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257" r:id="rId5"/>
    <p:sldId id="258" r:id="rId6"/>
    <p:sldId id="288" r:id="rId7"/>
    <p:sldId id="259" r:id="rId8"/>
    <p:sldId id="260" r:id="rId9"/>
    <p:sldId id="266" r:id="rId10"/>
    <p:sldId id="268" r:id="rId11"/>
    <p:sldId id="269" r:id="rId12"/>
    <p:sldId id="290" r:id="rId13"/>
    <p:sldId id="295" r:id="rId14"/>
    <p:sldId id="296" r:id="rId15"/>
    <p:sldId id="297" r:id="rId16"/>
    <p:sldId id="299" r:id="rId17"/>
    <p:sldId id="300" r:id="rId18"/>
    <p:sldId id="301" r:id="rId19"/>
    <p:sldId id="304" r:id="rId20"/>
    <p:sldId id="305" r:id="rId21"/>
    <p:sldId id="353" r:id="rId22"/>
    <p:sldId id="306" r:id="rId23"/>
    <p:sldId id="310" r:id="rId24"/>
    <p:sldId id="311" r:id="rId25"/>
    <p:sldId id="312" r:id="rId26"/>
    <p:sldId id="314" r:id="rId27"/>
    <p:sldId id="315" r:id="rId28"/>
    <p:sldId id="316" r:id="rId29"/>
    <p:sldId id="318" r:id="rId30"/>
    <p:sldId id="319" r:id="rId31"/>
    <p:sldId id="320" r:id="rId32"/>
    <p:sldId id="321" r:id="rId33"/>
    <p:sldId id="322" r:id="rId34"/>
    <p:sldId id="327" r:id="rId35"/>
    <p:sldId id="329" r:id="rId36"/>
    <p:sldId id="330" r:id="rId37"/>
    <p:sldId id="332" r:id="rId38"/>
    <p:sldId id="333" r:id="rId39"/>
    <p:sldId id="334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6730" autoAdjust="0"/>
  </p:normalViewPr>
  <p:slideViewPr>
    <p:cSldViewPr>
      <p:cViewPr varScale="1">
        <p:scale>
          <a:sx n="125" d="100"/>
          <a:sy n="125" d="100"/>
        </p:scale>
        <p:origin x="90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E420CE7-1573-4DA0-B071-38759CF44BDC}" type="datetimeFigureOut">
              <a:rPr lang="ru-RU"/>
              <a:t>23.07.2025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891EE0A-5ACD-4F73-9620-E7F7A315D9F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Лекция посвящена обзору основных задач компьютерного зрения и наиболее общим подходом к их решению.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для начала поговорим о том, что означает сам термин компьютерное зрение. </a:t>
            </a:r>
            <a:endParaRPr/>
          </a:p>
          <a:p>
            <a:pPr>
              <a:defRPr/>
            </a:pPr>
            <a:r>
              <a:rPr lang="ru-RU"/>
              <a:t>Термин включает себя исследование изображений или их последовательностей.</a:t>
            </a:r>
            <a:endParaRPr/>
          </a:p>
          <a:p>
            <a:pPr>
              <a:defRPr/>
            </a:pPr>
            <a:r>
              <a:rPr lang="ru-RU"/>
              <a:t>Например, видео последовательностей с целью их понимания - то есть принятия по ним некоторых решений. </a:t>
            </a:r>
            <a:endParaRPr/>
          </a:p>
          <a:p>
            <a:pPr>
              <a:defRPr/>
            </a:pPr>
            <a:r>
              <a:rPr lang="ru-RU"/>
              <a:t>Например, решений о наличии либо отсутствии того или иного объекта.</a:t>
            </a:r>
            <a:endParaRPr/>
          </a:p>
          <a:p>
            <a:pPr>
              <a:defRPr/>
            </a:pPr>
            <a:r>
              <a:rPr lang="ru-RU"/>
              <a:t>Также термин подразумевает непосредственную реализацию алгоритмов соответствующих данным методам. </a:t>
            </a:r>
            <a:endParaRPr/>
          </a:p>
          <a:p>
            <a:pPr>
              <a:defRPr/>
            </a:pPr>
            <a:r>
              <a:rPr lang="ru-RU"/>
              <a:t>И вопросы, например, работы с оборудованием для получения изображений.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Типовые задачи компьютерного зрения могут быть разделены на несколько уровней.</a:t>
            </a:r>
            <a:endParaRPr/>
          </a:p>
          <a:p>
            <a:pPr>
              <a:defRPr/>
            </a:pPr>
            <a:r>
              <a:rPr lang="ru-RU"/>
              <a:t>Наиболее низкий из уровней включает в себе вопросы выделения примитивов на изображении - примитивных признаков или,</a:t>
            </a:r>
            <a:endParaRPr/>
          </a:p>
          <a:p>
            <a:pPr>
              <a:defRPr/>
            </a:pPr>
            <a:r>
              <a:rPr lang="ru-RU"/>
              <a:t>например, методов обработки изображений, которые могут быть знакомы вам по курсу "Цифровая обработка изображений".</a:t>
            </a:r>
            <a:endParaRPr/>
          </a:p>
          <a:p>
            <a:pPr>
              <a:defRPr/>
            </a:pPr>
            <a:r>
              <a:rPr lang="ru-RU"/>
              <a:t>В данном случае, как правило, эти методы направлены на выделение таких признаков или такой обработки изображений, которые будут релевантны некоторому набору изображение соответствующих некоторой задачи.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Если при помощи признаков низкого уровня удается составить формальное описание изображения в рамках задачи,</a:t>
            </a:r>
            <a:endParaRPr/>
          </a:p>
          <a:p>
            <a:pPr>
              <a:defRPr/>
            </a:pPr>
            <a:r>
              <a:rPr lang="ru-RU"/>
              <a:t>то на основании признаков можно строить алгоритмы принятия решений. </a:t>
            </a:r>
            <a:endParaRPr/>
          </a:p>
          <a:p>
            <a:pPr>
              <a:defRPr/>
            </a:pPr>
            <a:r>
              <a:rPr lang="ru-RU"/>
              <a:t>Как правило, такие алгоритмы соответствуют классически методом компьютерного зрения.</a:t>
            </a:r>
            <a:endParaRPr/>
          </a:p>
          <a:p>
            <a:pPr>
              <a:defRPr/>
            </a:pPr>
            <a:r>
              <a:rPr lang="ru-RU"/>
              <a:t>Задачи, которые могут быть решены таким способом, можно отнести к среднему уровню задач компьютерного зрения.</a:t>
            </a:r>
            <a:endParaRPr/>
          </a:p>
          <a:p>
            <a:pPr>
              <a:defRPr/>
            </a:pPr>
            <a:r>
              <a:rPr lang="ru-RU"/>
              <a:t>Примерами среднего уровня являются, например, поиск соответствия изображения некоторому шаблону, </a:t>
            </a:r>
            <a:endParaRPr/>
          </a:p>
          <a:p>
            <a:pPr>
              <a:defRPr/>
            </a:pPr>
            <a:r>
              <a:rPr lang="ru-RU"/>
              <a:t>или выделение на изображении некоторых объектов соответствующих какому-либо формальному описанию.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Чаще всего современные задачи компьютерного зрения не решаются, либо их решения достаточно сложно, при помощи методов среднего уровня. </a:t>
            </a:r>
            <a:endParaRPr/>
          </a:p>
          <a:p>
            <a:pPr>
              <a:defRPr/>
            </a:pPr>
            <a:r>
              <a:rPr lang="ru-RU"/>
              <a:t>Поэтому часто речь идет о так называемом высоком уровне.</a:t>
            </a:r>
            <a:endParaRPr/>
          </a:p>
          <a:p>
            <a:pPr>
              <a:defRPr/>
            </a:pPr>
            <a:r>
              <a:rPr lang="ru-RU"/>
              <a:t>Высокий уровень подразумевает признаки настолько абстрактные, что их формальное описание не представляется возможным, </a:t>
            </a:r>
            <a:endParaRPr/>
          </a:p>
          <a:p>
            <a:pPr>
              <a:defRPr/>
            </a:pPr>
            <a:r>
              <a:rPr lang="ru-RU"/>
              <a:t>Либо представляется достаточно сложным и трудоемким.</a:t>
            </a:r>
            <a:endParaRPr/>
          </a:p>
          <a:p>
            <a:pPr>
              <a:defRPr/>
            </a:pPr>
            <a:r>
              <a:rPr lang="ru-RU"/>
              <a:t>Например, поиска выделения лиц на изображение. </a:t>
            </a:r>
            <a:endParaRPr/>
          </a:p>
          <a:p>
            <a:pPr>
              <a:defRPr/>
            </a:pPr>
            <a:r>
              <a:rPr lang="ru-RU"/>
              <a:t>Лица могут быть повернуты в профиль и анфас, могут иметь различные объекты, </a:t>
            </a:r>
            <a:endParaRPr/>
          </a:p>
          <a:p>
            <a:pPr>
              <a:defRPr/>
            </a:pPr>
            <a:r>
              <a:rPr lang="ru-RU"/>
              <a:t>например, очки, челка или другие </a:t>
            </a:r>
            <a:endParaRPr/>
          </a:p>
          <a:p>
            <a:pPr>
              <a:defRPr/>
            </a:pPr>
            <a:r>
              <a:rPr lang="ru-RU"/>
              <a:t>и описание всех возможных случаев будет достаточно трудоемкой и сложной задачей.</a:t>
            </a:r>
            <a:endParaRPr/>
          </a:p>
          <a:p>
            <a:pPr>
              <a:defRPr/>
            </a:pPr>
            <a:r>
              <a:rPr lang="ru-RU"/>
              <a:t>В этом случае проще использовать методы с автоматическим выделением признаков, то есть методы глубокого обучения нейронных сетей. </a:t>
            </a:r>
            <a:endParaRPr/>
          </a:p>
          <a:p>
            <a:pPr>
              <a:defRPr/>
            </a:pPr>
            <a:r>
              <a:rPr lang="ru-RU"/>
              <a:t>Такие методы соответствуют высокому уровню. </a:t>
            </a:r>
            <a:endParaRPr/>
          </a:p>
          <a:p>
            <a:pPr>
              <a:defRPr/>
            </a:pPr>
            <a:r>
              <a:rPr lang="ru-RU"/>
              <a:t>Чаще всего, если не будет оговорено иного, в данном курсе курсе мы будем говорить о методах высокого уровня.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некоторых случаях имеется определенная специфика в обработке последовательности изображений, </a:t>
            </a:r>
            <a:endParaRPr/>
          </a:p>
          <a:p>
            <a:pPr>
              <a:defRPr/>
            </a:pPr>
            <a:r>
              <a:rPr lang="ru-RU"/>
              <a:t>то есть видео последовательностей.</a:t>
            </a:r>
            <a:endParaRPr/>
          </a:p>
          <a:p>
            <a:pPr>
              <a:defRPr/>
            </a:pPr>
            <a:r>
              <a:rPr lang="ru-RU"/>
              <a:t>Эти вопросы не будут рассмотрены в рамках настоящего курса,</a:t>
            </a:r>
            <a:endParaRPr/>
          </a:p>
          <a:p>
            <a:pPr>
              <a:defRPr/>
            </a:pPr>
            <a:r>
              <a:rPr lang="ru-RU"/>
              <a:t>однако, мы полагаем что по результатам изучения материалов курса слушатель сможет самостоятельно </a:t>
            </a:r>
            <a:endParaRPr/>
          </a:p>
          <a:p>
            <a:pPr>
              <a:defRPr/>
            </a:pPr>
            <a:r>
              <a:rPr lang="ru-RU"/>
              <a:t>разобраться в решении таких задач.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следует отметить, что когда речь идёт о задачах компьютерного зрения, </a:t>
            </a:r>
            <a:endParaRPr/>
          </a:p>
          <a:p>
            <a:pPr>
              <a:defRPr/>
            </a:pPr>
            <a:r>
              <a:rPr lang="ru-RU"/>
              <a:t>То могут решаться вопросы построения измерительных систем в целом.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 пример</a:t>
            </a:r>
            <a:endParaRPr/>
          </a:p>
          <a:p>
            <a:pPr>
              <a:defRPr/>
            </a:pPr>
            <a:r>
              <a:rPr lang="ru-RU"/>
              <a:t>решение задач оценки качества взрывных</a:t>
            </a:r>
            <a:endParaRPr/>
          </a:p>
          <a:p>
            <a:pPr>
              <a:defRPr/>
            </a:pPr>
            <a:r>
              <a:rPr lang="ru-RU"/>
              <a:t>работ на карьерах при помощи системы</a:t>
            </a:r>
            <a:endParaRPr/>
          </a:p>
          <a:p>
            <a:pPr>
              <a:defRPr/>
            </a:pPr>
            <a:r>
              <a:rPr lang="ru-RU"/>
              <a:t>компьютерного зрения.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Более подробно о задачах компьютерного зрения и подходов к их решению мы поговорим в следующих лекциях. </a:t>
            </a:r>
            <a:endParaRPr/>
          </a:p>
          <a:p>
            <a:pPr>
              <a:defRPr/>
            </a:pPr>
            <a:r>
              <a:rPr lang="ru-RU"/>
              <a:t>Спасибо за внимание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отметим, что когда речь идёт о компьютерном зрение </a:t>
            </a:r>
            <a:endParaRPr/>
          </a:p>
          <a:p>
            <a:pPr>
              <a:defRPr/>
            </a:pPr>
            <a:r>
              <a:rPr lang="ru-RU"/>
              <a:t>необязательно понимать задачи с использованием оптических методов получения изображений.</a:t>
            </a:r>
            <a:endParaRPr/>
          </a:p>
          <a:p>
            <a:pPr>
              <a:defRPr/>
            </a:pPr>
            <a:r>
              <a:rPr lang="ru-RU"/>
              <a:t>Изображения могут быть получены посредством источников различной физической природы или любой другой формальной природы,</a:t>
            </a:r>
            <a:endParaRPr/>
          </a:p>
          <a:p>
            <a:pPr>
              <a:defRPr/>
            </a:pPr>
            <a:r>
              <a:rPr lang="ru-RU"/>
              <a:t>имеется виду что изображение это упорядоченный массив чисел, как правило,</a:t>
            </a:r>
            <a:endParaRPr/>
          </a:p>
          <a:p>
            <a:pPr>
              <a:defRPr/>
            </a:pPr>
            <a:r>
              <a:rPr lang="ru-RU"/>
              <a:t>двух- либо трехмерный массив.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показаны изображения в координатах дальность-скорость, </a:t>
            </a:r>
            <a:endParaRPr/>
          </a:p>
          <a:p>
            <a:pPr>
              <a:defRPr/>
            </a:pPr>
            <a:r>
              <a:rPr lang="ru-RU"/>
              <a:t>полученные при помощи радиолокаторов.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68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890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83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85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026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720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696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310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35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99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960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6780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520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983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506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1088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567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551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92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308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443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2684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49B2DD-33A2-449A-99BB-2FB524EDC3E5}" type="datetimeFigureOut">
              <a:rPr lang="ru-RU"/>
              <a:t>23.07.2025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71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23.07.2025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4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ocodataset.org/#explore?id=50161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emf"/><Relationship Id="rId5" Type="http://schemas.openxmlformats.org/officeDocument/2006/relationships/image" Target="../media/image14.emf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emf"/><Relationship Id="rId4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emf"/><Relationship Id="rId4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11" Type="http://schemas.openxmlformats.org/officeDocument/2006/relationships/image" Target="../media/image56.emf"/><Relationship Id="rId5" Type="http://schemas.openxmlformats.org/officeDocument/2006/relationships/image" Target="../media/image24.png"/><Relationship Id="rId10" Type="http://schemas.openxmlformats.org/officeDocument/2006/relationships/image" Target="../media/image55.emf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72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868984"/>
            <a:ext cx="9796152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6000" b="1">
                <a:solidFill>
                  <a:schemeClr val="bg1"/>
                </a:solidFill>
              </a:rPr>
              <a:t>Задачи компьютерного зрения</a:t>
            </a:r>
            <a:endParaRPr lang="ru-RU" sz="6000" b="1" cap="all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82836"/>
            <a:ext cx="106870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i="1" dirty="0">
                <a:solidFill>
                  <a:schemeClr val="bg1"/>
                </a:solidFill>
                <a:latin typeface="Arial"/>
                <a:cs typeface="Arial"/>
              </a:rPr>
              <a:t>Введение в предмет «Компьютерное зрение». </a:t>
            </a:r>
            <a:endParaRPr dirty="0"/>
          </a:p>
          <a:p>
            <a:pPr algn="ctr">
              <a:defRPr/>
            </a:pPr>
            <a:endParaRPr lang="ru-RU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/>
                <a:cs typeface="Arial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dirty="0"/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Особенности представления </a:t>
            </a:r>
            <a:b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изображений в цифровом виде</a:t>
            </a:r>
            <a:endParaRPr kumimoji="0" lang="ru-RU" altLang="ru-RU" sz="54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4866" y="3946430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1.2.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можно описать как оцифрованное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дискретиазция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квантование)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представление непрерывных аналоговых данных в пространственной области.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состоит из прямоугольного массива пикселей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  <a:blipFill>
                <a:blip r:embed="rId2"/>
                <a:stretch>
                  <a:fillRect l="-747" t="-37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C2D2C604-9A5D-A247-A709-2BABC48A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02" y="2807428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47120-0EF1-B441-BACF-7EAE42F4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5017" y="2915101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2ACCE4-2A4F-EB4F-8A50-A33DD5BFFD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29"/>
          <a:stretch/>
        </p:blipFill>
        <p:spPr>
          <a:xfrm>
            <a:off x="7844867" y="3114221"/>
            <a:ext cx="3535603" cy="16371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1" name="Прямоугольник 10"/>
          <p:cNvSpPr/>
          <p:nvPr/>
        </p:nvSpPr>
        <p:spPr>
          <a:xfrm>
            <a:off x="8107051" y="3184525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48204" y="297666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7773" y="2895928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973654" y="387471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763648" y="3957787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7773" y="3773121"/>
            <a:ext cx="12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16</a:t>
            </a:r>
          </a:p>
        </p:txBody>
      </p:sp>
      <p:cxnSp>
        <p:nvCxnSpPr>
          <p:cNvPr id="9" name="Прямая со стрелкой 8"/>
          <p:cNvCxnSpPr>
            <a:stCxn id="7" idx="3"/>
            <a:endCxn id="15" idx="1"/>
          </p:cNvCxnSpPr>
          <p:nvPr/>
        </p:nvCxnSpPr>
        <p:spPr>
          <a:xfrm>
            <a:off x="4215705" y="3080594"/>
            <a:ext cx="3324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8" idx="3"/>
          </p:cNvCxnSpPr>
          <p:nvPr/>
        </p:nvCxnSpPr>
        <p:spPr>
          <a:xfrm>
            <a:off x="4332724" y="3957787"/>
            <a:ext cx="577378" cy="235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929" y="4763454"/>
            <a:ext cx="8576657" cy="20945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4612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" y="1345565"/>
            <a:ext cx="11418570" cy="2285909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Монохромное изображение: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1 матрица, яркость интерпретируется в цветах серого </a:t>
            </a:r>
            <a:endParaRPr lang="ru-RU" dirty="0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 txBox="1">
            <a:spLocks/>
          </p:cNvSpPr>
          <p:nvPr/>
        </p:nvSpPr>
        <p:spPr>
          <a:xfrm>
            <a:off x="663312" y="3314065"/>
            <a:ext cx="11418570" cy="228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Цветное изображение: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Каждый канал интерпретируется по своему.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2" y="4234063"/>
            <a:ext cx="9594831" cy="23431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04" y="1383304"/>
            <a:ext cx="3534522" cy="249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42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Квантование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Яркость цифрового изображения измеряется в битах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изображение цветное, то имеется</a:t>
                </a:r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несколько каналов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канал имеет свои значения яркости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0,255</m:t>
                        </m:r>
                      </m:e>
                    </m:d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(8 бит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0" dirty="0">
                    <a:solidFill>
                      <a:schemeClr val="bg1"/>
                    </a:solidFill>
                  </a:rPr>
                  <a:t>квантования)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598" t="-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2" y="3686226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4087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/>
          <p:cNvGrpSpPr/>
          <p:nvPr/>
        </p:nvGrpSpPr>
        <p:grpSpPr>
          <a:xfrm>
            <a:off x="1402566" y="1991193"/>
            <a:ext cx="10344768" cy="4727815"/>
            <a:chOff x="1402566" y="1991193"/>
            <a:chExt cx="10344768" cy="4727815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D5D0129-7074-77C2-F226-49FE5417CC63}"/>
                </a:ext>
              </a:extLst>
            </p:cNvPr>
            <p:cNvSpPr/>
            <p:nvPr/>
          </p:nvSpPr>
          <p:spPr>
            <a:xfrm>
              <a:off x="8416274" y="1991193"/>
              <a:ext cx="3331060" cy="4727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566" y="4189699"/>
              <a:ext cx="10303747" cy="2516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2" name="TextBox 21"/>
            <p:cNvSpPr txBox="1"/>
            <p:nvPr/>
          </p:nvSpPr>
          <p:spPr>
            <a:xfrm>
              <a:off x="2998928" y="3916344"/>
              <a:ext cx="5024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Примеры изображений с разным разрешением</a:t>
              </a:r>
            </a:p>
          </p:txBody>
        </p:sp>
        <p:sp>
          <p:nvSpPr>
            <p:cNvPr id="34" name="Трапеция 33">
              <a:extLst>
                <a:ext uri="{FF2B5EF4-FFF2-40B4-BE49-F238E27FC236}">
                  <a16:creationId xmlns:a16="http://schemas.microsoft.com/office/drawing/2014/main" id="{84920BCA-0844-1288-2B26-377066C0DDBC}"/>
                </a:ext>
              </a:extLst>
            </p:cNvPr>
            <p:cNvSpPr/>
            <p:nvPr/>
          </p:nvSpPr>
          <p:spPr>
            <a:xfrm rot="10800000">
              <a:off x="9440331" y="3915296"/>
              <a:ext cx="2027393" cy="1678072"/>
            </a:xfrm>
            <a:prstGeom prst="trapezoid">
              <a:avLst>
                <a:gd name="adj" fmla="val 56083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3C45E88-2F3B-FFE3-20DC-4BCA4861D900}"/>
                </a:ext>
              </a:extLst>
            </p:cNvPr>
            <p:cNvCxnSpPr/>
            <p:nvPr/>
          </p:nvCxnSpPr>
          <p:spPr>
            <a:xfrm flipH="1">
              <a:off x="9198517" y="3764646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8862A8C3-8F75-2A23-73BE-6478503A22D2}"/>
                </a:ext>
              </a:extLst>
            </p:cNvPr>
            <p:cNvCxnSpPr/>
            <p:nvPr/>
          </p:nvCxnSpPr>
          <p:spPr>
            <a:xfrm flipH="1">
              <a:off x="9198517" y="3870231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/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Δy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E3AAC6D4-7BD6-0C31-7C26-20722E5F9910}"/>
                </a:ext>
              </a:extLst>
            </p:cNvPr>
            <p:cNvCxnSpPr>
              <a:cxnSpLocks/>
            </p:cNvCxnSpPr>
            <p:nvPr/>
          </p:nvCxnSpPr>
          <p:spPr>
            <a:xfrm>
              <a:off x="9818511" y="390321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B047A44-9B19-5D3A-E0E1-A4CF472DE940}"/>
                </a:ext>
              </a:extLst>
            </p:cNvPr>
            <p:cNvCxnSpPr>
              <a:cxnSpLocks/>
            </p:cNvCxnSpPr>
            <p:nvPr/>
          </p:nvCxnSpPr>
          <p:spPr>
            <a:xfrm>
              <a:off x="9720063" y="391529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/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kumimoji="0" lang="ru-RU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Рисунок 40"/>
            <p:cNvPicPr>
              <a:picLocks noChangeAspect="1"/>
            </p:cNvPicPr>
            <p:nvPr/>
          </p:nvPicPr>
          <p:blipFill rotWithShape="1">
            <a:blip r:embed="rId2"/>
            <a:srcRect l="82725" t="52437" r="8692" b="23336"/>
            <a:stretch/>
          </p:blipFill>
          <p:spPr>
            <a:xfrm>
              <a:off x="9387308" y="2446360"/>
              <a:ext cx="2113393" cy="145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Разрешение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Точки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образуют регулярную сетку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).</a:t>
                </a:r>
                <a:endParaRPr lang="en-US" sz="2200" b="0" dirty="0">
                  <a:solidFill>
                    <a:schemeClr val="bg1"/>
                  </a:solidFill>
                </a:endParaRP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Каждой точке соответствует т.н. пиксель.</a:t>
                </a: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Число  пикселей  = разрешение изображения.</a:t>
                </a:r>
                <a:endParaRPr lang="en-US" sz="2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  <a:blipFill>
                <a:blip r:embed="rId5"/>
                <a:stretch>
                  <a:fillRect l="-652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691917" y="2934853"/>
            <a:ext cx="5256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«артефакта» - яркие точки, </a:t>
            </a:r>
            <a:b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которых не должно быть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764150" y="3454400"/>
            <a:ext cx="4357129" cy="191211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779930" y="2472904"/>
            <a:ext cx="3355034" cy="617735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Размер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Для любого оцифрованного изображения можно ввести его размер</a:t>
                </a:r>
              </a:p>
              <a:p>
                <a:pPr marL="0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𝑖𝑚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i="1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это ширина и высота изображения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;</a:t>
                </a:r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число каналов.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706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07599" y="3541768"/>
            <a:ext cx="556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92538" y="1242331"/>
            <a:ext cx="9608712" cy="84364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16" y="4126751"/>
            <a:ext cx="10303747" cy="2516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332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  <a:solidFill>
            <a:srgbClr val="134790"/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441" y="982142"/>
            <a:ext cx="11591966" cy="518680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Многоканальные изображения представимы как цветные</a:t>
            </a:r>
            <a:r>
              <a:rPr lang="ru-RU" sz="2200" dirty="0">
                <a:solidFill>
                  <a:schemeClr val="bg1"/>
                </a:solidFill>
              </a:rPr>
              <a:t>. Каждый цвет складывается из значений интенсивности каналов, интерпретируемых известным образом. 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 i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571232" y="3103620"/>
            <a:ext cx="10825016" cy="3481917"/>
            <a:chOff x="460418" y="2968735"/>
            <a:chExt cx="10825016" cy="3481917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460418" y="2968735"/>
              <a:ext cx="10825016" cy="348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85DBD88A-362E-C44F-8DE7-9348F594C7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"/>
            <a:stretch/>
          </p:blipFill>
          <p:spPr bwMode="auto">
            <a:xfrm>
              <a:off x="3214631" y="5612349"/>
              <a:ext cx="5338120" cy="8383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9" name="Прямоугольник 8"/>
          <p:cNvSpPr/>
          <p:nvPr/>
        </p:nvSpPr>
        <p:spPr>
          <a:xfrm>
            <a:off x="571232" y="3117103"/>
            <a:ext cx="3620211" cy="26352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32" y="3140736"/>
            <a:ext cx="10776266" cy="26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382230"/>
          </a:xfrm>
        </p:spPr>
        <p:txBody>
          <a:bodyPr>
            <a:normAutofit lnSpcReduction="10000"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RGB (</a:t>
            </a:r>
            <a:r>
              <a:rPr lang="ru-RU" sz="2300" dirty="0" err="1">
                <a:solidFill>
                  <a:schemeClr val="bg1"/>
                </a:solidFill>
              </a:rPr>
              <a:t>red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green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blue</a:t>
            </a:r>
            <a:r>
              <a:rPr lang="ru-RU" sz="2300" dirty="0">
                <a:solidFill>
                  <a:schemeClr val="bg1"/>
                </a:solidFill>
              </a:rPr>
              <a:t> – красный, зеленый, синий) 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наиболее популярный формат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каналы имеют цветовую интерпретацию.</a:t>
            </a:r>
          </a:p>
          <a:p>
            <a:pPr marL="457200" lvl="1" indent="0">
              <a:buNone/>
            </a:pPr>
            <a:endParaRPr lang="ru-RU" sz="23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Цвет комбинация интенсивностей  в каналах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белый (255,255,255)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Черный (0, 0, 0),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Красный (255, 0, 0)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Желтый </a:t>
            </a:r>
            <a:r>
              <a:rPr lang="en-US" sz="1800" dirty="0">
                <a:solidFill>
                  <a:schemeClr val="bg1"/>
                </a:solidFill>
              </a:rPr>
              <a:t>(255,255,0)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Коричневый (128, 64, 48)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endParaRPr lang="ru-RU" sz="19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GB color spac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04" y="2706428"/>
            <a:ext cx="5300732" cy="39755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2637" y="2324667"/>
            <a:ext cx="400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схему можно описать в виде куба </a:t>
            </a:r>
          </a:p>
        </p:txBody>
      </p:sp>
    </p:spTree>
    <p:extLst>
      <p:ext uri="{BB962C8B-B14F-4D97-AF65-F5344CB8AC3E}">
        <p14:creationId xmlns:p14="http://schemas.microsoft.com/office/powerpoint/2010/main" val="9900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684363" y="1981995"/>
            <a:ext cx="6154523" cy="4506673"/>
          </a:xfrm>
          <a:prstGeom prst="rect">
            <a:avLst/>
          </a:prstGeom>
          <a:solidFill>
            <a:srgbClr val="DD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119073"/>
          </a:xfrm>
        </p:spPr>
        <p:txBody>
          <a:bodyPr>
            <a:normAutofit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HS</a:t>
            </a:r>
            <a:r>
              <a:rPr lang="en-US" sz="2300" dirty="0">
                <a:solidFill>
                  <a:schemeClr val="bg1"/>
                </a:solidFill>
              </a:rPr>
              <a:t>V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hue</a:t>
            </a:r>
            <a:r>
              <a:rPr lang="ru-RU" sz="2300" dirty="0">
                <a:solidFill>
                  <a:schemeClr val="bg1"/>
                </a:solidFill>
              </a:rPr>
              <a:t>,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saturation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en-US" sz="2300" dirty="0">
                <a:solidFill>
                  <a:schemeClr val="bg1"/>
                </a:solidFill>
              </a:rPr>
              <a:t>value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intensity</a:t>
            </a:r>
            <a:r>
              <a:rPr lang="ru-RU" sz="2300" dirty="0">
                <a:solidFill>
                  <a:schemeClr val="bg1"/>
                </a:solidFill>
              </a:rPr>
              <a:t>) </a:t>
            </a: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тон, насыщенность, светлота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(яркость)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  <a:endParaRPr lang="ru-RU" sz="23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SL and HSV - Wikipedi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6"/>
          <a:stretch/>
        </p:blipFill>
        <p:spPr bwMode="auto">
          <a:xfrm>
            <a:off x="9556968" y="2000579"/>
            <a:ext cx="2281918" cy="448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′);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ru-RU" alt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𝐻𝑢𝑒</m:t>
                      </m:r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ru-RU" sz="1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𝑚𝑜𝑑</m:t>
                                  </m:r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 6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+4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𝑆𝑎𝑡𝑢𝑟𝑎𝑡𝑖𝑜𝑛</m:t>
                      </m:r>
                      <m:r>
                        <a:rPr kumimoji="0" lang="en-US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altLang="ru-RU" sz="14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14:m>
                  <m:oMath xmlns:m="http://schemas.openxmlformats.org/officeDocument/2006/math"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𝑉𝑎𝑙𝑢𝑒</m:t>
                    </m:r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blipFill>
                <a:blip r:embed="rId4"/>
                <a:stretch>
                  <a:fillRect b="-10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5740" y="3719412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1825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 комбинация значений  в каналах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Белый (0°, 0%, 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Черный (0, 0, 0),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Красный (0°,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Желтый (60°,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Коричневый (12°, 63%, 50%)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2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32563" y="255574"/>
            <a:ext cx="10731519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16" name="Объект 2"/>
          <p:cNvSpPr>
            <a:spLocks noGrp="1"/>
          </p:cNvSpPr>
          <p:nvPr>
            <p:ph idx="1"/>
          </p:nvPr>
        </p:nvSpPr>
        <p:spPr bwMode="auto">
          <a:xfrm>
            <a:off x="7466670" y="6960394"/>
            <a:ext cx="7200900" cy="35108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https://www.kaggle.com/littlerookie/basic-neural-network-kernel5ca7667c2d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Объект 3"/>
          <p:cNvSpPr txBox="1"/>
          <p:nvPr/>
        </p:nvSpPr>
        <p:spPr bwMode="auto">
          <a:xfrm>
            <a:off x="534632" y="2136496"/>
            <a:ext cx="5563691" cy="385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1" u="none" strike="noStrike" kern="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/>
                <a:cs typeface="Arial"/>
              </a:rPr>
              <a:t>Источники получения изображений могут быть различной физической природы.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Данный пример: радиолокационные изображения человека, машины и БПЛА в координатах дальность-скорость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Объект 3"/>
          <p:cNvSpPr txBox="1"/>
          <p:nvPr/>
        </p:nvSpPr>
        <p:spPr bwMode="auto">
          <a:xfrm>
            <a:off x="193154" y="1251019"/>
            <a:ext cx="12102254" cy="493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cs typeface="Arial"/>
              </a:rPr>
              <a:t>Задача не обязательно должна быть связана  с использованием оптических изображений ,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7" name="Picture 2" descr="https://www.kaggleusercontent.com/kf/39503031/eyJhbGciOiJkaXIiLCJlbmMiOiJBMTI4Q0JDLUhTMjU2In0.._Kq7L47AKgXLiVEqHpCGAg.w5rFR8cVUgrzVJOqWFC5NMFD2V4ECAS_TxF68pp51mNcXJWLmTQLYJ30Rzjxdi3Ei3nNOcHVIhUeDiNXgmbIZOQ533fWpqz5eNA4DzHiSgoIwwFmUYYjG0KX9At-6Ra3cewWzYA_idfrrygt3dJj6OBxbQoGSUYEfZuXXmGMhFeROAg9SPpNlB2Z0S-YhN6Hkz_NI7VeLB8FVAs8eo23PA3XBtNJNIZsESjffphAPhcRgb26bottHE31RoCW4qOfTmEhGOia7E2egKa2wWKqrExGmG7R0rPzAC4ag44eVcK3WCxlPoH5DzBHAzYuRObZjyitv9mtQFXAfdtbhWoKxQGnVEj_hsxUPbGbDeAqWavVkhk-jEolCOSChi2QrpDSZo8JrdGaX6LBQ_ohhgTjnu1iMBSDL99anxjWGrR0_Foufn7OlBYVYsWg9PcVe_ZMHDtRo1O4LoD15swCzMXqYEgE19jHmA0JMWwYXy33wMCpv4WSMlNFyU3gBK_9sq4MyatnRERIxi66HKo8f4ggE-h9cP3fQVIB6fMSH8QMaqd4CvGLh951z2bCgjYpfHu4v6FaFU4njnnrV85bKA4r4gCfdbE6jaLGiF7EI1sNGoGaFHm4-5FIfB_Isfi5-LQDRXYvVejss79oqT6gG4nGIvaDHc7ss0LOs3Wp-aIu2tk.p_TrsK4QqaJkHiihtP7Uhg/__results___files/__results___16_0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98322" y="1713826"/>
            <a:ext cx="5889238" cy="4909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831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0" y="3425371"/>
            <a:ext cx="12192000" cy="324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Термин «компьютерное зрение»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rgbClr val="FFC000"/>
                </a:solidFill>
              </a:rPr>
              <a:t>Термин «компьютерное зрение» 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chemeClr val="bg1"/>
                </a:solidFill>
              </a:rPr>
              <a:t>	</a:t>
            </a:r>
            <a:r>
              <a:rPr lang="ru-RU" sz="2400">
                <a:solidFill>
                  <a:srgbClr val="33CC33"/>
                </a:solidFill>
              </a:rPr>
              <a:t>техническое зрение, машинное зрение</a:t>
            </a:r>
            <a:r>
              <a:rPr lang="en-US" sz="2400">
                <a:solidFill>
                  <a:srgbClr val="33CC33"/>
                </a:solidFill>
              </a:rPr>
              <a:t>,</a:t>
            </a:r>
            <a:r>
              <a:rPr lang="ru-RU" sz="2400">
                <a:solidFill>
                  <a:srgbClr val="33CC33"/>
                </a:solidFill>
              </a:rPr>
              <a:t> </a:t>
            </a:r>
            <a:r>
              <a:rPr lang="en-US" sz="2400">
                <a:solidFill>
                  <a:srgbClr val="33CC33"/>
                </a:solidFill>
              </a:rPr>
              <a:t>computer vision</a:t>
            </a:r>
            <a:r>
              <a:rPr lang="ru-RU" sz="2400">
                <a:solidFill>
                  <a:schemeClr val="bg1"/>
                </a:solidFill>
              </a:rPr>
              <a:t>):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i="1">
                <a:solidFill>
                  <a:schemeClr val="bg1"/>
                </a:solidFill>
              </a:rPr>
              <a:t>фото изображения и видео последовательности ;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анализа и понимания реальных объектов или сцен</a:t>
            </a:r>
            <a:r>
              <a:rPr lang="en-US" sz="2400">
                <a:solidFill>
                  <a:schemeClr val="bg1"/>
                </a:solidFill>
              </a:rPr>
              <a:t>;</a:t>
            </a:r>
            <a:endParaRPr lang="ru-RU" sz="24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20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9176" r="34348"/>
          <a:stretch/>
        </p:blipFill>
        <p:spPr bwMode="auto">
          <a:xfrm>
            <a:off x="134295" y="4070017"/>
            <a:ext cx="1790006" cy="21229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320796" y="3660299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Классификация</a:t>
            </a:r>
            <a:endParaRPr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2119555" y="3472224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объектов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4072622" y="3469795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Семантическая </a:t>
            </a:r>
            <a:br>
              <a:rPr lang="ru-RU" dirty="0"/>
            </a:br>
            <a:r>
              <a:rPr lang="ru-RU" dirty="0"/>
              <a:t>сегментация </a:t>
            </a:r>
            <a:endParaRPr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6123998" y="3432467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Объектная </a:t>
            </a:r>
            <a:br>
              <a:rPr lang="ru-RU" dirty="0"/>
            </a:br>
            <a:r>
              <a:rPr lang="ru-RU" dirty="0"/>
              <a:t>сегментация</a:t>
            </a:r>
            <a:endParaRPr dirty="0"/>
          </a:p>
        </p:txBody>
      </p:sp>
      <p:sp>
        <p:nvSpPr>
          <p:cNvPr id="17" name="TextBox 16"/>
          <p:cNvSpPr txBox="1"/>
          <p:nvPr/>
        </p:nvSpPr>
        <p:spPr bwMode="auto">
          <a:xfrm>
            <a:off x="8140933" y="3452658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ключевых точек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4" tooltip="https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772547" y="4063146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/>
              <a:t>person 100%</a:t>
            </a:r>
            <a:endParaRPr lang="ru-RU" sz="14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60554" t="10393" r="24352"/>
          <a:stretch/>
        </p:blipFill>
        <p:spPr bwMode="auto">
          <a:xfrm>
            <a:off x="3971552" y="4023504"/>
            <a:ext cx="1895433" cy="2257810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6560" r="33420"/>
          <a:stretch/>
        </p:blipFill>
        <p:spPr bwMode="auto">
          <a:xfrm>
            <a:off x="6085670" y="4057550"/>
            <a:ext cx="1924965" cy="2147927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0587" r="32331"/>
          <a:stretch/>
        </p:blipFill>
        <p:spPr bwMode="auto">
          <a:xfrm>
            <a:off x="2029993" y="4048406"/>
            <a:ext cx="1827946" cy="214460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 l="5516" r="34465"/>
          <a:stretch/>
        </p:blipFill>
        <p:spPr bwMode="auto">
          <a:xfrm>
            <a:off x="8190846" y="4052083"/>
            <a:ext cx="1951503" cy="2177539"/>
          </a:xfrm>
          <a:prstGeom prst="rect">
            <a:avLst/>
          </a:prstGeom>
          <a:noFill/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9"/>
          <a:srcRect l="6006" r="33158"/>
          <a:stretch/>
        </p:blipFill>
        <p:spPr bwMode="auto">
          <a:xfrm>
            <a:off x="10206654" y="4057549"/>
            <a:ext cx="1832065" cy="219362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 bwMode="auto">
          <a:xfrm>
            <a:off x="10189535" y="3452658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ключевых точек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М</a:t>
            </a:r>
            <a:r>
              <a:rPr lang="ru-RU" b="1" dirty="0" err="1">
                <a:solidFill>
                  <a:schemeClr val="bg1"/>
                </a:solidFill>
              </a:rPr>
              <a:t>ногоканальное</a:t>
            </a:r>
            <a:r>
              <a:rPr lang="ru-RU" b="1" dirty="0">
                <a:solidFill>
                  <a:schemeClr val="bg1"/>
                </a:solidFill>
              </a:rPr>
              <a:t> 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190611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Изображение могут быть получены по средствам разных физических волн.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Например: свет, инфракрасное (тепловое), гамма, радиоактивное излучение,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ультразвук и т.д.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Изображения могут иметь разное число каналов 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может быть больше трех – мультиспектральное изображение,  </a:t>
            </a:r>
            <a:endParaRPr lang="ru-RU" sz="16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94099-A0FD-F847-886D-775677A95564}"/>
              </a:ext>
            </a:extLst>
          </p:cNvPr>
          <p:cNvSpPr txBox="1"/>
          <p:nvPr/>
        </p:nvSpPr>
        <p:spPr>
          <a:xfrm>
            <a:off x="287302" y="3258955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green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6E10F-0744-8747-805A-2D5DE21C9F21}"/>
              </a:ext>
            </a:extLst>
          </p:cNvPr>
          <p:cNvSpPr txBox="1"/>
          <p:nvPr/>
        </p:nvSpPr>
        <p:spPr>
          <a:xfrm>
            <a:off x="-221497" y="4895047"/>
            <a:ext cx="58894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saturation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тон,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насыщенность,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Светлота (яркость)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67151" y="2881947"/>
            <a:ext cx="7972424" cy="379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67470" y="1075274"/>
            <a:ext cx="9860612" cy="113998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6" y="2920047"/>
            <a:ext cx="7743824" cy="37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712" y="125522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Геометрические искажения </a:t>
            </a:r>
            <a:r>
              <a:rPr lang="ru-RU" sz="2000" dirty="0">
                <a:solidFill>
                  <a:schemeClr val="bg1"/>
                </a:solidFill>
              </a:rPr>
              <a:t>- неточности  расположения пикселей –неравномерные искажения форм</a:t>
            </a:r>
            <a:r>
              <a:rPr lang="ru-RU" sz="2000" dirty="0"/>
              <a:t>, </a:t>
            </a:r>
            <a:r>
              <a:rPr lang="ru-RU" sz="2000" dirty="0">
                <a:solidFill>
                  <a:schemeClr val="bg1"/>
                </a:solidFill>
              </a:rPr>
              <a:t>линий, и т.д.. </a:t>
            </a:r>
          </a:p>
          <a:p>
            <a:r>
              <a:rPr lang="ru-RU" sz="2000" b="1" u="sng" dirty="0" err="1">
                <a:solidFill>
                  <a:schemeClr val="bg1"/>
                </a:solidFill>
              </a:rPr>
              <a:t>Засвет</a:t>
            </a:r>
            <a:r>
              <a:rPr lang="ru-RU" sz="2000" dirty="0">
                <a:solidFill>
                  <a:schemeClr val="bg1"/>
                </a:solidFill>
              </a:rPr>
              <a:t> (избыточная яркость, блюминг) – влияние соседних элементов матрицы цифровой камеры друг на друга при ярком (интенсивном) освещении, что приводит к увеличению размеров яркого пятна.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Неравномерная чувствительность </a:t>
            </a:r>
            <a:r>
              <a:rPr lang="ru-RU" sz="2000" dirty="0">
                <a:solidFill>
                  <a:schemeClr val="bg1"/>
                </a:solidFill>
              </a:rPr>
              <a:t>– как правило проявляется в пограничных цветах видимого диапазона в занижении яркости.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Неоднородность элементов матрицы </a:t>
            </a:r>
            <a:r>
              <a:rPr lang="ru-RU" sz="2000" dirty="0">
                <a:solidFill>
                  <a:schemeClr val="bg1"/>
                </a:solidFill>
              </a:rPr>
              <a:t>цифровой камеры - элементы с одинаковой освещенностью могут давать различные показания, например виньетирование.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Возможны случаи, когда отдельные элементы матрицы могут вообще не действовать</a:t>
            </a:r>
            <a:r>
              <a:rPr lang="ru-RU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1669" y="4023740"/>
            <a:ext cx="10519888" cy="264101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81" y="4222506"/>
            <a:ext cx="9314933" cy="2243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13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923" y="75150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Влияние внешних условий (дисперсия) </a:t>
            </a:r>
            <a:r>
              <a:rPr lang="ru-RU" sz="2000" dirty="0">
                <a:solidFill>
                  <a:schemeClr val="bg1"/>
                </a:solidFill>
              </a:rPr>
              <a:t>(температура, влажность и т.д.) -  условия влияют на прохождение лучей, их преломление и рассеивание в линзе – особенно  при съемке на дальних дистанциях.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Размытие небольших объектов 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dirty="0">
                <a:solidFill>
                  <a:schemeClr val="bg1"/>
                </a:solidFill>
              </a:rPr>
              <a:t> Световые волны различной длины преломляются линзой в разной степени. Поэтому световые волны от точечного элемента сцены после 17 преломления могут попасть сразу на несколько соседних пикселей, давая при этом эффект размытия.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Шумы изображения </a:t>
            </a:r>
            <a:r>
              <a:rPr lang="ru-RU" sz="2000" dirty="0">
                <a:solidFill>
                  <a:schemeClr val="bg1"/>
                </a:solidFill>
              </a:rPr>
              <a:t>(см. далее).</a:t>
            </a:r>
          </a:p>
          <a:p>
            <a:r>
              <a:rPr lang="ru-RU" sz="2000" u="sng" dirty="0">
                <a:solidFill>
                  <a:schemeClr val="bg1"/>
                </a:solidFill>
              </a:rPr>
              <a:t>Проблемы </a:t>
            </a:r>
            <a:r>
              <a:rPr lang="ru-RU" sz="2000" b="1" u="sng" dirty="0">
                <a:solidFill>
                  <a:schemeClr val="bg1"/>
                </a:solidFill>
              </a:rPr>
              <a:t>квантования</a:t>
            </a:r>
            <a:r>
              <a:rPr lang="ru-RU" sz="2000" u="sng" dirty="0">
                <a:solidFill>
                  <a:schemeClr val="bg1"/>
                </a:solidFill>
              </a:rPr>
              <a:t> и </a:t>
            </a:r>
            <a:r>
              <a:rPr lang="ru-RU" sz="2000" b="1" u="sng" dirty="0">
                <a:solidFill>
                  <a:schemeClr val="bg1"/>
                </a:solidFill>
              </a:rPr>
              <a:t>оцифровки</a:t>
            </a:r>
            <a:r>
              <a:rPr lang="ru-RU" sz="2000" dirty="0">
                <a:solidFill>
                  <a:schemeClr val="bg1"/>
                </a:solidFill>
              </a:rPr>
              <a:t>. Квантование дает разрешение по яркости, чем меньше уровней квантования – тем выше влияние шумов (</a:t>
            </a:r>
            <a:r>
              <a:rPr lang="ru-RU" sz="2000" b="1" dirty="0">
                <a:solidFill>
                  <a:schemeClr val="bg1"/>
                </a:solidFill>
              </a:rPr>
              <a:t>дискретизация</a:t>
            </a:r>
            <a:r>
              <a:rPr lang="ru-RU" sz="2000" dirty="0">
                <a:solidFill>
                  <a:schemeClr val="bg1"/>
                </a:solidFill>
              </a:rPr>
              <a:t> далее). 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3AAD4-4B63-A64D-BA0E-A329008E80AC}"/>
              </a:ext>
            </a:extLst>
          </p:cNvPr>
          <p:cNvSpPr txBox="1"/>
          <p:nvPr/>
        </p:nvSpPr>
        <p:spPr>
          <a:xfrm>
            <a:off x="3358009" y="4067653"/>
            <a:ext cx="635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 квантования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3824" y="4364610"/>
            <a:ext cx="11912838" cy="23028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4" y="4497542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50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1800" b="1" u="sng" dirty="0">
                    <a:solidFill>
                      <a:schemeClr val="bg1"/>
                    </a:solidFill>
                  </a:rPr>
                  <a:t>Теорама Котельникова (теорема Котельникова-</a:t>
                </a:r>
                <a:r>
                  <a:rPr lang="ru-RU" sz="1800" b="1" u="sng" dirty="0" err="1">
                    <a:solidFill>
                      <a:schemeClr val="bg1"/>
                    </a:solidFill>
                  </a:rPr>
                  <a:t>Шенона</a:t>
                </a:r>
                <a:r>
                  <a:rPr lang="ru-RU" sz="1800" b="1" u="sng" dirty="0">
                    <a:solidFill>
                      <a:schemeClr val="bg1"/>
                    </a:solidFill>
                  </a:rPr>
                  <a:t>-Найквиста)</a:t>
                </a:r>
                <a:r>
                  <a:rPr lang="ru-RU" sz="18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800" dirty="0">
                    <a:solidFill>
                      <a:schemeClr val="bg1"/>
                    </a:solidFill>
                  </a:rPr>
                  <a:t>для цифровых изображений  теорема сводится к тому, что максимальная пространственная частота (резкость) в симулирования изображений не может быть выше чем </a:t>
                </a:r>
                <a14:m>
                  <m:oMath xmlns:m="http://schemas.openxmlformats.org/officeDocument/2006/math">
                    <m: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1/2</m:t>
                    </m:r>
                    <m:r>
                      <m:rPr>
                        <m:sty m:val="p"/>
                      </m:rP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Δx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– то есть половина размера пикселя.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Таким образом спектр цифрового изображения ограничен – что можно представить как ограничение резкости оцифрованного изображения – например сложно увидеть границы объекта такими же резкими как видит наблюдатель.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  <a:blipFill>
                <a:blip r:embed="rId2"/>
                <a:stretch>
                  <a:fillRect l="-474" t="-459" r="-5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430973" y="3601777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7468" y="1990233"/>
            <a:ext cx="11567357" cy="1248267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C25FF8-7289-9982-844A-DE39BE2C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6676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Квантование и дискретизация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2579" y="1150515"/>
            <a:ext cx="498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числа бит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979" y="3572753"/>
            <a:ext cx="524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разрешения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9185" y="1094417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Квантование в битах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9184" y="3638576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Дискретизация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D816D9-46F7-34AF-5588-B80D54B7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" y="4184829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32629F-E956-5C0B-9620-BA1B55B4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609" y="1382739"/>
            <a:ext cx="12192000" cy="22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6078" y="1022057"/>
            <a:ext cx="11258222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b="1" u="sng" dirty="0">
                <a:solidFill>
                  <a:schemeClr val="bg1"/>
                </a:solidFill>
              </a:rPr>
              <a:t>Теорама Котельникова (теорема Котельникова-</a:t>
            </a:r>
            <a:r>
              <a:rPr lang="ru-RU" sz="2300" b="1" u="sng" dirty="0" err="1">
                <a:solidFill>
                  <a:schemeClr val="bg1"/>
                </a:solidFill>
              </a:rPr>
              <a:t>Шенона</a:t>
            </a:r>
            <a:r>
              <a:rPr lang="ru-RU" sz="2300" b="1" u="sng" dirty="0">
                <a:solidFill>
                  <a:schemeClr val="bg1"/>
                </a:solidFill>
              </a:rPr>
              <a:t>-Найквиста)</a:t>
            </a:r>
            <a:r>
              <a:rPr lang="ru-RU" sz="2300" u="sng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Например, для изображений низкого разрешения нельзя получить высокое качество выделения границ, особенно для небольших объектов. 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Если в спектре изображения должны появится высокие частот, то это приводит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 к т.н. артефактам наложения - то есть эффектам точечного искажения. 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Такой эффект называется </a:t>
            </a:r>
            <a:r>
              <a:rPr lang="ru-RU" sz="2300" b="1" dirty="0">
                <a:solidFill>
                  <a:schemeClr val="bg1"/>
                </a:solidFill>
              </a:rPr>
              <a:t>эффект </a:t>
            </a:r>
            <a:r>
              <a:rPr lang="ru-RU" sz="2300" b="1" dirty="0" err="1">
                <a:solidFill>
                  <a:schemeClr val="bg1"/>
                </a:solidFill>
              </a:rPr>
              <a:t>алиасинга</a:t>
            </a:r>
            <a:r>
              <a:rPr lang="ru-RU" sz="2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6509" y="4314206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79162" y="2359566"/>
            <a:ext cx="11265138" cy="1383760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4683538"/>
            <a:ext cx="10844635" cy="198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691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виды шумов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6" y="1167109"/>
            <a:ext cx="11220627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Гауссов шум </a:t>
            </a:r>
            <a:r>
              <a:rPr lang="ru-RU" sz="2000" dirty="0">
                <a:solidFill>
                  <a:schemeClr val="bg1"/>
                </a:solidFill>
              </a:rPr>
              <a:t>– источник тепловые колебания элементов электроники и другие источники радиоэлектронных шумов (аддитивный белый Гауссов шум).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Пуассоновский шум </a:t>
            </a:r>
            <a:r>
              <a:rPr lang="ru-RU" sz="2000" b="1" dirty="0">
                <a:solidFill>
                  <a:schemeClr val="bg1"/>
                </a:solidFill>
              </a:rPr>
              <a:t>– </a:t>
            </a:r>
            <a:r>
              <a:rPr lang="ru-RU" sz="2000" dirty="0">
                <a:solidFill>
                  <a:schemeClr val="bg1"/>
                </a:solidFill>
              </a:rPr>
              <a:t>связан с флуктуациями дискретности заряда в приемном элементе ( с дискретностью источника излучения, например кванты света).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 err="1">
                <a:solidFill>
                  <a:schemeClr val="bg1"/>
                </a:solidFill>
              </a:rPr>
              <a:t>Спекл</a:t>
            </a:r>
            <a:r>
              <a:rPr lang="ru-RU" sz="2000" b="1" u="sng" dirty="0">
                <a:solidFill>
                  <a:schemeClr val="bg1"/>
                </a:solidFill>
              </a:rPr>
              <a:t> шум</a:t>
            </a:r>
            <a:r>
              <a:rPr lang="ru-RU" sz="2000" u="sng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– связан с неоднородностью поверхности отражающих объектов (например шероховатость), которая дает случайность интенсивности отражения.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Шум соль и перец </a:t>
            </a:r>
            <a:r>
              <a:rPr lang="ru-RU" sz="2000" dirty="0">
                <a:solidFill>
                  <a:schemeClr val="bg1"/>
                </a:solidFill>
              </a:rPr>
              <a:t>– черные и белые пиксели, связанные с дефектами приемной матрицы и электронных </a:t>
            </a:r>
            <a:r>
              <a:rPr lang="ru-RU" sz="2000" b="1" dirty="0">
                <a:solidFill>
                  <a:schemeClr val="bg1"/>
                </a:solidFill>
              </a:rPr>
              <a:t>  </a:t>
            </a:r>
            <a:r>
              <a:rPr lang="ru-RU" sz="2000" dirty="0">
                <a:solidFill>
                  <a:schemeClr val="bg1"/>
                </a:solidFill>
              </a:rPr>
              <a:t>элементов.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407" y="4245516"/>
            <a:ext cx="11710585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7" y="4358191"/>
            <a:ext cx="11576228" cy="2119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0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Средняя яркость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изображения в каждом канале может быть вычислена как средние интенсивности пикселей: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- средняя яркость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Отметим, что яркость измеряется в относительных единицах, тогда как освещенность в абсолютных.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  <a:blipFill>
                <a:blip r:embed="rId2"/>
                <a:stretch>
                  <a:fillRect l="-489" t="-1092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633812" y="2846599"/>
            <a:ext cx="10615389" cy="2216006"/>
            <a:chOff x="538386" y="2790693"/>
            <a:chExt cx="11052431" cy="268098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00BA876-C964-B840-8CDA-1FE5AB3F3875}"/>
                </a:ext>
              </a:extLst>
            </p:cNvPr>
            <p:cNvSpPr/>
            <p:nvPr/>
          </p:nvSpPr>
          <p:spPr>
            <a:xfrm>
              <a:off x="538386" y="2836156"/>
              <a:ext cx="11052431" cy="26355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8CBAE6-161B-474E-A322-881EDABFB6FD}"/>
                </a:ext>
              </a:extLst>
            </p:cNvPr>
            <p:cNvSpPr txBox="1"/>
            <p:nvPr/>
          </p:nvSpPr>
          <p:spPr>
            <a:xfrm>
              <a:off x="1802864" y="2836156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Оригинал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76F72-3134-1C42-9E0F-72E0E5599522}"/>
                </a:ext>
              </a:extLst>
            </p:cNvPr>
            <p:cNvSpPr txBox="1"/>
            <p:nvPr/>
          </p:nvSpPr>
          <p:spPr>
            <a:xfrm>
              <a:off x="5206097" y="2790693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Низкая яркость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6FF959-532C-4345-BA44-3C223BA02254}"/>
                </a:ext>
              </a:extLst>
            </p:cNvPr>
            <p:cNvSpPr txBox="1"/>
            <p:nvPr/>
          </p:nvSpPr>
          <p:spPr>
            <a:xfrm>
              <a:off x="9052750" y="2805023"/>
              <a:ext cx="1813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Высокая яркость</a:t>
              </a:r>
            </a:p>
          </p:txBody>
        </p:sp>
      </p:grpSp>
      <p:sp>
        <p:nvSpPr>
          <p:cNvPr id="12" name="Объект 2"/>
          <p:cNvSpPr txBox="1">
            <a:spLocks/>
          </p:cNvSpPr>
          <p:nvPr/>
        </p:nvSpPr>
        <p:spPr>
          <a:xfrm>
            <a:off x="878776" y="5246795"/>
            <a:ext cx="11032618" cy="154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уже рассмотренные типичные характеристики: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Разрядность (например 8 бит или 1 бит), 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Разрешение (пиксели),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Отношение сигнал-шум (зашумленность),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каналов (например 1 или 3), и модель каналов, например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9838" y="2817333"/>
            <a:ext cx="10892238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9610"/>
          <a:stretch/>
        </p:blipFill>
        <p:spPr>
          <a:xfrm>
            <a:off x="1502097" y="3137233"/>
            <a:ext cx="9050766" cy="19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Контрастность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средняя разность значений яркости каждого пикселя и соседних к нему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в заданном локальном окне: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контрастность;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- среднее по окну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пискселей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вокруг пикселя с координатами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  <a:blipFill>
                <a:blip r:embed="rId2"/>
                <a:stretch>
                  <a:fillRect l="-543" t="-344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152C1A-148C-924F-9DAC-CD49AC958E4F}"/>
              </a:ext>
            </a:extLst>
          </p:cNvPr>
          <p:cNvSpPr/>
          <p:nvPr/>
        </p:nvSpPr>
        <p:spPr>
          <a:xfrm>
            <a:off x="432987" y="3517125"/>
            <a:ext cx="11326026" cy="2960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E9EBE-FD50-B844-B179-8640D0B91950}"/>
              </a:ext>
            </a:extLst>
          </p:cNvPr>
          <p:cNvSpPr txBox="1"/>
          <p:nvPr/>
        </p:nvSpPr>
        <p:spPr>
          <a:xfrm>
            <a:off x="1951950" y="35171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Оригинал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0CAD1-E952-5D44-BE59-581B10D6502C}"/>
              </a:ext>
            </a:extLst>
          </p:cNvPr>
          <p:cNvSpPr txBox="1"/>
          <p:nvPr/>
        </p:nvSpPr>
        <p:spPr>
          <a:xfrm>
            <a:off x="5309104" y="3517125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Низкий контраст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95929-AB32-474E-A086-705E2A115961}"/>
              </a:ext>
            </a:extLst>
          </p:cNvPr>
          <p:cNvSpPr txBox="1"/>
          <p:nvPr/>
        </p:nvSpPr>
        <p:spPr>
          <a:xfrm>
            <a:off x="9005893" y="3477936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Высокий контраст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93406" y="3477935"/>
            <a:ext cx="11555693" cy="30847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10196"/>
          <a:stretch/>
        </p:blipFill>
        <p:spPr>
          <a:xfrm>
            <a:off x="781050" y="3925646"/>
            <a:ext cx="10762328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1900" b="1" u="sng" dirty="0">
                    <a:solidFill>
                      <a:schemeClr val="bg1"/>
                    </a:solidFill>
                  </a:rPr>
                  <a:t>Гистограмма яркости </a:t>
                </a:r>
                <a:r>
                  <a:rPr lang="ru-RU" sz="1900" dirty="0">
                    <a:solidFill>
                      <a:schemeClr val="bg1"/>
                    </a:solidFill>
                  </a:rPr>
                  <a:t>может быть выражена как подсчет числа раз, когда встречается то или иное значение яркости канала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:       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ru-RU" sz="19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nary>
                      <m:naryPr>
                        <m:chr m:val="∑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       </a:t>
                </a:r>
                <a:endParaRPr lang="en-US" sz="19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900" dirty="0">
                    <a:solidFill>
                      <a:schemeClr val="bg1"/>
                    </a:solidFill>
                  </a:rPr>
                  <a:t>	где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- абсолютная гистограмма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для множества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- относительная 	гистограмма;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 - 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кумулятивная функция гистограммы.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  <a:blipFill>
                <a:blip r:embed="rId2"/>
                <a:stretch>
                  <a:fillRect l="-339" t="-716" r="-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01838" y="2887386"/>
            <a:ext cx="10875812" cy="296096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67513"/>
          <a:stretch/>
        </p:blipFill>
        <p:spPr>
          <a:xfrm>
            <a:off x="773619" y="3238500"/>
            <a:ext cx="10774596" cy="2343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985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1344" y="110931"/>
            <a:ext cx="1188132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84567" y="1153394"/>
            <a:ext cx="11075097" cy="5176536"/>
          </a:xfrm>
        </p:spPr>
        <p:txBody>
          <a:bodyPr>
            <a:noAutofit/>
          </a:bodyPr>
          <a:lstStyle/>
          <a:p>
            <a:pPr marL="107949" lvl="1" indent="0"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Низкий уровень:</a:t>
            </a:r>
            <a:r>
              <a:rPr lang="ru-RU" b="1" dirty="0">
                <a:solidFill>
                  <a:srgbClr val="FFC000"/>
                </a:solidFill>
              </a:rPr>
              <a:t>  </a:t>
            </a:r>
            <a:r>
              <a:rPr lang="ru-RU" dirty="0">
                <a:solidFill>
                  <a:schemeClr val="bg1"/>
                </a:solidFill>
              </a:rPr>
              <a:t>поиск и выделение примитивов изображения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/>
          </a:p>
          <a:p>
            <a:pPr marL="107949" lvl="1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ru-RU" dirty="0">
                <a:solidFill>
                  <a:srgbClr val="66FF33"/>
                </a:solidFill>
              </a:rPr>
              <a:t>признаки должны быть регулярными для набора данных.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края, вертикальные/горизонтальные/наклонные линии,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элементы текстуры</a:t>
            </a:r>
            <a:r>
              <a:rPr lang="en-US" i="1" spc="50" dirty="0">
                <a:solidFill>
                  <a:schemeClr val="bg1"/>
                </a:solidFill>
              </a:rPr>
              <a:t> </a:t>
            </a:r>
            <a:r>
              <a:rPr lang="ru-RU" i="1" spc="50" dirty="0">
                <a:solidFill>
                  <a:schemeClr val="bg1"/>
                </a:solidFill>
              </a:rPr>
              <a:t>(морфология), цветовые/яркостные области и т.д.;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удаление шумов, бликов 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420919" y="681621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https://as2.ftcdn.net/jpg/04/46/10/77/1024W_F_446107734_NaiNx4Qxq1bT4ipU1vGohw1dtU9kOWpx_NW1.jpg</a:t>
            </a:r>
            <a:endParaRPr/>
          </a:p>
        </p:txBody>
      </p:sp>
      <p:sp>
        <p:nvSpPr>
          <p:cNvPr id="28" name="TextBox 27"/>
          <p:cNvSpPr txBox="1"/>
          <p:nvPr/>
        </p:nvSpPr>
        <p:spPr bwMode="auto">
          <a:xfrm>
            <a:off x="5793911" y="6827391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https://as2.ftcdn.net/v2/jpg/02/31/48/03/1000_F_231480357_TGpMz4r5HSFAlm43FkZ366FjFZuuoRA8.jpg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62635" y="2998802"/>
            <a:ext cx="9473522" cy="3568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588" y="876672"/>
            <a:ext cx="11220627" cy="1647453"/>
          </a:xfrm>
        </p:spPr>
        <p:txBody>
          <a:bodyPr>
            <a:noAutofit/>
          </a:bodyPr>
          <a:lstStyle/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Гистограмма определяет распределение яркости по каждому оттенку цветового канала: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число раз сколько встречается тот или иной оттенок u. 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Гистограмма строится для каждого канала.</a:t>
            </a:r>
          </a:p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Кумулятивная функция гистограммы показывает сколько раз встречаются все значения яркости вплоть до выбранного.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35363" y="2839761"/>
            <a:ext cx="7970686" cy="1974732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4147"/>
          <a:stretch/>
        </p:blipFill>
        <p:spPr>
          <a:xfrm>
            <a:off x="2335363" y="2839761"/>
            <a:ext cx="8415994" cy="3710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136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81990" y="1759435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Обзор операции свертка в приложении классических методов компьютерного зрения. </a:t>
            </a:r>
            <a:endParaRPr kumimoji="0" lang="ru-RU" altLang="ru-RU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11455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1.3.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попиксильные</a:t>
            </a:r>
            <a:r>
              <a:rPr lang="ru-RU" sz="20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000" dirty="0" err="1">
                <a:solidFill>
                  <a:schemeClr val="bg1"/>
                </a:solidFill>
              </a:rPr>
              <a:t>эквивализация</a:t>
            </a:r>
            <a:r>
              <a:rPr lang="ru-RU" sz="20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Нелинейная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основан, например, на использовании порядковых статистик (напр., медианный фильтра), а также операциях расчета градиента или других нелинейных преобразований изображения или на использовании нечетких множеств.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 err="1">
                <a:solidFill>
                  <a:schemeClr val="bg1"/>
                </a:solidFill>
              </a:rPr>
              <a:t>Передискретизация</a:t>
            </a:r>
            <a:r>
              <a:rPr lang="ru-RU" sz="2100" b="1" u="sng" dirty="0">
                <a:solidFill>
                  <a:schemeClr val="bg1"/>
                </a:solidFill>
              </a:rPr>
              <a:t> и интерполяция изображений. </a:t>
            </a:r>
            <a:r>
              <a:rPr lang="ru-RU" sz="2100" dirty="0">
                <a:solidFill>
                  <a:schemeClr val="bg1"/>
                </a:solidFill>
              </a:rPr>
              <a:t>Данный тип операциях прореживания/или интерполяции значений пикселей с целью изменения общего размера изображения (сжатие, восстановление).</a:t>
            </a:r>
          </a:p>
        </p:txBody>
      </p:sp>
    </p:spTree>
    <p:extLst>
      <p:ext uri="{BB962C8B-B14F-4D97-AF65-F5344CB8AC3E}">
        <p14:creationId xmlns:p14="http://schemas.microsoft.com/office/powerpoint/2010/main" val="40370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174625"/>
            <a:ext cx="107696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Отличия классических и современных подходов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241300" y="1169988"/>
          <a:ext cx="11722100" cy="541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310080926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311294781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86934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Характеристика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Классические подходы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Современные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подходы.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0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выделению признаков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Полностью ручной подбор всех этапов обработки.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Автоматическое выделение признаков.</a:t>
                      </a:r>
                    </a:p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Большинство преобразований выполняются внутри модели.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17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оптимизации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Разные этапы требуют разных методов оптимизации.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</a:t>
                      </a: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end-to-end </a:t>
                      </a: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(полностью на единых принципах).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6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Интерпретируемость результатов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Высокая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Слабая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3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Типы решаемых задач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низкого и среднего уровней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высокого уровня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Объем тренировочных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Возможность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работы с небольшими наборами данных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Требуется много примеров.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7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b="1" u="sng" dirty="0">
                    <a:solidFill>
                      <a:schemeClr val="bg1"/>
                    </a:solidFill>
                  </a:rPr>
                  <a:t>Операция пространственной свертки (двухмерная свертка, </a:t>
                </a:r>
                <a:r>
                  <a:rPr lang="en-US" sz="2300" b="1" u="sng" dirty="0">
                    <a:solidFill>
                      <a:schemeClr val="bg1"/>
                    </a:solidFill>
                  </a:rPr>
                  <a:t>convolution)</a:t>
                </a:r>
                <a:r>
                  <a:rPr lang="en-US" sz="23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/>
                </a:r>
                <a:br>
                  <a:rPr lang="ru-RU" sz="2300" b="1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сводится к оценке значения "схожести" двух функций,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скажем,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одна из функций смещается относительно другой как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, </a:t>
                </a:r>
                <a:r>
                  <a:rPr lang="ru-RU" sz="2300" dirty="0">
                    <a:solidFill>
                      <a:schemeClr val="bg1"/>
                    </a:solidFill>
                  </a:rPr>
                  <a:t>так и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операция свертки соответствует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взаимокорреляционной</a:t>
                </a:r>
                <a:r>
                  <a:rPr lang="ru-RU" sz="2300" dirty="0">
                    <a:solidFill>
                      <a:schemeClr val="bg1"/>
                    </a:solidFill>
                  </a:rPr>
                  <a:t> функции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6701" y="1314450"/>
            <a:ext cx="11087100" cy="2295525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002" y="3688269"/>
            <a:ext cx="3318722" cy="2762512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168008" y="3764731"/>
            <a:ext cx="11620500" cy="5372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300" dirty="0" smtClean="0">
                <a:solidFill>
                  <a:schemeClr val="bg1"/>
                </a:solidFill>
              </a:rPr>
              <a:t>Свертка имеет инвариантность 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пространенной (локальной) позиции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масштабу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ориентации признака</a:t>
            </a:r>
            <a:endParaRPr lang="ru-RU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000" y="1212850"/>
            <a:ext cx="11684000" cy="5372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300" b="1" u="sng" dirty="0">
                <a:solidFill>
                  <a:schemeClr val="bg1"/>
                </a:solidFill>
              </a:rPr>
              <a:t>Скольжение ядра по изображению -</a:t>
            </a:r>
            <a:r>
              <a:rPr lang="en-US" sz="2300" b="1" u="sng" dirty="0">
                <a:solidFill>
                  <a:schemeClr val="bg1"/>
                </a:solidFill>
              </a:rPr>
              <a:t>&gt; </a:t>
            </a:r>
            <a:r>
              <a:rPr lang="ru-RU" sz="2300" b="1" u="sng" dirty="0">
                <a:solidFill>
                  <a:schemeClr val="bg1"/>
                </a:solidFill>
              </a:rPr>
              <a:t>получение значения для каждой позиции ядра.</a:t>
            </a: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" y="2282240"/>
            <a:ext cx="3192936" cy="265780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53578" y="1745681"/>
            <a:ext cx="11200221" cy="47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 с окном.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49" y="1053193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 практике операция пространственной свертки как правило проводится между изображением и т.н. окном (</a:t>
            </a:r>
            <a:r>
              <a:rPr lang="en-US" sz="2400" dirty="0">
                <a:solidFill>
                  <a:schemeClr val="bg1"/>
                </a:solidFill>
              </a:rPr>
              <a:t>window), </a:t>
            </a:r>
            <a:endParaRPr lang="ru-RU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Окно также может быть названо ядро свертки (</a:t>
            </a:r>
            <a:r>
              <a:rPr lang="en-US" sz="2000" dirty="0">
                <a:solidFill>
                  <a:schemeClr val="bg1"/>
                </a:solidFill>
              </a:rPr>
              <a:t>kernel).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1600" i="1" dirty="0">
                <a:solidFill>
                  <a:schemeClr val="bg1"/>
                </a:solidFill>
              </a:rPr>
              <a:t>Отметим, что здесь и далее предполагается, что направление движения окна фильтра слева на права и сверху вниз. Также отметим, что операция корреляции соответствует операции фильтрации с окном перевернутым на 180 градусов.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4260124" y="3269203"/>
            <a:ext cx="7610475" cy="324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/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  <a:blipFill>
                <a:blip r:embed="rId3"/>
                <a:stretch>
                  <a:fillRect t="-47826" r="-5414" b="-111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50605" y="1129017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E98AB-5BBA-3F4E-87D6-AD67EA02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" t="-154" r="199" b="68942"/>
          <a:stretch/>
        </p:blipFill>
        <p:spPr>
          <a:xfrm>
            <a:off x="164800" y="5302305"/>
            <a:ext cx="4305174" cy="12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задет некоторый паттерн  степень соответствия которому есть результат свёртки.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Следовательно свертка выделяет признаки.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</a:t>
                </a:r>
                <a:r>
                  <a:rPr lang="ru-RU" sz="2200" u="sng" dirty="0">
                    <a:solidFill>
                      <a:schemeClr val="bg1"/>
                    </a:solidFill>
                  </a:rPr>
                  <a:t>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/>
                </a:r>
                <a:br>
                  <a:rPr lang="ru-RU" sz="2200" dirty="0" smtClean="0">
                    <a:solidFill>
                      <a:schemeClr val="bg1"/>
                    </a:solidFill>
                  </a:rPr>
                </a:br>
                <a:r>
                  <a:rPr lang="ru-RU" sz="2200" dirty="0" smtClean="0">
                    <a:solidFill>
                      <a:schemeClr val="bg1"/>
                    </a:solidFill>
                  </a:rPr>
                  <a:t>То значит что признак формализован.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Напримеркак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линия или ка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фунекция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92C2F-4774-7D85-18FD-5304A0EA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6" y="4168516"/>
            <a:ext cx="8152544" cy="1918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49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3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Рисунок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260" y="3543450"/>
            <a:ext cx="4149014" cy="3032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57716" t="67221" r="33089" b="4304"/>
          <a:stretch/>
        </p:blipFill>
        <p:spPr>
          <a:xfrm>
            <a:off x="10172805" y="5586409"/>
            <a:ext cx="1180995" cy="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97" y="3521395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823179" y="5301799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349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ru-RU" sz="1600" dirty="0"/>
              <a:t>[-1, -1,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 8,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-1,  -1]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[1, 1, 1],</a:t>
            </a:r>
          </a:p>
          <a:p>
            <a:r>
              <a:rPr lang="ru-RU" sz="1600" dirty="0"/>
              <a:t>  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[[</a:t>
            </a:r>
            <a:r>
              <a:rPr lang="ru-RU" sz="1600" dirty="0"/>
              <a:t>-3, -10, -3],</a:t>
            </a:r>
          </a:p>
          <a:p>
            <a:r>
              <a:rPr lang="en-US" sz="1600" dirty="0"/>
              <a:t> </a:t>
            </a:r>
            <a:r>
              <a:rPr lang="ru-RU" sz="1600" dirty="0"/>
              <a:t>[ 0,  </a:t>
            </a:r>
            <a:r>
              <a:rPr lang="en-US" sz="1600" dirty="0"/>
              <a:t>  </a:t>
            </a:r>
            <a:r>
              <a:rPr lang="ru-RU" sz="1600" dirty="0"/>
              <a:t>0,  </a:t>
            </a:r>
            <a:r>
              <a:rPr lang="en-US" sz="1600" dirty="0"/>
              <a:t> </a:t>
            </a:r>
            <a:r>
              <a:rPr lang="ru-RU" sz="1600" dirty="0"/>
              <a:t>0],</a:t>
            </a:r>
          </a:p>
          <a:p>
            <a:r>
              <a:rPr lang="en-US" sz="1600" dirty="0"/>
              <a:t> </a:t>
            </a:r>
            <a:r>
              <a:rPr lang="ru-RU" sz="1600" dirty="0"/>
              <a:t>[ 3,  </a:t>
            </a:r>
            <a:r>
              <a:rPr lang="en-US" sz="1600" dirty="0"/>
              <a:t> </a:t>
            </a:r>
            <a:r>
              <a:rPr lang="ru-RU" sz="1600" dirty="0"/>
              <a:t>10,  3]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[[-2, -1, 0],</a:t>
            </a:r>
          </a:p>
          <a:p>
            <a:r>
              <a:rPr lang="en-US" sz="1600" dirty="0"/>
              <a:t>  </a:t>
            </a:r>
            <a:r>
              <a:rPr lang="ru-RU" sz="1600" dirty="0"/>
              <a:t>[-1,  1, 1],</a:t>
            </a:r>
          </a:p>
          <a:p>
            <a:r>
              <a:rPr lang="ru-RU" sz="1600" dirty="0"/>
              <a:t>  [ 0,  1, </a:t>
            </a:r>
            <a:r>
              <a:rPr lang="en-US" sz="1600" dirty="0"/>
              <a:t> </a:t>
            </a:r>
            <a:r>
              <a:rPr lang="ru-RU" sz="1600" dirty="0"/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</a:t>
            </a:r>
            <a:r>
              <a:rPr lang="en-US" sz="1600" dirty="0"/>
              <a:t>0</a:t>
            </a:r>
            <a:r>
              <a:rPr lang="ru-RU" sz="1600" dirty="0"/>
              <a:t>, 1,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ru-RU" sz="1600" dirty="0"/>
              <a:t>  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0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Математически операция свертки может быть описана как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f>
                      <m:fPr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</m:e>
                        </m:nary>
                      </m:e>
                    </m:nary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3275" indent="-3429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ядра свертки с для пикселя с координатами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входного двухмерного массива с координатами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результата свертки с координатами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ru-RU" sz="2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260475" lvl="2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+1×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; 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свертки.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F3903-C5EC-2A48-95EC-E425F302E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3773524"/>
            <a:ext cx="3202029" cy="2665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6700" y="1314451"/>
            <a:ext cx="11340269" cy="949356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65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700" y="1314450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Операция свертка может также быть реализована при помощи: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Прямого выражения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Наименее быстрый способ.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Преобразования Фурье (в том числе быстрого преобразования Фурье (БПФ))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Один из наиболее быстрых  для ядер свертки большого размера.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Представления ядра или части изображения в виде вектора.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chemeClr val="bg1"/>
                </a:solidFill>
              </a:rPr>
              <a:t>Im2col – </a:t>
            </a:r>
            <a:r>
              <a:rPr lang="ru-RU" sz="2100" dirty="0">
                <a:solidFill>
                  <a:schemeClr val="bg1"/>
                </a:solidFill>
              </a:rPr>
              <a:t>достаточно популярный способ, хорошо векторизуется и </a:t>
            </a:r>
            <a:r>
              <a:rPr lang="ru-RU" sz="2100" dirty="0" err="1">
                <a:solidFill>
                  <a:schemeClr val="bg1"/>
                </a:solidFill>
              </a:rPr>
              <a:t>параллелится</a:t>
            </a:r>
            <a:r>
              <a:rPr lang="ru-RU" sz="21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Алгоритм Винограда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Быстрый алгоритм вычисления свертки для некоторых размеров ядра.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Другие методы.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Конечная реализация операции зависит от ряда факторов, например, разрядность вычислителя, размер ядра и других. 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Как правило от конечного пользователя не требуется выбор метода вычислений свертки.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</a:t>
            </a:r>
            <a:r>
              <a:rPr lang="en-US" sz="4800" b="1" dirty="0">
                <a:solidFill>
                  <a:schemeClr val="bg1"/>
                </a:solidFill>
              </a:rPr>
              <a:t> c </a:t>
            </a:r>
            <a:r>
              <a:rPr lang="ru-RU" sz="4800" b="1" dirty="0">
                <a:solidFill>
                  <a:schemeClr val="bg1"/>
                </a:solidFill>
              </a:rPr>
              <a:t>окном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/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 общем случае операция свертки может привести к сокращению размеров изображения. </a:t>
                </a:r>
              </a:p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Для того, чтобы сохранить размеры изображения  перед сверткой изображение  может быть дополнено границей из нулей с шириной с каждого блока по горизонтали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 по вертикали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</a:p>
              <a:p>
                <a:pPr marL="7429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Операция дополнения нулями называется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или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zero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если быть более конкретным. Также операция свертки может расширить изображение если это необходимо.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blipFill>
                <a:blip r:embed="rId2"/>
                <a:stretch>
                  <a:fillRect l="-680" t="-1802" r="-680" b="-3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27335" y="2096750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E1A23CC9-9422-8396-F070-B79655E54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160980" y="3906759"/>
            <a:ext cx="6106797" cy="260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8,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-3, -10, -3],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[ 3,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  3]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8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операция свертки позволяет проводить некоторые пространственные смещения.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Идентичное ядро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Сдвиг влево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Диагональный сдвиг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Комбинация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  <a:blipFill>
                <a:blip r:embed="rId2"/>
                <a:stretch>
                  <a:fillRect l="-591" t="-1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 descr="data:image/png;base64,iVBORw0KGgoAAAANSUhEUgAABBUAAALICAYAAAAg8cjMAAAAOXRFWHRTb2Z0d2FyZQBNYXRwbG90bGliIHZlcnNpb24zLjMuMywgaHR0cHM6Ly9tYXRwbG90bGliLm9yZy/Il7ecAAAACXBIWXMAAAsTAAALEwEAmpwYAAEAAElEQVR4nOz9ebR9W3bXh33manZzutv82tfWq04SEhQSprXBiM7gAAkRGTZ942DsEeOBhzGYeISAbUbAGdixSXAGJjGiMQ7BEAwGg41FZyQ6I5WQVFUqVdXrf+3tTreb1cz8sc79vZ9K771qVFWvVNqfMe7Y95yz9z5r73vPmXPN+Z1ziaoyMTExMTExMTExMTExMTEx8YVi3usBTExMTExMTExMTExMTExM/NhkCipMTExMTExMTExMTExMTEx8UUxBhYmJiYmJiYmJiYmJiYmJiS+KKagwMTExMTExMTExMTExMTHxRTEFFSYmJiYmJiYmJiYmJiYmJr4opqDCxMTExMTExMTExMTExMTEF8UUVJiY+CpARF4WERWRb32vxzIxMTExMTHx1YWI/KaDn/C3vohjXzoc+7bryEvht4nI94jI/npfEXnpRzvurwZE5Pcdrufbvwzn/mki8pdF5LGI5MP7/L4v9ftMTHy1497rAUxMfK1wMFa/Efjbqvqt7+1ofnQcghvfCnyPqv7F93IsExMTExMTE19W/j3g9x9+74EHh9/Tl8IfEJFvBn4F8LKqfvsXPcqvMkTkw8DfAmZABh4ftlsROQb+LQBV/X3vyQAnJr6CTEqFiYmJt+Nbgd9LcQImJiYmJiYmfuwSgE8cft6O337Y/tvATFXvHn5e40vjD3zz4Ry/6Udxjq9GfisloPB3gRuqevtw3/4QcEy55t/7Ho5vYuIrxqRUmJiYmJiYmJiYmPgaRVXfAL7h7V4TkdvArcPDP6aqb1siMfG2fNNh+/9V1cv3ciATE+81k1JhYmJiYmJiYmJi4scn7fUvqrp9LwfyY5Drezfdt4kf90xBhYmJrxAi8mtF5O+LyFZEzkXkO0Tkl36exy5E5N8TkX8kIlci0ovIJ0XkD4vIC+9wzN86NAz6TSLSHhoVfUJEOhF5KCL/n0M94NPHvHRo5HQt1/uNTzVsetK4SUR+w+H3+yLyjoonEfl5h/32InL0+d6riYmJiYmJr2VEpBKR3y4i3ykilyISROSBiHxURP6IiPysz3H8LxeRv3k4dnvwL371O+z7Ixo1isi3Hh6//NRzT9v6b/98/IHP4zoV+OOHhz/3bc7xrZ+1vxGR/72I/O2Dr9SLyGdE5L8QkQ99rvf7YhGRn33wi14XkUFEzkTkb4jIrxYR+ax9Xz5c1/XY//hT1/OylGaan3lq/8++5t/35bqOiYn3iqn8YWLiK4CI/D+Af+PwMFPqG78V+Hki8tvf6bjDsT8B+O+B9x2eisAAfAj4N4FfJyK/XFX/3jucYgX8PeBbDsdlitTxXwZ+kYj8dFX91GHfRGnQtADmlIZNV591vgT8OeAPA3eAfxH4y+/w3v/KYfsXVPWzzzMxMTExMfHjjkMw/n8Afu7hKaXY2hvAbeAjh9+/6x2O/z3Af0Cx5xuKvf4ZwJ8RkTuq+p9+HsMYKfbeAjcPzz146vVP8fn5A5+LB5SM/ori+5y/zTgAEJEZ8P8D/oXDUwHYAy8B/yrw60XkV6nqf/t5vO/njYj8R8DveuqpNXAC/ILDz/9aRH6tqubD64+ABjgF/GH/7qnXzilNG9/uvsKkbJj4GmRSKkxMfJkRkV/LWwGFP0Rp5nMCPAP8ycNzt97h2CPgr1ICCn8O+MlAo6oL4IPAn6EYvj9/6DT8dvz7h31+CcUxWAD/PPA6xSD+gesdVfU1Vb17GBPAn32qYdOTxk2q2h3eG+A3v8PYV8C3HR7+l+8wtomJiYmJiR9v/BpKQGEP/HpKc8QToKbY+98GfPQdjv1minrg91D8iWPgLvDfHF7/AyJy+rkGoKrfebD3P+2p55629f/h5+MPfB7vc5e3GkF+59uc4zuf2v0/oQQUBuBfB5aH6/t6yioLDSVw8nWf630/Xw6Jnd9Fmfj/VuBYVY8o/tKvAu4ftv/uU9f00w7XdT323/7U9fw0Vf023vm+XjdynJj4mmIKKkxMfBk5SOb+/cPDP6Gqv/O6mY+qPqB0Qv7blO7Bb8fvpETo/2tV/ZdU9XtVNR2O/7Sq/lrgr1EUA7/lHc5RA79IVf+6qiZVzar6dzksdUSJwFdfxOX9scP2l4nI2wVFfhXluj4D/M0v4vwTExMTExNfi/zMw/ZPquqfVtUe4GCjX1XVP6Kqf+Adjj0Cfq+q/v7P8id+A29l0H/Zl3f4X3oOpRT/6uHhb1fVP6qqA4Cq/iDwSynqiRnwf/oSvecxZSnNHvjFqvrHrlWVqtqp6p+lJEcU+J1fpK80MfHjgimoMDHx5eWbKYoCeEoRcM2hy/L/5V2O/42H7X/8LvtcKwZ+0Tu8/t+o6g+9zfN/iWIoa0opxReEqn438E8o0r9f9za7XCsYvn3qJj0xMTExMfGE9WH7zBdxbA/8p5/95EFB+NcPD3/iFzes95T/LWVech/4f332i6q6B/6vh4ffJiL2S/Cev5Ki3vwbqvq2yhBV/S5KcuQE+Ge+BO85MfE1yRRUmJj48vJTDtsHqvpO60N/J6VPwg/j0IDx+cPDv3poivgjfoD/7LDP2zZsBP7R2z2pqgF4eHh48rku5B24Nvw/rATi0AfiZ1LqPb/9izz3xMTExMTE1yL//WH7vxGRvyQi3yYiNz7PY39AVXfv8Nobh+0Xa9PfS679pb97rch8G77jsJ1TSiJ+tPyzh+3Pfycf6+BnXftX7+RnTUz8uGcKKkxMfHm5Lgt48512OMj7Hr/NS09nMG5TShze7ufaeXinEorNu4yvP2z9u+zzbvwZSk3oTxKRpyP41w0a/4aqvvpFnntiYmJiYuJrDlX928D/mZJQ+OXAnwcei8jHROQPyWetzPRZfDlt+nvJtb/0xrvs8/rb7P+j4drPmvHOPtYd3rqf7+RnTUz8uGcKKkxMfPXy9OfzRFXlc/y89JUe4KH28M8dHv5meNLV+tcfnpsaNE5MTExMTHwWqvofAl8H/B8pZQtr4BuA3wH8gIj8hvdweO8lzVfwva79rP/s8/CxRFW//Ss4tomJH1NMQYWJiS8vjw7bZ99ph0Pjn5tv89LTSxC9+KUc1JeY6xKIXyMiNfC/okT2z4G/+F4NamJiYmJi4qsZVf2Mqv5BVf0llNWYfh7wdyhLvv/nInL7PR3gV5Zrf+nd/J3nn/r90Tvu9flz7Wd9NftYExM/JpiCChMTX17+yWF7512WQPpnKQ7ED0NVP8NbBu9f/DKM7d24XotZPteOqvo/Ax+nlGH8Ct7qr/Bnrjs3T0xMTExMTLwzh5Uf/hZl5YZA6RvwU9/TQRU+b3/gR3mOa3/pZ4jIO5UZ/PzDdge8U5+qL4TvOmy/VUTaL8H5nub6mq9XApuY+JpmCipMTHx5+R7geuWFf/ezXzwYmt/9Lsd/+2H774jIc++0kxSOv7ghvi3Xnak/33NeqxX+bcqyTwD/7y/heCYmJiYmJr4m+BxLE47AdaPC+iswnM/FF+oPfLHn+AuUifgN4Ld+9ouHQMPvvN73XZo5fiH8OUqA4oTS4+IdEZEvtPnl+qnfj7/AYycmfswxBRUmJr6MHJZS/H2Hh/+KiPxH15N/EblD6Tnw8ynNDt+OPwh8mlIe8Z0i8i89HU0XkRdF5LdSIvy/4ks49O8/bH/252gYdc2fpDhCP53S0Oi7VfV7voTjmZiYmJiY+FrhT4rIHxeRXywiy+snReQl4E9Q+gp0wN99j8b3NF+oP/Bu5/hGEfkZb7eDqr4C/BeHh39QRH7roaSSg9Lzr1CWv94Dv/+LHMdnv+cZpacFwO8WkT/2tKpURFoR+Tki8v+krNT1hZz7kreadP/md9l1YuJrgimoMDHxZUZV/yvgjxwe/i5Kh+dz4B7wm4B/h3eoDTwYpV8MfIxS8/dngY2IPBaRPfAK8EeBbwb0SzjsvwV8ilLj+QkReSgiLx9+nv/snVX1EfCXnnpqatA4MTExMTHx9jQU+//XgCsRuRCRHfAZ4F+mKBX+NVV9u5WhvtL8Lb4Af+DtUNVP8laviL8vImdPneNnPrXr7wD+R4pC449S/J0LSqnDtwID8GtU9Qe/RNeGqv7fgd9D8aF+C+Uatwc/bXsY97/OF9dA8lrF+R8fznl9zf/Wl2DoExNfVUxBhYmJrwCq+tuAXwf8A4pRFOBvA79MVf/w5zj2h4BvAf4PwN8ELoAjylJU30uJ7P9S4E9/CccbgF8A/CnK8k4nwPsOPz+i/8OBv3DYDsB/9aUay8TExMTExNcYv5uSZPhrFDViBVjK5P2PAz9FVf/Ueze8t/gi/YG349uA/5wSOFk8dY4nk3VV3VN6SP0WikpjT1nG8RXKBP0nqep/+6O7oh+Jqv5+4CdT/KlPUuZHc0ry569T/lY/54s49X9AKX39Xorfd33Nxz/qQU9MfJUhRZ09MTEx8aNDRP4YxRH4s6r6q97r8UxMTExMTExMTExMfPmZggoTExM/akTkCHidkn34Bar6He/xkCYmJiYmJiYmJiYmvgJM5Q8TExM/Kg5drP8TSkDhe6eAwsTExMTExMTExMSPH76QWqiJiYmJJ4jI/w74Q5SVKeaUJke/4z0d1MTExMTExMTExMTEV5RJqTAxMfHFct1oyQHfDXybqv6N93ZIExMTExMTExMTExNfSd61p8Kv+8W/Um/NE3dnyvHMc6tKLEmIc5ja0LKl2j5gvTG8OZ5yjwWjEyKOTloCwr5aIqub1MsTahtpbWZZKytnaHKEGAj9Gh82yLAm7raEriP2PWHI7PcDKQ4k9Qw0XLpbRD/DzE6Yz+acuoHFeIYJA0EsyVoShpgSURUVg0kBZw1HM8uJ69AwEFIiaENq7nJrXrGSiKkdq0apwo7dPrKXhsVsxrxp8M7iKhDdEsJIjJlhUEK2GPEIjpwVRGgrYeFGDBE1FjUecTVGDBoDpJ5hHBmjR+pTjHc4E9mPa17uIm/kir11dGZEG8Py1LA4TYSUuPfJM1792JpeLd/w07b8Cz/hkzzr7+FJ2ORxtuFiLfyP39nyp//eSzzoblPPWp75xpZf+wvf5OcdvYHZdYzdliFuybFjf6n81X90iz//T7+Zy1Bj2wWLZ+a8eCeySgHdDJzvM+uxJhlDbTyaIyJK03hc7fiGVctPP+o5riuMQNCK4Ja0yxOM90Qd2V+8wStv3OPjjzbsxwgZUs7Mas/pqmaxmpPqGbM7z3KUrnjzwSUbWVBVDdosyc6RFBwjC0ksW0frPJXJ+BS50XpOZxXNeEG/fczQ9Ty6WPPavUveOAtc7fdsxsDFmLkYM+d9pFOYty3L2nGjsiwbz/vvLnj/aYsl0/WZbAz0l1ytB857IfkZMUQwjg/ceRbRHQ/OHtOajFWHa46Yzw11Dsyriu12xMYNm+4xP3TV8GBoOYuZfYz0ITLkxKl3PNs23Jk7Tip40V/w4VXCNDeY37jL7Z/4U/mvPxn4R9/9UYZuw62bz3Dr2Rd57TMf42q341EfeXh5weXlGWRQBVIsP4fPuBgDs4pbH/7J/Mp/7Xdz9uA1/uL/9A8Zr85w2zNWc0uQmu3FGmHE2khVWZpjz3PvP+b5b3iOe2cVm/NH7EMgtKcsT59hfuMOdVtzvJzTvfo6+ughP+vDN/nQczMufMUbs5f42N/9Lj79sY9jTGC2ajHScKtZ8tx8RZ6d8Io/5ZWLLZvLC+ba8Q2rPXdOPZW33Lh9i8fLD/PGrubB/TNe+dgPcPXay8h2i6YRqQxYi4qy+OAxsZkz3I9on5CxgxTAbFksOmbeU68WdL6hqhp+8ksV3/qT30e49SFe4RaP3R3+zsuB8+//AbTbAgPsN9jjQP76r0cXX8f8/BPcNFtEDP0I427H0I+E9Y7n431+1vNb/qF/kU9e3kbtCtwMiRF2HXp1BWMPOYLJIAoZZBRUI7aNtKsaWzew7+HsAfnxFekiYrV8h3RdTwwZxUBWdBwhJogKmsB5SAaGAXKGDGgGI1DNoF1hjmvyjWNkeQcNwGaDuXiE7h6h5gpzbNGqPlgJAI/EhPYJ3Y9In9AxQk5gFWwZi6SMagYy4kC9QawHHJoypIBoAKdoVSGNR32LNILWK7g8Ql67ROMaQ0atlHM3NdrMoGnBVVDtMSeZ7O/CvsPsO3QMaMzYwaFjTWPnVNUSdI4mjyQYhpEcI03tESkflBSFrhtJSctHxUbEO2zjUSfkYGGf0X5EQoCc0JyuLSig5T4Xg1rutejhxilIgqyggiRQtPxPpvIdWHZL5TgMefy/yZfWzH/t8qf+zW/TuO+IQ0cYIt0+EsaOpJaQHVf+JoNdoM0JzXzBaWU4So9w456kEK0jiSXlTEjlu15yxKLMW8+NOuDTnhASQS3B3WCxPOaWjVgrzOaWed4zdgPr6KnallU7x3uDrzxGdsTQk2JiGBNjtCAOgycjkMBXwtJHvIzlM+0camqsc2hKEAdi6OlHUHeMqec4m0lpwxv7nleiY208e5sIPjNbOVa3MsZnzu5tePl7H3N5ATc/HPklP/NlvmH2MrXpcNHizYw+Gj76A5b/8n94jo8+eA7rFxy/MOcX/cINv/r9n2I19Iz7K8axI6QNaZ/57o83/Im//y186vIGVDXNjRXPPg93/IjZBNb7kcu+oldL5TxGFdVEVVuq2nF73vLPH0fuzgyVMUS1jDLHLk5omxlBEuPuMffffI0fuH/J4/2IZCWljHOWk0XF0dEc2zZwfIc7S8v5vTd5PDaYaoat56SqJiIYEi0Dq9oxqzy1FXweWTnDrcWMGXvS+gHjsOd8vePeg3NeedBzvhvYdD2XIXE5KmdDYj0m6qZm0VScVpZlZXnu5oIP32pZtpZ+GxmMwYU9u+2axxvD4CpULUOMPHfjLqczy/2zB2gcaY2gdsVq1eB0YOkdYYDY70jhEZ++SrzRHXEWMpuY6WJgiJnKZl5oZtyeeW61lltmzTetdixmx6T2Jh/+5p/E3+2e5b/7e/+Ey/OHtFXN+7/uJ/P44as8PnvIxZC4v9lydv6QNAZQg+aDv3D4LkMEqR3tnef4Bb/63+CDH/oQf/rP/xUeP3yEWT9mbkeq2YKLqx06DFg34L2lXlhOn53x4Y+8wDYtefTwim63YagWVKs7HN95Dt+2rFYLzHbN5pOf4RvvLvjpHzphqDMPjj7ED37idT7+Xd/Jfr9lcVRhXMPKL3hxvqJpj3g4u8kn93Dx6CHEng/UWz5wG3xVceNoznj763h1POHh2Y7XPvlJHvzQJ8kXZ0gMYBLUHmKmem6Ov3PM/rGS1xHCgIQBlYGmXbOohdl8zjhrSabl/Xccv+gjd7j5/q/n03KXy+o2//h8zic++gl49Ihse6TbY+2O/HU30Wd/Fv7iHrfimzTO0EfLuNsz9gPdtudo94h/7sYjLm/d4n8+f5aYj8EvEBXoe/RqDfsd5AAkMFpMygiaFKlGmpWlms0ggp49hPMz4uMBExxWPCFE+m4o3y0qaAgQAkSQnFBrAA/DCOlgq7KCZHANtCtk2cKNOXr8DCI1ut0jl2eweYjGC2QVkXlb3kNyOV8GhojuA3QRGWL5PjO52HR4y1/IGXGKekGcA/GQQGMEDYhJaOWg8VC1SGXRpoFwA3l5RPePEM2IpfgMVYW2LTQzxNeoi5ijHTq/gw4Gs9ugw4jGjBkNdB5nZrTVCpE5mmokGWJIDH1HU3mcBdWMZkPXjYSYi8mWBB5s00AFmizagXYBxhFJ1/6CHnypg4OuWtwEMm85ApT7pwmylF9V0ZyQFJ74EeXmJEDQ+JdBP/2VMrkAqOo7+ijvWv6wrISFExYm06RADkov4EjUDKBb+tFyyU221YosHmMArUjSEownzo7wR7eoVi2zKuPSSPbCTmHUiK0DUin5akfeGwIzTB4JQdjtE/2oKDXZzOiaG+wX78PNTjk+mXF7Cbfzhtm+Y9gLAYv1DrGKTUOZwJPRNKIZ6kqYyZ5sBtBM0oHshFl1zInrcCh19ti8R0zG0eM00TBSA7WAMYGsA5FMF5VeQdWANKj3qGYkBTKKSESTgvFo8mTjyWrIScniiwOjI56I08QsJ24Q6Z2nskItli5C2hhGbzGtsjg5ZXWjZrgY2HeOIbdUbkabHGKKf7+ykdOlslx63hw9W215PILYC1btnlYuifmSbDJihU0Nx7USjbIJNWobRl1yMwRqdvTZcLEPXG0jWQONGEiBbBLNqqGeVTyymctKaAQal/AETA6Y0OGJ6Lgj7nrW+8D5PrJJQuM9MSXOdsrjFGn6gCwsLywMMw1styPaDtxZKc3MEoyjT8oYI0YMzjZ477GuwoigtaNeOOr1hn4Y2W32XF5uOd9l7oWK+93IRRdZj7ANiX1IeF+RE1xtOi6t43QBi3XP83PHrDJYl6ldoO+uuAiGnFuGIbAfA21laOoa7yo2uwuasEWyw9uGRVWz3+1xuUFCJofMbnBcRs/GeLapYx9HhqQoijUGawSLYjXgidQScayZacPx8AbPLV7kY6enpLVB6xUzdxMzf55FLUj3kF3fcWUMWTMYg+DQ/NYkR0WQqKzMOT/19DM8puMfP3fE+WLGcLngBg8I9YJuFHx4TFV7jLVUxrAgcOPE081vEbsrxhRJVYVUQt1kVnNl1WRGYzg6nvPsasEdzaxi4HZ+g9dNR26WhHGDjkpVV6hrGESomsTxynDV3kJXx8T9jnts2Q2JZhxhrGhnS1Y3P8xVepnla6+zaVfkJDBcghXIYDyErIT1CF2CcUDDAIfvgUEUsxSqpkaWC1y9wK9ayIa2O+eGHXnU7dk+SujYHybjNaoK8ojZ8RVdFdjfE14NBkmW1EVYB0w3oLuBTwfLG9sZYZaQxQ5WijZbNGpxDNK2GNcxlMcCqEWpEAw6zhjOPFYdegHp3kBeb5EsNMsZYqriPMRimDQEGLWsaK4C3iLeo+IgKJBAFNGEOgt1A7UnS4I0oP0WosDQl+BEiOAUQkZzOPzvAHpwCIaEhHxwPg7BAxU057JvTmViLVK+F7OgHCbMUSDlMqnW4rQoCeK2DDMKmiukNojUh8k9aF3DfAntHFO3gCVb0FpgtJhOsV0mDgOSBe0Fq+CsIYVMCAMGQ+UcVVXRp0zfR+rakXNm6AMpK2oMIqbY+5RJXSzXkCIERfL1xF8RuXYAitHHCCgoAiJP9imhheJo6ZMAwiEghEEE9OBQCFMs4QtlxxwhEKMwdJldn8nqUNMQqiX7xYuk2S2OjlfcOrbcMT1H/UDaZoYk4BzGCzYHiEP5P88BTRHnInPXI7FHXSKrkEzCe2VZKTM6nDZUecAxItajGqjINKo0avEukBlIEhmSsk+QVIAKdTVqQHIgRyWbBCRELYgnR0+WEoxLONRCJmG1w6ric+JEIztrMNbQGGWnkPfCeOWpVtDOheNbll2/ZxgS+3GJXTXMtMZag1HBS+KkTZwcO8yFp6fh4egY85p5u+HU9Wh+QFRFXIlfvtEo1im75Ihjw04XLJNwLFsSlsvBcraOjLGjkg6XlaQjflHRzCsciceV48hUSJ1xZCoTMaHHOoE4Muz27PaBy33gUad4X4ITfZc5S5nZOGLnLSvnOHaB/Xakz4Zn58LJTMg+02VlTJmUEtZWVM7jvMfIAnWCX7S0MdNdRPrdnvXllvP1yMPR80afOdsNXI3CZkzsYgQ15GzZdyMXO+V0PkN8x3MLy2nVIjaxqhTJa/ahJ+uMEDJdTOSccdYxX6yYdRvy/oomCVkci6qm6/dIWmIzjGNkCJbL0bARz1ZHNnFkiImQlcbZ4jMIWA04iTjJtLJBqVkOb/C8v83xySl9CmQsjTvFtyP18TE3444hfYbLS0ckFBtq3GGyI4fvfUGzUKUt33j0Kj/l9oLvfK4F/wzb5RHL/escryx7vUVav0FTO6x1OGuYkThtEu7mbbohEPstwTuoLa5OzGbK6Tyz2cFq3vLs6YJnvKMLPc/mR+x4zMfrlnHM7EPAGsfSNQSxOJ9ZrJTT5YrYzui6nrNxjYQRHyJj7bhpa46f+xDrqmd5/yHn7ZJhiGh3hYiiSNkaod+O6E6RIaCxR8MIORAV9qJUxx5ZzbF+SXXcgmvx3ZoTlwmx4+JxhW7XoAmJHtKcZHsW8w3d0Z54Zri3MQiWPICuE7IfYD/wuMv81asZPDLkWYesLFr3Zd5IhLgHM8AQSyBaEpItKh4wSGoJl468rpDdSHozks936BjwsxW2btAY0GgQIMdY/IVImdtaQZxHpYZA8UksiCQwttjeukatQh5h3KNaJsuMQwlOZIWoaB9KUP7JpDjDWN5P0rXtTMVf0Gt/IWNyRhFUpfgLCSBAEoiH/YyWAUuG1KGhzLOUBiqDiS0qI7hcAkazOcyWSD1DjEelRxtBqaEbsB2kbjyM0WFGR1VbiJkhjWgy1L7GOYNWNX0/UNcVRixDX5LKioC1gIEcyUNAB1t8o1gSLMXPUcRwCAYcfKODZ3DtH+i1/RdQzOG5QzKQkohQNeUIo4fTCnwV+gzvGlS46yNLJzQKXi2qjmBMudQ0EtOcoAv29U3EVszFoGII4nFaMbqKdjHHLBynRy0nVWIeAmEc2Q89STPqHc4bnPdcBdj1AqGBnImSicahYqBakBentLfu8NKNhm86Fp51a+bjY9T1bKpEB4gJVNqjcUcfAiEJKQWGDBIE0R153BV/WAzOXiG6JbcKGglYYujpQiZKTQ47hlBhXMbVGTFlkmZUsSFhRyXHTKbBNi1GRkh7AkrAluyU+DLj8TPUtqhaslSIs4iUf2wlIwQWRO6QWEliZwxbhaGHfGEwg+UoG+zSMA+WuHZcPvoAKYKv1tjckYaA2UbaaKlNJmumHyJ2TMhujT26pB6vqLqMjkCGMCgzY6m8IxlHtBVeW863md0gDF3FZqd0+x057hkOX8iZRK+Jehi43/e8Ro3Hc9IoVpSoihki3rZEajZ2ybqOrL3lPCduekOrPedj5PGguJRY2kg7JJa+olcwuy0h9pi2YvSeqwGuErhmia1rVr6lnR/R+oYjM3La7PEDrHXGo13Hy5uG10fLuRgepp6HvdKFTAglQ1xZyGOiCwGthLgLNA8iHzqZcbtOWPY0ec0uBIQ5Io7tqGyHVDL5bsuNueXCBHa7RGMNLR21JB4lSxOFh4NiguXevmKbHGJhyJl9Vsac8QLOGFSKMxF1BJewaUs1PKCVPV5eYtF47hwfcZxHbj97i9vPfhh3/CJ+econv+9/4o1Hr2LFomJRY0p01Byy15QvN9Rg1g943+t/irv+Jj/r1l1eP245v3kb9+YV86XQxSX9ww3eJrKviFnozhKnVxtuPDPj+6oRtYm1EXJQtNtRzQWrHnHgxYKBMQbmFtL9M7YP7zN2maAWlQVNsyRYzw6l9ZE7dUear5id3uZip2Aqum6NjZfkWri7OubkZk06O2J78zYPNonszuF8hNSjCWReMeYGdhndD5BGiLFk8PGMgK0EWwWahVJViQHlhy4DcTMy2o6Xe2G8tFDfhNqW4MxKqRaGD9fnfDx+hi5dwTAgA8g+orstOvRIGCApQ6ghKTqeIbszTNRi0FNGbQceCKl8+ATQ9vCnqVBbobokjBYZFPYVkir8YoabH5ODkgxgM4QRkh4C3VJWOPcO9TWSHSqpnF9yCS4ZWx6niHQBTEZGg2YL+w6G3SEAo2ifQWIJECBvZddDLgGSmJGsBzt5MKA5Q8qls4Y1SDYlACIlky+HoAJQCu+SQgioRFQyUkWkSuj8CKwrGaXWwmoOiyOkmRfnJ4FUFhpBemiwWByDCjEUR8baMqYxBcZgER3RWqidpfIV+31/CBooOQsqtgQDxCD4g2Nw7R9dB0+uzTyHYMLBpIscDL9cv1T88kPwRNWUZ6VkgMottYjhEHARRM3B6Zj4QrjqFB0qSC1ZM9FYsgr4hjQ7wZ7e5s7NU37iqfD+pucoPcbutuxdZJMt2QzUDEjqGMeeIUEKiTEmcrTY1JHCjhgjiMWKweY9OmvA9KTeMaZAP46MWqG+ZYhbrE84D8YXZ1oAEyJ2BE2JnDymmmN8RtKePAaGJ/7CIVPnGtTNUPGo+qJ4lIxoBzmXAD+RG1gaSXQGturYByVdCSRLK5ZnW0NzJFyGkctHz9GbkdP2EZXs0CEydiN152glIAp9iMxGg+23SLem1g3SZ/K+3POxF1oVGu9QaxmNR6Vh0ytvBiF0lu1W2O174rjFacaJIWnAppE21GjX80quWMoxN6loJBEdMEZGX4IuGzPjqj5lU8H5MDK3hpsucJUGzoIiOTMjEIfEWXTsxROGjvD4inEHuW3YjsJlgGgrbt50LOcNzWxBUy9ZmsRx03MUE9m0rPs9r24qXu1nPFLhsWbe7GE7ZsaQyQlqV74P+hAYBdRGeBx4YVHx/qMKox1N3rMfN2huyiQkWK76HieCkR0nrWPfBO4/jgiOyvbMzI6rnNng6IeR7WjYdZ6LAXIlRFX2KTOqknPGiscYIcTEKAGVgMkDfnyAVGsqWVF74ebREjtsaZuaF198ifnpC3xgfpNH9z7OxdU9rKFMuowtk8NrZdVhggOg/cCdN/4KX//c9/Mzj25wUq14HI7Yv7HntjlnuDPn0dBQmYHsLdl4+nXEPdjxkZfW1LOBz9iIGGXMhrzv8K3FawWiuMZinKGPgVozzcVD9m++Rr/dMAQB3zKvV2Rfs0OobeTU98RmSbW6w3knxOQZ0oB258R2YDU74u7dGZIc442b3LuxYbBzOFPoL0vA3VmibdC9RXddUfalcJjIWmJuigEwkWaeyFVGfebNbeJRCHQy8Ig1lw8dYubo4hjEwMpg7IIX21d4nD/Nw6ho3JfJfAfsttDtkWGAlAmxgmjRsIb9VXlLWxIHWQbEx2JzU1HHKR7yAqQm2+JPpVCjw4jpGnT0+LqmWp4AnhQ6cPagko4lAZEPf1znoKogV8VXlJKIUDElUG5M+f4aE2xHyA6hRvsA/RbCUPzL8ZBo0OupcirKlxghlGuRa9/AKJIOya5UfBMVKf5CkkMiTJGoxUdQfeIvSIroIfiKH5E6Q3t8uCcBrQ0sW1iukPkR2BqNtiRj5i30FbWOVDgitnzPDxE5BDdSjoyjLUGCKMyaCucco0T6IQBCThR/ASnq32vbPebix6Xicxff6a3QgD5JNOgh8VCev9488S6e+Ah68CEO2QhrnwRjhMPfBzhkJr5qeNegwjPpkjo5WlvRWENdJZxNlP+3DKZFxdJYg7eQxJBNRTaWEUjWoDOo/UCbrzg1woINuxS5DCMhZwhKLZGQBSMejCO2C5zbYo3BDJCyIfs5pllwOnO80CaeNQM3uWKWz9kTyc7iUdAe8poY9+QhsRsMQ0h0I0RRTOrou44hGtQ4rInUNnG0sMxlwGok55EuwKAebxqWTcXMJSob8GIQW2OdMuZEHyw5RGJySDWjciUbGXJG1SJqUTxqK1x1hG0zztcYZ6gqg5HMqIGsiuSAASodcTkzo2KOoTfCOCZSNiAtR3PHkXguxpHdq4mzPVSz+zQ8RGNHvwW9BDeWsgDxgabLjG8YgllDUNJaGDplzMrF3iDMOVnMWCXL6BNt3NNt9+z3kRiFPiaSCMY0RMnYyiOayEkJPTwImY86sAvHfB5pJWDNDhMHNICvLX5mOF01nOwjWx3xTqjzCL1hGItMUBZzLtKS26s5puk42w7cv0zEi0CSxDZbBuNYzDoSZyw0M6tr2jpTaYfre5zU1Cd3YTxir5mx2pDWV+gOqAyOkZR69FCeglhqXzKMF7uASTWX0YGOpD5x3vc82FTEbDHGEnzFPjialBkuHlDHQB5GHnCD52pDnTpyt2FItzkfOh6GjEuGq8FiiLg8klIkGYdKAFWMGDLCNiQqEr1W9IMjxz1z/2nS6YJK7/KMDdjllm+5u2X1PmVr75BvfZDcPeKffuJ7sX5NMrlEn20G3R9KVdLhS8tyfjHw8e/4Dt73/Ckftj+bI3eLzZ1TPvbYstqd84JveL0pn9+xqkjtnMd1zXaoeXEIzHTkyCvRWcZkGXY9aeHQuqHygbq27KNy5izzHLjfVZyNjpi3SNXi6grrPb0mXIRbccCbnpNFxPuKxc1bSLNi9+gh1biiWfU8d2Lpjg2P7ix43H+Ek/YlLt94nZANdFfF2LQJtC4S+wxkW7IvVYkEYyKh27F/tCOPht53vLLtee12xdXJbdSfcDYmtB3RG0ukrtDaYmKPjkv04jHt+gcZziI65OIIDBnGEU0RSKiJiBE0DMh2h9oAFTCzxfimAc0C8WCUEmiKSAYRITuPuhbsDPYG187xTcSvVmi1oN/sUF+VyWiKxZhlUySFziCVK+UPQ4l8H2xTcRIUJMZisHIqwYa0L4Z838GwL0EFzehACVZA8S+NwHW5ReYwbpBr+b+WMgvNhwl0FoR8cFSlBBdSMd7lnCULoVYAW85nO2SlsDwBtSARlg5O5zCfoVUL2iDBQNugGrDDGtMHbFJm7Yx9HgmaixQSxVqPJIsmQwxKZTlkCkxxXq6VBdcBAg7Rf5VDMEEPQYOnnQFzUBcUZwgOux3u9/VZDje+KBmUJ1mLa1VCufYigS8VSm858hOfHyKWWJ9iXMSYx7guMCaD2hqqBctZzXOzzPNu5DZbFnpOzHuwghhL1oDRLSntGMNI3wtdgH5IDGow9MS+Yz8mMhXGgpczlrOKZRXxeUQ00IdIlytEKhZVy7zO1CZQGcVIjfGWxEgfPDEGUhDUzfGVYHVDTCNJLZIt4MhSYaoFrs24qsU6wVUWZ5SQApoyVosCq9IAGWZUzETpjWHIStwlsm1Yec/xqeWsj6Q3hfPwIotlw9LeQ+KWcYR4XtQ+LiVqicwSpPuO4XSH2hHdwLAVhqjFN+obVrM5x8sKq0pFT95FLrqBFAzDmAgoYmqSRvAeYxpUI2EQ1iHzA5KxreOnLITaJYztkDzAmDGzOb6B5aLi5mrBw7HDWaEWxUlk7CGJI1VzmjTn0i/x845uf8X374R41ZNNzz5b9uJwVeBFvWQmmZm1NK2lkRE79DiFenkTO87pQ6J3PWl9AeESrRXLgM19ydAaUHF4Jxij7PpI38HDoSKSIcK263hwCV2qsCJk39JFh02RbnOFOb+g6noepRXHbcuz0kP3mBAWBBM574viYjcacs5UYUeOkSQGNQIxYRBUDH0OXA2RG97RjRX9mHDDG+RHEVl+iNumZdF0fPjWyAef71nLLeSZD/DxTzV84hPfjfX3MGlErS2KOd2hIRRZPBnB0Y3Kx//RP+WnxI/yvPxzGPsSu+NjPt555LUd75tZxgZGFUbrCLMlVBWP0oxv7AOzGDhyieSFLJ5xHwmzjrxs8SZQzYWIcB6FBoUgPBxauniBWI+tGnxVEQW2KbJKYGVg1QxIY2hPbsDsFt16i65n+Hbg9spzdGK57Dxn7/8wN+wd0v1zOiq4vIekCH5EpSkZ8dQVlZvUiC8qMhUlxT37s47k1kQfub+u2XSwvvUCsXqGtVpG6cg3Z0i7QGuDSMJ0HWNvaN98BfMgkbsE0RS72oeiHtCISCz/UxowFx35cgCX0Zkr6oA4FPsRiupPRNAoSC757GwsWjfgl0jMmPYMl1dU8xpZnDDsA9HGolK8npweMtzirpWNFQwOCIfMOZRJsBSFQehLqQUK7MlEpBvRblcUC5JhyKgUFUKJoJbcO9mUiXCiqCOuDa3mw+RbkCxlgnxddmG0+CRPAhElqCBG0aAl8J8BAswu4HQBzQLiCLMMpy0s52jdgqlh9IhPaB2R9R7TB0xINFUFpigPSilCxjiHWEdWIaYSJzGm3Ius12rEp1sRHu6WOnK+NuRyUDxeSxOv7fohCYMcyh4+21+gJCGuT61PPX99TkoSqag5vjr9hXcNKqT9JSnOyK1gtKfKSuszYjJqDAZhlhKNNkTmZGqya8E5sjNkGREyVdpS9Z4mC8fSMUdpvGU7jOQw4tUwJKGv5hhbHD4bM9nDbjCMKsRqhWsXzG3Gpx7tNkQesNucsYsVnfjyT6xbCFvGfcfQjaxHy9VQ0QVDnxJjSKz7GV20CBnNCSsd8wpmMqKxI+ZMH4U+1TirLP1I68ZSkuxbmmqkqkZiTgy5SMRytGAz8zpj4sAQi8w340maSEZws8BsFVnNDG3jmWFpDsnDKve4FMj5OshQol/eOKTyeCfEURA3Q8RSzyqaqsGEmsv1TfLuGZr8iJwv6bot+xEqaWgtJBJua3nw6QVv7BoGHdnvhKtQ0WXHJs3YDc9xd+EZTCJoDyaR80h0gWAE7y3WPYOrPGrKxFDSSA573EHyvK0dazvDVz2N9qAdaUyk0B8kl8rxvOaZ20tCm7B5JIwNLu+pWCC3X2D2/Is0z9/C+3O8sZhdYr/bsVmfMfRbsoFAJo6Jl8+vyDHQxwinM6xV1m5k6SoW85r331Ls7QWP10d85o05TTOjvVoTYmKz7dhuO2IMiC1io5wz3luq42Me2yMutGPUisejZ68BJ4qxhtnsiN3cEsPA467jKI10Q6KpYTVTcgxcXgXaaiDHyCANaoXRDaRUSi9GsXhnqV2FDSNjSog6RrFcBMvj4HlNHetOObo85ycML9Mffy8+zXnOrPlm/QccD1dk/yLdUgnfdMx3f/eznG/3dHiMr1ESm7M30H5A0x5JZU50sa/4I3//hJ94q+Po1j/Czk64cfOEtvec7xTvB+atYZ2EKJl8tECffT/9IpFTh7eWymacV9LhvuUcMQKz2uEEkjcMZsQo7Nqq1O1JCT62FoyJDDESpKbp4e4QWNo1y7ZBVy29tTxYP8brBYu4533bc+KJMN5w+GbG8d0V33d7zr1mh1zeI+43pNQVw5UsOr8D8xeQ6hjdX0L3OiZsyHgeX3pUj2Ex59xm2tRiljNSPWPYbVHbQ32GtDWuKpPRsct87DVPONuTz9ZAKpP5KEV1kHIJLEgsE/69oEMHNqO1oF0sRk8j4ixqFLEGZ2q8mSG1J9maoW4R36CugWaEusbYOXm+YswV0QbEKZIjcl2DfY014OwTCT9PBPUHM6WKxoSkkuVTgNwVA9V3yDiiKb31GiUYIZaDQ8Khzu9Q65dikW+bg3QRQbDl7VIq5RIHJGtpG5DKOEQoE7t0GH/KT4LVeX4L0R71Pdz26FIwZgteEFdD9mTnkMeJvBvph0RTV7h5TeMtqBLHQNW2ODuj3lvCAN56EEvM40FhIdez+Wubfyh1ARFzuHv5ID08BFWgZIufsuZFiXF9/YfAw+H8en3fnux7XeZw0DWoQSW/FdvIP3z/iXdnNV+RxWLyiFQrukroshLtnNgcYb2l0R7pNwRzRr9/RN8rO6nIJISenLaEbs+479kNcD7U7EdDlzIhBra9ZxNmh+BQQjTQuJGlT5i4J+bIGIV9jIjJzF1m7gPOJKytaStHXfdAoMtSlDHRkFHa2lDJQBhD6QGFI6kniSJ1TbOKrOaRWTPSqmPuDEbA64BLI+TEoIEwWshgsTRVhassgYy6EWNqZk1R6IyjZ7s95v5wlzXPIfmMYdxyuR8wrGht6VvQDrB5veE1M6f1kbCHq8GzS54+V9zvn+W4nvPicWaXAurWKJloRoIDZ4X54hRfNWBrbNVgJZPHHZIiNmdGb7hwM7QSWhNQBnJKxE2HkTmNwqp23Ll5k0tP6WWV9xjdUBlDPn2e9tkXaF98Hnc0Us0EMxsY+4Grq3P63SUxZ6JmTFburbfYONCPEQ17pBJmdqT2gq/nPHeSGec1d4PhtTdnLGYL3GxOFwLdfmC97Rj6Howp14IiFmbzOdv2Bo+y0mC5GD0XaU+JGQpN3dLOTwnDyGUeeHS5ZttFrGs4noHXyNV6BBOoqj1dtiRXM5ie6AxjDOxVsM7jrUGMI2km50Q2lnWynAXD/cHzMEDfPSTES7a3/zFi3seNtOcj5iEfHP471DxPdFtOP/Qc3//+Z3jl3h1Mraj3+KphffYGoduioYcUMAghGv7yx46492jLjdvfT7V8k/nJMbfGFZ/eDRylxKKCK62IOZNmFXr3JcbbM0LssM5SGaFyij30BEgpIId5gGs86h29jZiUGZua4MskyhmhsYo3iZgjV2pxo6faBWZHHXfqM27MPbpccD+cE/tHtLrjmV3iucExLk8w73csb9zh4w9v8Mm2I90z5G5D7DdFbh8VqY7Qo7vI7G5JEuxeR8I5khzr3QrOlujqmEugXjp828Bqzm6MZALYS2h7fGPJGOLY88qjmrxek+5vSmkVAtEUJUTMkCKqh8RASORxAA1oBTocjGUaS2mKdWAsxjoqM8NUNSqeoW7ITYPkGo2K+grTzmAxY/RzRrMHHxAt7wdykNEnMAb1FrGHRICWxMYTk6V68AcEMaXfT4mKROhK+YPEojJkUDAZVSnnsxkVDskdg8lSes4dJsVPJspapqCStZRbcngtU9Se6RBogHJeY0oiI5sSBKoj0q4gnqJhDzcNetMhpj8ETRzStGTnkd0A28DYBRBDNV9SqQM1jJuB3DTYuqVxDcM+YzgEGFI6pBDe8heuh6mHsZX6BntIPaQn5Qxa6h6uQzRPDlR9klp4y1/gOvnAWy6bAJjDkYdSUzEgxYd6t56I7xXvGlTYrS8Y3UDoR1KbSXUgVwljE1kEiyB5IGpVGpKZBls1mMbhrGDFYocZlc6ovMeOBq9rWrHMaOkQBlWgoTeGqpXyj6gDJiQG59gmT5CaVK3AWXwdWEmEoWc7Zrrtgk1uSNbjGLE5kMOKfpxxGSPno7IOjiFZ+hjYDDPOZcbQ1pg4EvqO/ZAIu0jKiZQhpciYlYTF2aLEqEQxIlS148SPWAxDhCHF4mhrkc/OXcTnzBAzUVzpnSAVuZ5RxYYbxnGShGZILMbEonG0dcVi2KDdjpgyXXJF5ZAEJw7fCsYpGcXVwyFz0dD4hmRb1rFiNyi5y/T9jP3Yc/9qT9aEqxRiZNcp3/PGi3B1g5su0AVlk6QEL6QEFhpruDPLh3hlImals6WZFdWCdn6Tk9UxzWxG1dTkfs963dH3JdvuvaNa1cSmI+hISiN96tj3kdqWuLd1ntPjBePcEcaecV8x+IZVs+DO80e8+HzDnbvCLCgX9Qk3VNltHWf3Rx4+jmyHxKhlUtSReX0XSOdbYuzZ1croE7fbGc0ssawz37QSwtGcZ9qKuzdPuN+N7IfExWXH2b7n4WbHdtuhgDdwcrTg1tGMkxuAsaTkCcERbSKjRBzN8pS77TF52DH0jzgPgX0cmLsdM7HskjDmOcd1ZtAZbW6ROFAt5uzUE4bEUpWsGatFVjqMezY2U1vPIDWvRkdwntfsDba7Kz76+obm8pJF27E8HanOPonle6ibY5rj1/hZ1Uv84ItC6F8iLk+oTOZyc8YnhnM670h7R05j+WBr4OPbOZ/Z18zvQ1tdsGgu2MmCarFktTxCs2E3CtFVzOdLnn3+NrMjg+GcVXtOkit2Xum2PSHuGLuIZUVVORazBjerMF0gDz1uuyfut2gYMc5g8giD0OEY24bOzhn7mg9cBu6k17nBI+4Nlv6NV5BuTdDA9iLygfENbp58kI/Ml7xSw93Y872PN1yx5oEkNhuL9hVULbz4PPL1H4GT98GnN/Cxv41uX4YqwckCnr0Lx0dk22NWPUu/oWNgpyOkHVUXWKpQRcNmSOzWlwxnF8hZhIs95LGYBLVF/pa1NF8kwnCQtOeMekAN0gsaLKBoBVQZXznqqkGyAzG4tsWsZnRiSqZ+WxMXJyS3wKyOSUOGMZFTcUqMlEBNdh5sLhkWe5jkylOWCcpEPoNqLMYxHeSUfSoJ9XEs/RlyfCtrTirOAcXwyrXMTvWpoIUUOZ5IqfM0Val3jH1xZK7Jh/dUKYYRQaSohAQhJ4OVkeXNiqtnXkBffwUz6/GmJw8b4qJC7LNkW0ELkuYQGqRegPfosoWmRcaapvUMm3OCj1RYqlRTWVfUljERxshbaoO3Qi/XV/3E3F87N0+nE0wJHiiUDMt1bkcODoHIW4b+sxyQ69f0qffgyaPDfvLWWCY+Ny8tBZGAjSPRGbaNZ8AR/RG4Bqkjpzbh4kA/Bra7hvVYMdoaIwlPhjBnGGo2IXI+Zi6CpUuOIWV2Q8NFrtjWc9BEHvZ0Y2DoilQ2pRNSzowpETEYU/yFunwUMZXnuEo0IoRUMcREznpQMFoaF5mRCDEzqiEbR8KTfYtdzDgWzw0VZqPSjpFV62mqihU9ZteRY2CfLFEdJoLF4eoeWwEkTNXgqiXWeyo/g7pmrxWhN8iQGTpPF3ou1h37YcB5sGTiOPKpx8f8teFn8LFmQEPmKkJQgxFLlxtSrrjZwiIrKomsSi/KKAatZvjmhKOjGyzmM6rZDJsC2/We7X4oDdKcoV025DYwmgU5BcLYs+0GzFZxh8nUYj7jmaZhN47kviG4CqvC6TPHvPDcjGdfsBy7zL6Zs7i9pB92nD+MPHowcLkfGRJkTSRVHgyZfLknS2bXKp1LjLVntRS8TXzguOaDdc2LzQ3unhzx3PY22zGxXvc83g483u25uNqSkmINLGY1t04W3D3x2Nm2lP8GT5y3JRypgmlX3FzeJaQA+zOuYmYTO7x2rEwkhkyXWprKsKgMzWxGSFDNWkzjGUalSYnqoAgzdiTt12yGrjSkw3EvO3y2bO0NXou3+f77Z5zuA659xNcdKfPtGeaN76OqZtD+U77xxrfyi5+55MELz3FpV9jaQur5/njBhU3k3hOHjhI+jdwfG/76PcfsDNp6x7Jak/yM0c1LXb7U7MfAaBy+qrnz7C1Obh8hfsO83nE83zHWsA6ROO4YGgt5hXOGxXJBs5rhUk/cd/huQ15fkcYBsRmTKxg7Bixd07D3C/pU8cG18Axn3MkX9MMr9G/cZ7h4iMkDlw8iXx8/xU975hv5xvqUN29YPmoz33W24fFwxeP1yFkW0t4XdePzNzA/4Sehz389nFvMR78bffyPUelh2aDP3EJu3Sb7iDY75nUEechOM+QSrFootFkYs3C5XhMuLuCsh4sOxg4Oyg8tzVGKv6ARGaRk+WNEnYJaJJrSQDlb8ApVxnpD29aY7NEkmFmNWS7ovCOLhSikxYquytjVkiR1KfNIEY0DRgwilmRdMTheEHuwXXIwdPrWZFUOaj3VcJjIUyT+SOm9NI5oCgeZ/iGCIIpS1FbFX7DFD7ru1SHmrWy+sUVJEEFjacTKQU8rWvyF0g7MHObZZfyUrzZUldV8ZPfCs6SHMyR+CtcGTN8RZgZ1t1GpyY1B7BwuSz8MlkpuHLKao7GiahuY7Qh5jaktDoenKj2ukzKM8Ulp43UvhKettBzUCHJQGpTNwc4bDv4OB9+HQxkEP8xfeKJy1Lf8NnkqhqEiBxXIDy91eFod+dXCuwYVLq7OyeYC6xfMm4pllVhVI87GUqZswEoiY4A11lYYV+Ebj3eWtvK07QwTPOJrTN0S2RHjCLalMhUinqQtOWasGiorRdanmcEJS39w2qqR2o5YZ2mNUrtAUEtu5qBzsA3GDJg0I6WINBY/Ku2gDNkgCVwM5ChEWoyzzOKa0O15PBgux8xVgGSkZF9jJqdM0EQUIalDERobWeuecVQ2AfqoxBRLM6WcsWoRapKa0ojRWIy1GG1YNQ3PDoYj46mSoQ6JWW9ZHnle0IrYCZsucdErQsJrojaGdg/OZJJA1WQWTcBVPX5xjKtbupRJofRm2IzKdjBsMcxqWA2Rsx6GKLwSHBf9DWazIp9WzTRAYwVVGMWQKweVR6yjziXCn7HUfs7R0TG3bh1xdLRgVVlcb3iz8bx+PtBni3fFEb8aE4NYyJZ9MlyFHtkKxlp67+iNwVpHqhpEYSmOtm14Yaa8r4k85xP0A43J3AD2Xpm3FlM5zhL0qWR5RBMOwyCec/UMVzvOiNxte27NI423rGaJo7bi+edmzG447vSR882eixsDmxA52/W8+eCC9XaLt5a7N4546UbFnbrD0pBdRbYtYSxSWzUV1cltlsfHmH5H9SCxvuy5YsD1EY9FKU3irMm0JnNiRpIHf2POys25m5Wu23O5j2z6kc4a9ljSmFm1QiWOi6QcmcSNW0esF8/yg0PHImx4n43kQXjt4S2qhx/n5tGaU/cXWOVTfkb9YeQjH8Hcej8ydPz977vg8aJGj5acd5Z9t0ViIMUO7bf0Sen3EQaP2Qi4nmUwdNKwVstgj8nHH+bo5k1eesZzsmpw2w5vHXVU5jbysLti3J9DtSWfzNHmBVLu6MKW7a5Dtzvuv/6Ay/ORsRN8FkavjFVmbA1qIFYVG1PzcBdgc8n42o6Hu8jDB2eEfs9DzdT1lmb9Os++74e4NT/F+CX3t57P9G+y3u2J44JULWBxghyfoh9eYr4R2mcN+/fdRMNPhHsRXTq4YZFnauyqOMglQ3xFnRIVkTEl7NUlVb7ApA7XRWQtsLFol6HPECNqyqoTGHuYpB9C8IdVYIqKQErQIVkkmzLxThnJQi0NBEu/z7gKvPPgFOMiKgE9dai/i3qD1nP00WXpWiwWMeWzqtogqZTqiMnkXHohGDFPGRtFyKVmMR9qGO0hA6DxUEaZD0EHkMMqCKVi4imTZcxbK0kcIvBocTbEyuFeNAfnI5X61OtJd4aDzvOHjUqM57r721F1zvufH/hotUPNDt1B2vcsXcLdsZw3FZo7bJtJ9hiqI/TEYE2LW56QgyU5h/c1te0Y9lf0OeGtQ8frgMLBXkk+1IteZw3KdV27DG/bA+lJRuFg4A/Nl4SDNPPQmdmYa6fiLQdBnz7dtabxoFIQcwhwHNpsTHz+3NArvCZEE8EoizqTJaMuUDnFuZ7aCq2UBtGhboua0swxNmFyS6pGaCxuhGbINFHI2eBiqa8ec0Pta+Z5j/RrLno4H+WJnVPJaCxy3pgTe1F26kgYnFF2skdDYBOEfYDxib+QMNljcSQ1JCmfIWMsUjW0VcMzo+Pm4Kizow6Zdky0reeFeUU1GHb7zPm+rHTlSVQIjS+9yrJGTBWYt5m68rhZxs9WCMo+DNic2Adl3Ru22WAry0mV6YZAiJ5HF4Z/0K/4/kWNMZA04hFmpkivo0B0DvUeXIVDmaVMpQbnahbzY27ePOL0ZMFy1jJPe87nlpcfeTajYKzBOsMuwLkpE5AxWdZJGHdKZS195eiMgLNYX5OBVoWZWJ6dG15oI++rErM8cqkjS+sZXGbVGHztsUNiiyFnj2rCo0TxXFHBbuAiBs4q5W6/Ze5hdtRwNIM7t+e4o5obQ+bxpuNy1/PMGDjvBh6cb3n4+AJBOV7O+eDdJXeagcZ5xsqSTUPc5/I9jcXMT1jduoMjYR8ZurOOc+nYhI43NxYjJSvfGKiqzHEf6VWoj1tmbkaHox87ttuB8yExpMjOOM5CIlhonEWz4TJnjk8M8+UHeGX3Ph7HNbeGng8OmfPNDbabBxw3D7kd/w7+4hN8U/8sv/DD38Jw8/1YV/Pqy5/kzXuO1q/Y03Kx3pUm53EgD1vGURmHyOVouC8eTKCZ7Ym2Yahgm2vijfexOHmWF+823H2mwWelelzhIsxbxaQd+7PHLJKSb9SYow+S1DCGHY+6jrgbGB894sGDNf1GqLwhVrDPiVh7YgNSWfa+5WxU7KM1en/NECIP76/ZbS6xORNsz9HFp/m6D77G8cltvF+ySTN+qDvncn9F2rckOSIfnyDzU3jfEv1Gz+wDMMYZyfwE+OhjtB7gpIK7DnvTlibwOLLZ48OaJit7ArLeU41n2LzBjhGzzqSNh70Wf2GMAMXuWnNQORZ/QUUPzfeEMiUTiK7YYcxB5adUVYWJjrFXNGeapcNUBvERsQFWHn3+FOWINJuhm4jsd2BsURM6i7ZVKZPUsgqGUlSmxSQdbJVe+wulVEJzLmPUorsXOPQ30CdqP43leLF6kObzZEWot4LypbdMKXE4vG4rFA9BDmqOawUfxW8qckquVYIYC7asLOG15+vv7vjYcWT/6AKNkB4EaokcnypXx4Y+g/UZbVtUbqFHgiRPtVyBzIiD4qo5lc2Mux1dCFR2ASrklIljJCZFxJCfNLvgoKYoxlqfuAWHwMN1Ukbe2spTwYISbr72GQ5uiPLDfCN4avcnuQeLkou/ag6KEn3q/n6V8K5BhZfP9yQsyRqaese8SizdiDMl8qRiMaZ0sM52RLBY66idZ9V4jpYV3l7iyPjacdQeMauUnAZyytRNQ6IiZk8Wg7E11lqMPcho1FOZCkzERMMcsEHxOeMZcBrAOrwo2SvegOG6j4EjxsjdkNmqZ1BDzDM69fTZIQI+KaE3nA+OzZjYqEWtxxvIKRDTQChtH+izJyDY1BFHxzYIl0kY1RNSYt8P7PuRIQYGDDlL8RGNAVchsyU0c1pbPjYtwjZmzmOg9o6m8Uj2nIfEvW1kCIoj0FiLF8VQFASLZcMz857adTQBjm+CtwNCT0o7dmHPdsxkSazmmRtD5PFuTpegy8ImjNQ7xZqMMYbKWSpnMPYQBfOCcxZbeYw3VBhcFlrfctQ2LNqKk8pzwwXqKqFzxzZUrKNHcmDdR35wpxhJRZ4VGzZDQ+gF5y1qwFjB1gdJULZY66mMxY8Bt91QtyNxd1kaQxmDGwO1OCrX4kzCqyUJZDLWGSrbYIzjQpV7Y+JeqjkZYOmUu7rj2WMwbc3RzJIkkaLinGUWMieLOcsq88bjRD8kFq3h5jwzR0kZpLZUC0MVa8R6TOU5urvi9skpKZ/yuDI8EmE7OIbNlhADc3bMTaTPnko7mhzQuuLWrSVmvkDGgYf3r7ivcO5q7imoXyAog0moJkxK7HYbvuk48OL7Ztxbe7Znhl13xQ+mc+7PWs42N3n/7BEf2T0iDeeodvyCD+5Jt+e8fL7kO/eX3LaRF+9autltXnl4RASuNpecPXrIuNmXEpZ0mP5oZN0N7LuO7GfIacvs2TkvLTZ8aP8yJ1oTtx377Y77Dy7Z7QLdeY3dB7IbsUdvoC/MudruGB6vudxnrq563ni45YE2pLoltS2prvGNYmYObxIzCfgUuRoH9vsdn9ltONtkHl1Ghn7Ap8xVyjx+cMZHPvmQ1cKi7ZzHY8O9e8qr8ZRucRdWt+HGLeTOLeR2w2kLP6nd8b88s2Lz4dvo4kPIokarEe8fsswXVPRUMiJExI4svXCRK/qH8OBsV2SgKOobZDDIaJ40F0IOkWc1CLkYQSlfqSqH+kfVUpKhBkxproWAJEFSjWqNsTNc1RDHwLC+wq0WJJtICweLCtO05NTArke9KXWQ6kqU35nStXoM5b1yAokgniczZuTJigaiWgxcyocAwSHKrhwCBY7DuofleREwb0XD35LeHSbmSukRIfmwtKSA9Si2ZBiunRA1T6Lq5dQlUyH20MnaCLUTZJ/Ju9dht0FDJGXDWhLVLiKyhniJne3R20do/QGQFtfM0bphSJYkBvEOtzihrlf0W9hvAjIkclSEQ72ZcOj7UAInJXugT+z3WwGAa5HiUxkCLQGjolTJPzL4wHV5w+G4a6dC31IiPMlcXKsejPmqcw5+LBCvHmJtUeZodjipwFSAYSaeSjJ2UGoZS8bNKEaU6BTrwGEQLdnenDJ3QmKrlr06Ym4YsqfLZdnJSi06KFc9ZUWAmBltjbcCORV/IWUiypAdvbqiyoqG3aBcJWGfPVGh7we2w8g4jvQKOQsZIUr5/NDMiO2KmTNYYI5hn5WLLmFywtaOE61Yp8Ab+5HNmDApUFuhMpQStBywjeeZo5GlG/Bd5MhY5jNQOnLes48btmNkTJmmydyMPQ+3Ddvs6IKwjYG69Hkr/SSMpfIGaw9NyqzBWos1DuMMDkOlQiM1q6ZlOas5ajw3vLIykaYVtss5qS/fTzGMfOaq4U0iKo6Qld1YswsZ70owUMRia8VYhWgwxmGNxaeM23VU28dUeYNuO9RUuBio1VC7BmctXqUsM07CGME7j7Mt+2x5GAz3YsVr0bK0mRth4EU1tDPHrBFuOEsIGWsN1SAcLVqOW8PMj1zteua14WQGxz5DFrIXqnlFZS1qG8QZ2tMVz9w+xvuKy3nDQ1GukucynBNDYmX2tHZgoZ4hjjQ5o+I4OV3hjxYYMVw92nIvJubec5+WSIWqEGy5Ms2Zdd/zUtjz4nMz7o9zLh470rbnlfOHmGh5tL/BEZGfst9x5D7FeXfFT7/bUd+Ah/4jvPoDlxzpwPuPlNUzN/mhx8d0Y6Ibex49vM/uaoOM3WHuU2xN3wce7jvAIYsF9TMrnrmR+Lr4Gs9enVPFSNhtefh4TbfZsB92jBeRPGbk+E38YsVOPQ/un7HrIhe7zNn9NZ8eDPtqiW8aaFp8DW7msF5pJDLLe/ZD4M1+y/3djs1m4P5VZLctS/g9jJHtg45vefVjPLP6BHZW81DmPHgovLpuuZofk49vwelN5NZtuLOiXma+pd7z5lHDZz6wQPYfhDqircX6Ryx0TR17aukREtb2rBwE4xjWwtnrPQy7ErT3vpT2DSDRlKy7OQjanpQKGhSHkJ80RhRAr4P64hFTIQc/Q7KH1IA2VM2cnIR+vUbmDa6BUFm4UwKS2BkwwplFnUV8aVaoFmRMpRdUjk+WRhaxPyyBoHpomJjzIdZwWGqSxJMJvkgZv7y14lNR65vSa+g6E38ImokckhqUQIRcr+rgDokFLY0Ir9WC177JdYmnmJJMUevRg4DDZ0c6e4juFbZl9YmdSuknc7+HeA/j9ugtR15E4ATnK6RtCKGlN4lKLPVsSeUqxl7YP06YYUTD0z5dKRcpsZWDv2CeaBafchrkqVWfDsrEJ3/va0ehZDH0WrVwrXS8PgY5JDiuX3srNXGtehBjrs/0I9QL7zXvGlT43rWiOTLKQFUZZjaXnga2ZGoSFhFL21T4yjGOgZgSjUkczxLHi4TNO4gDrbesZmtWsxZvMzlucNZgpMHYCuct3lZUzlK7sryeSAW2Aamp6hHvKyqbwASylOaGSdoy8ZSIkYTRVIyQhdYKc3GcYoliyGIPqooIKCToW89FqNkHwx5Hcp7alDVBU3RozuSs9FkYtEJpiDGWCToV0VSQA7vdhvNh5CpkughjUgYsg8JoLNI2zGYty1lDUym1ZIiBfsxstOGxeGatEA5Nn84H0BjxxmNVQcu9PcktTRhwgyJjx+ANx20uTdb6nu3QsRkE1URlDasGrClKi2xMCZDEUpriBOyoWFvmAiIJ5yPVGKlSpK49zliCWKwO9MOauM7Q78hVRPNAOzpOTIWzkYzSa2QdlYhBbUU2hrFOhFScds0Rk6HW0kkbLGQhDoaLK/Cpw3V70hC5GCFpWSFhGysyHmvTIZZbmp4YWyZCMVsGtWxSZCsVF9bix8z9s8wbg3LjJDBvDUPKjIdytTgEfNVwNJ8xxMhuN9JYQxwjF/vNk7XJd8kyMmJFqI2jJXLiArN5yyItkG5G37c86jdsUyZkSyaxHkYWrixx2lbCM8vIfJHoOthZOHWZ49aybBZlEi+w3e042/bsYuKTXYCX7/P+7gE2L9l3NfcvdrxK5MYisAsrvvPc8jcfJDxzbs4yv1z+IR+cP+bTu3+Gh9sdu1GJ6zO+vum4PZ9xe3nMyyfHfFceeGg9cQhl+cQUipELkNcdpobTxWPu9j9I/XrglfvKYwMhJl4+C7z68IptOCfqDIPlleyZ1ZYbqzmvPh7hwT0657gcLWcp4+YW7x1u6aDOGEa8dlT7NbVsCMbShZ7Y7ei6PbvtyNVlZNgPSMycRfiUNnzHfaV1Gas9l2nkoZmTTg16Q2CuyErQ0zly1DKS8Jevc5zmrI/LmsB65EFawsWOy8stWEs9czw7C9yYC7ZXLr2AtuSuKjK/RqFyJaI+5oOkzRfjYYozoOKLNM/EQ/mBORiWWCaypipNI41B3cGABocxnro9ImVluOpwM09jB0YfSM0cWodWh45BtUe8P4xlLEZaTRFGHJZskpQOPRuup7VvTWCvAwxYA+pK80VjD46BLx2qY+lwjDfFATGUa+RavSCouoNcsixXadSUwEJSRMJBxiggrhhOKe9Tbtx1aYEexhjLKGvLVX2D/XoO3Rbd9KVrdIKEo9uYssZ4FsZZBNPBjR3iPWY5xyyOyJUlDUIXMo09xo2ROvfsuSAf1oJWipNTVBIH5QUK5CI1pXwPIjxRIugT2cIT045wHQSQcl7hiVOlaPkfgPKZyumJGuJJw8drtOxT/kRa0hYTnzcPH75G7SzOKkKF2AZMhXU9tp6VBIWNZbkxzQR8qYlHsQpGy/+fWPDWMMNyRAkiRMpqViq5KHpyJrblO20TPV0y9Lamsrk0eI6OnMsy0qNClz2Zhpzn9DGzwTOYGgGG/ZrzfuAqRLYRxqiMauhVGBByXdHOGxazGW1dGhm6lMpyxlLzSB2mzgy5JYyBSyOEMeLE4MRgNBBzoMo1dVLGENAhsHcbbmaDjT1m6NgPHes+E7X0M1nVQuMgB0c0lqDKkAw2g0slV2bH4lMYyRgbqYZIFSN1U+GdJYtlNIYubplvhRw7tIJkOqpROKImuEjOwiiRLiU2Wci21IkHP2M0mQGQHEGVSg3+evk2laLK3Aj300gdAzMNnHeZkZGQIl02jGmJtaXEUMwhOXrdoDN7kpYeEVE862TxCsurxP0IN48jR4sAIgxZygq6ISHGsahrbhyt8K4qK92lxLbfc9H1BBW67OlyxmBwrqKWxMqMnCxrTl2L6+bEccZ+e0U3DGgSQrK0Y6Q2SpZM5ZSbs8jpqixlmi+FjcksGlhWDd3NFus8fd9xvt2xHRJvBCG98YCfFL4b28yJ+yX31js+3Qc+1WUiNfv+Dt950XFES11bfm73aX7O8k2Go3PuXW3ZDkpNx9fvP82qXbFYLhiqJX/PHPNDIoS+JQ59kb1rKv7xbsSmPXNjeTZ8hptnhgfngc4bJEXe2CivPlpzsdsz6AWGmvudofGZDx+/zrldcu/TrxIks9GKR8NIroWmNdi5L3adiDM9bsi06x3ae/YxsO73DP2O3bZnfZXYbQYYExdReT07/sFDy9wXFU+fN9zTmn45R5cGZoosQE8a5HRB9kLcnnNzuOTVZk66O2LqmjSfka5G1usNILjGc3OZuL0yDDmx7oXRNOShhr0Hn4rd9v6wfGP5v7kO0BfFmwVnQCJqrqVyBiVgVECqElwUg1oHcvAXsqOul2RbMWz36AgzceS0I9YNzFqotKyc1BjwdWnerBZCQtSQg0KOxVfIqfRMEi39k558sx4m/lyPuTSvFGtQfFmhJpUlOItPAeqKek+vr5FyTqxFsyKSUckHf8Ed1BoRo+Nhku6eTNjLoA7veVgxQS1F2acBnGNwSz4+zBkeRPRijwxKTmUlpc7USMpIUqJXyD2YHfgWOVlhlitimpNrGMaM4qmxVFcD6eKSWJYaONyKa1/uuqfSYYxPVIW5+EOHwJCm4jz88H4HpdeTXisWrpd4/2GqxidOR/nRt4IN8NbTT/yFkqV4opD4auFdgwqvjBVWS62g5Brvahov1CFi80hKmSSGeappYkXOLd1Qmh0udpHlXnBaaomdbaiscjRXagNpLJ2Ra5vxfqRxSuugtkJTWSpr8MbjbY24Ct9sWDWeuU94cx2cqcBGchXwsaZCi0MrFuOV2nnEWKxVrIDa0sTMyEGYbCqiMcyrmoGqqBmMxUrEZktKQtJSwxxSZswGxWKxZIXetMRqgdGBvs/s+ppdFLokDBl6hJ3CXoXkHLauadoZbWOpjKJhYNsrY+05qiONgHcwesGMSh8yIp7WO5yJDCExaxu83ZPGkU7BhIpgSxSzsRWjCPtc1i2uTTjcUxBc+dDqQZYnJdt/LdNOh3uXQiJpIkpCR8VL+WIJrqLf18Rty95ZTivl1Je+EQutmB1qja+M4dxUjLEqKifnqb2jrqsnaiBVwRqDsyXb6XLJmm5TIm9h6BKaakI2JM1EEbIIDmXuM95lAqVRksGQsmE/CmOqSJLJWHI2BCIhKJtN4sGw52gOvjLEVDP2I7ve4rKQo2HmW7R2pJh4eAX7taWPCl6IGYJkZAzMo+LtJUuntGbBLO+oNOMQxqj0QelUCCroTli6hLWgOPqU8VHpgmGXKxIjt2rhdGaYLTzGOh5fwQ86y9WoPEb4O2cd/8smsqwNwTrO0oyZnZesiLPcyyd8alRaSbx/nzh9E1ReI9iG59rbLF3Dpkv8wMtrjsyGD9Q7Xmhus7nZcm8246rvOFvv6MayIoVAWW+dCu0S6fUzPrNZ86mwx+TSxKu3c3YRYso4F8goZ13kBzXy4WbPvTPD/uElblYxiEOTp6rm2NzhYkKikoYBkQ5yoqsasiq7PhDGQDeO7HdK6AQdtEz2VBiNcNUfaurIiLElcx8ShIDkgMsRq2vGdMHmKvFPXr/PHoH9Aj180YtUaLDkfgVNBr/nuFVu6RXb1KNYdF4ji2PoLfgeKgPSoP31sgexNHozFpwvMn6kLPUoZblFj0HzWFZZtA3O1VjnkaolByF2I5UDsxCStIdAG+gYSGRoPWSHBhAsWtXkaoaYHaKprE4QwSQh0yKEMmE2pbeB1BYdDZIC2LI+oiKI9WA9uW6Q2RFaHSMs0fWrsH9cDHAj13bw4B+UlRzE6MHJOKgVUiTnhDG5VELkQyTAgzgPh+BLkS1eTwoObY+sFGFEZaCa0R0d0flj5CyUJTvHUmYih8h+1VRIZRldRY51WeFiIaSZw9aZ2oO6iGRbpIVbQ9YSgMbGUuLB4UuIfMgu2KcUBU9lasgl6KKUfjkq6CEwAYds05PuzteZm+uExVtKD64N//UO109dq0Aoag64VjF8dTkIX+38wCv3qb2l8cVfcLbCmgpTX7FoZ6x8maCV+FBR92SfsHWgMoLVQ+bNJrKvscYiNuPF4IwB47BSuu1LdmRT0zrHCQ2DGoIpmTqnFk1CzIGcSxnEGA0Jj8GBJkapGPwKsUrqE9vBsR9hlwxDggFhr7BVCMZiqlLvO2sraqfYFNj1kZ14lo2ydEtaOydZyKOwGxNZDbWrqX0mhhF1NVUTkbGjS0rOrqzLrhW1qQjW0OmerJnWjFQuM7NaSjCsOyhSDRlLOixhpoeViiRHjCqJQJREjj1qyucjGE+/rwi7GUPlWDvhZp2wxuC15rYYxMBeDGfGsYlNGZsTvC0lTGIOPWhUMCJYa7ACmdL7qtPM466UqvqcGJOQNROAdFD+tC4hpqhHnlRGq6EbbemhRUWkLJcecyTkTLfLPB4HVlth3lZEdaRR2PTjk2XcKlszry1DP3C5VR7thH1nybbMlcakqI9Uo6KyYekMM1uWAK004BFyht2oDCr0xqCd0sdEZcEbQ6+lN1dKZSWJgYEbDo4bwc8cTVOz2Quf8sK9fWTT1/zTB3s+8bJlWVtcZTgLDQkPyTH3wkNv+VSASjN3NdKc1aw+9gac/GNO9f28dHNGGpXve2PDUh/w4q0175/dZn/sqcwJ2zHyeL1l2w2EeFi5yllUKjQIPLji0et7Xt9vsSRySIy2ZZcdQyhBKBHLZgefjpe0s4FL3/LmZy6onBDrihAszs2xvsdlML2Qh0CkQ9NA52pGY9mPI0MfGWNgtw8Me0PutTRPVssosL22OaQyOXUWqTIaxvL/mwM1PX2+x9jD9z96SJ06UjiGrGRmQERSRvs54hqy6Zm3wm0buYzbUh5QH5VlDEkgHVQZMRW5kkOvpXRY7UEQ51BTF9tjcvnMaMapYLQmpoCaGuNqvK2QqkHx5P1IjhlTK6ap8dlgTEZiJklAawEtfwdxA9gWbebI9upJo8biumTQ5qC2C2QRxFVIVZV/3jQgREoQHrC2LDvqa5gv0eoY3AlsL2D7OoQ9WmWo5KleSxlyxjwp6wAwSLRFHXHo4aA5o7kvKkdxTxSNJdNZek2VEopc4gzOgAdTNcT5kovlAl030Mf/P3v/9SxZlp15Yr+1xVGurgiZqhQKVQCa1jVDGIfkK19p/IeHD5zph1bW6EZPA2igsqoyszJDX+XiqC0WH/bxG1HNMXQ3zWhWNMMxi0yLuDc8/Lof32utb30C5oQELUAfiqscrvEEW5NUyKPD1JA6g9YGR8S7RA4gxsEs5H0kUyLTH3sPbInnzmem45KkcZaAUpiauvgniJpiACof0yDg40qCZalRfifIWXf6B9dHzuS5fZAl8vps5myMoNk8PtYfy/WPggrHkuNBiRLzWPuMeXvNhT3BdMPU9wxJuY+ejWuoiQRRhpx56ANbsXi3hiyEbFlly31vCWFi6JtHVoF4oXXKxiRaydSVo/WOyka8mXHWUlcjF43hooo0TjCmQqzHe4Ovapra05mERcBWWL8l1Gt83WIqi5OM5IQxiRIwD4LH2opaKqztqGVpLzVjskXUlw9zFuYMITsCFqMTJpfGX6oZZ2dyFZnazJwdcxKCKgFDwDCJY3aO2RpcJVS1oRKIsWZoi4GQFSX5UlzaxvNMHX2EoBWrxrNyE/M0Y6qG66pjniOHDN4WTbg3CauXNGxx+oCJRxw9Tie8lMzYc7ZqaX6LfEXPzJkFQcsoQRMaEjIHpjiSUy6Gjs5xaDv2TU1YQ/YBY4qrdL04PqfJcIorhrwjaUtUgxdL5SzeOowxOO/xVYX3y7Z36fFDGDHTvGSCZ4wpvBIrghghacbZREIJqkShxLwgxJhQsXgLMSlWDN5XGCPMWZmOgbtDpOs6fOUw2RPUEkZdjHkFI44xBPpoeZgMISRMKmyJGAuauHeZ0+nEdEqE4wmfJu6OM/touU+WYcxYVRoDH0ZHJ5l1rVwbpR4U9UqgIjVrUhrIJrPxylUzU3ulzUXHNXeWN6bi76cVswpm1bHxlljXXHrDi84yqBCDMCSwYQIf+c62uOMT6nbH/+G6Js6B3+4b/uOd5xhHXg8rNu2KH20zT1eJQ2z4frvmZpgZpxkHtKtL2u0LJI8cDq/4cHdiypaUDDEqtVdqJ3gsKSnT2BNJvN4Lp7e3nKJlNB7TJkxdTAStT9TVQJ4tKSrxOCJhRHDcmxOz2uJvGJWc00cwIReapZzjtKxZKGnyiBjLMGKP9+hXv2R1/TMMyvT1v0HGmZs5FuqdOZFdg0x7FFfSGbIgUQiHzE2ORCZOqceoJa8FnjdwUnQ2UBmkuyjDfT8hYYI4lOfUVLBacS4uoLiotMmgcWSaA+IaqmpF6R8M1BVxUsJ4okojfrVCWZNkYpoCs0Zk6AsAYIrrm2w6dLuB0z06OtSDmBrtrhFzCeMRCbfgc2FGOIV+j44nyDNQqIbqa0zVQFuj2wvM7iWqHdxm5KGG8FCaEgnljDB28VsomwaylNn6nHwxz4sMYAEalgSGknstJfnDLVIHWLSIGTWCOEFrkNqj2xabL4h1j/gJjRG1RUPYrGv81Qa6Na7dMlcQtwbdXBCnjE/3WJR2MXOSFEljIIQj2kQkAiGVBoZy9iOFJn9ueh7jIZdtqJ6dpiWX2LF8PizLz4oR5Lxl0GWL8cl/P73kzGL4xLzyzGqQR0emPz7TpT/26199N1N5S1d5Kpuo7Iw1lsoPbJojl1Vk5cEZh9gK6wy+8tR1TecUv2zIxG2Y6zV13WGqDmczxiTECioTZSjxGOPxxiO2xRsHZIwKRjOifmEOGUKGOZnCjCBg80RWRV3AesX4yNhkQrJMWYhZKSIsUxiO1jM7QfzSL1iQLAytYY6LFACYMLSV4xJPH4UxWeqqZl1nJPRMUnHdGGzasg8JNXYZzhNOZozfUac7pvGI5YTEAS+5GLouBrJA2ayxnMFnto0uY4eWpBcZEymO5BjLdt1YHpqGfdsydBZtArUIrvLU1lJVip2EPrSc8o45d6Qs+MriraGyHmsM1nlcVXoGa8yi7zakOJOniTwHAgkximUxsDWGrBlnEg2ZqEqQYpWnKqScyRpxzpe4vCQ477DWEFEOU+KhD7QV1G2LFS2gRVI0FMmgwZOz4b7PHEfox7DMRUoIivZgTOLUT4yne+Z+5mkTuXsYuZ/gITvuZsWkTCXK/WypBdYus1srrldsq1hjSfWKVCeSg5VNXNaRbTuzs0qaIjsPfWNh7LgbHNq2dG1NDIVh83LjiyQmGKpcgGsrM7fNin87dlzvW368bXjRRe57y79JF9z1A58NNRep4+mq5i+qmTkpP2xa3g2B4zhByrR1R3fxGdY6pv4t7+4+cJwySYvJtTXQVVCpJWVhnEbmFJn38B/v7sli2CePaS2myeA8xinej5jZkwXCaUbHAVGwxpMxjFlIoWx/85QeCchn8LjozstWuBgNK2RF54g53MHLr6iufsauu2T6/t+j/TtOk3LKirE9ybQwHmHv0NFAWBhuAzzcRr53M3PqMTGV+vXMQ7dGBwM2QLdBpEUPMzLPEHsgo5VHVh04V56wZExU2mxLElgYieqpqw0GA8kgtSd6Qzge8GHEuTXSrsg5MIeeKSfU9QUcqA0gSOfR3Q6ON+hgy1K1rqHagLtG5gTTDWJG8FWJ3j71MDygccmUNoXtQNUidQXbDWb7HG2eoHcNci8w3pUFkS1G4God5yhlZRmYsyz9gkKYIZWBXc6sjbOEUpaoZWsRZ5fN/3LGmGIsqU1GfI1sPKa6JA0KzQqNEUwkiy0m2NdrWK+x7Y5YO0Kn5IsNSWvycY8VaChpCkYDeTKE8UDyIzSUyOuw+DyopWSDf/TKUvmEXXA2VrACkh59s8rC4Mx4OMsdM4+mTQKo/IEp4/KtHxka5y+IFGDjMcZ6oS78kXUN/yioUH4Yu1A9heiv4Pmfcr2buBy+Zb59y4fDyF2oyK7BykxIijaeeR65j7B2FdZbxHm8Axsn9uPIIUIIwl6V7KA1lk7Aa8ZbpXYZLxlnItZaKq/sKsfOF1ZP8UgLVF7p/Mi6FlpbTLnEb2iahnWXaLYVWxU6DjhTImosAYNBfIuxNeIEZx3eFOTOxHIQlejUJW5HPImaZJqyI9eZHCLqK+rFybUBkhhyUqJmsjWcdULRJhIJ3IwzireQbSTYSEyZkGBwhsF7BqlJxjCrEtVQVUJlPKGCbIS2cuAsXS5olXXF9dlIRWuKG/1pMDBESDNGi2laPvOZM4XGpJCX7ZiBJbLFYUQwCEkMUZUxBWKI5DnS5xnjhacG+jjiEMgDFl+2GylDSIzZMqhDNJMt2GzwpjBFvPFsqoZVVRe2gjGIFcJckfoeplAowykWhFJAjCXkTFE3JaIKQWxxy1aKCVMUnGSiBVc7vF0MNxWwHZrhNBhaKmqxiCrjGAhD0X9kNWRcqU1uU14fa1GxRGAIiTRl7lPmEIv/wIqZmwPcDDV3+Zq7tEKdYGqPmJoq9OzCkatjon8b+XwYWXWAAdPUBJkI88y0n8lGCSHj44RVx06FrbVEY3jRCiub2Ymw6yq+vGwI2fBkUsY4k8diQmXrRFxtuFh7LqqZMZTYv4dcI3TMbcW2Sfy5U6ZUTOv6Jw13s+H9AaZ55vPLkc9fTnzoDX/9jWU1emxV0avn9WA5DTOZUqTDMBFjBu+JWbh5MGXQMkoaM8nOiJkJxjJbgzhDzpS84cRiTOZAhExGYkBJxfhQ4CNtbNGup0WrLqVpxSqME64+8NnPIz97MvLrVx+4+9vv0XkPZotah5ojzq5ITsE4pN4grkGjJfae798G3jFiuxFjE0iAVsBZTFija4N58YR8qJG7CPcT9PdImtCVQa7sQp9PII589KT7ETtPNMYV9kc2hGFGifitwVWWeYDh7gHjWnLeEKfl+cWqFB43Fyqji4VV0QErj9g1mIQ4j+4ukNVPyTcz3L1B0r7EZPkMvsJ4j4a+6BVdDb5GvUcdkAfIdygHpBPIG3SMZbNhDdK0ZUNhzkX/vO23IA5JHp2lgJDGgK15dHjWgJjS7LPoDE0615VcIqRkBJtKTrpx5CkgLkLtINcIBqksctVhn2zIbQsrz+rSIC/X9NPnpO96xsMtVR4wzKgRYq6Ye0NKUh4rAnOA8VComKZbJBmFYXJmQ5T6XXyC9GzRbMsX5BGBXa7l7FxOz+XrS5TWJzrHP+QfnGGHs2P2R0DhUZP6T9d/8/WfHgxWlMYrlVGcRKwVnMts6syFg86Bk4yxheXWeMu6tqx8ojIG4zpc7Vm3Dd3GsFp7NuaAl4y1DkfEkDC2Q1yNOF8Gc+sxJCQHJH0krmZTAO0aRzIdGSET0TCRjceZgNOGmorkhZSlRClaKdu6nEkmE42idsbYEsVrXCbYQIiJmGFUGIyjl5poHUEzQS1mYXsSK6ZsaKriaN7NmWgM3oERixEPlYdkeDha8qjkYSwASQ6FOWCWnsGYZWlY7lOjijGC2JJ6ZSlMkAkYdSbMoRg7pkA0lqu1ZcwTKStNFkzlca4wJ00IhCz0yZJdTTDKyhn80q9Ysax8zbpuqF2pFeIMKQVC38MwlQjbXJYnAkVmhmVMQtRIUiWIIRlHWqJec5JinmgUUzkqL5ATOUGmQlzLMCvJeDqnGFrmMBOOiSxaMEYVoirZdMW53zrUFibHGDJzSDwkZR8DhxB55mcOp8zNyfGQL3ibfGGJVg7jG0yMbNOe3RA4vFeOYeJyXWSrtq5ILhPizHw60U97piyYeaKJYLNjZ4TsHU9ay9MmczIZrOfLqxbvHFeT0sdEHBcww0d0tUI2NV+tElOc2NbwPjru20toLLYW/kSKPxkKf3FZ85AdH47CwzCyq2d+9sVINB1/872j7j10lmgb3o6Gu74kiXkr5DkQ57mA2xjuj2c/H0izko4BMQE1wmwcgy+DfA5K0ehUyMI4VhRNsdDhsy60Ol+Y4+jiG5Q/9gtS/HRkCkg+8vRHIz/9USJMb3j39Q9w9y1q1mAasj1gzRp1i8SxWiFuhVaWPFXc3GQOacQ3E7kJRX5Y1+Xx65IyYD6/IKdLuA1wn+DwAOFUSs4TVxiOKZf6MtaE+4iZAxUW7zyCJU6ZHEacCtY7MI7x/oita7SqS7+gBjVNMVY0EbUDYlNhS6wU7RySVhR5mEO7Brn6KflUw/v3yPQezRmpAdcW/4XpSE4RcQ58A65CKyk1XfelN28SbNaoDWWIFoW6Lj+/MUXuYHSBys2y4fdIcOSpxFtiq8JIUIokQ0osL4t886wsKEyPBDohdkSNR7yQYwJiYWWGCnxGnIF1jTzfIuuO3FZUW8fmM8/Jf058ZZnfvcelsnRFMlk802CJo6DeIY1BplT6pjQD9RK96R9THj72C0vtXhakZej/OLs8Sk+lfK9wptovCWHK8vdZWIz/O6yFR2DhzPRcHusT1sMfy/WPggpnTcuZtiFYUn2NeWJ5mWfqBp4+nHg3eUbbYoYPzOMRMR7fNqQY6edA5QVrYc6Kn0YcireOkBNjUnICExNRWTwPtGjhKKZKxmS8C6xspHOyaCjBG6E2icbMrOqSYuBdRdVMrNoTm9HQ6oaXBJ6lG4wK3glOA5ottt5RtwlbG5zzeFPhbcISFjO2maxKlBrvioEkLqDVVWnKpyNKxEUY85bcPCU0W0z/QHV4R6ZAMnk+kFIk5pJlb63FmfLiqxGyGKJRRoTBOKIzZAuJkkRhDThjia4czmIS2IQXSOIQYzCqiyO8J7U15JZxdISoJR82pzK0LfS9nM/DgVm29GCNxVmHc674ZlgQHyEV2nsW6JqGy51j2yWqHNEUiZKX4RvEK6SaYRZGUbwqNstilKqlGVHFqdJqAQTN8oGMzhGbmmQsKQRSgBRmcs5nH30MWswWVYjYoo+1njiPBIpCG+8w1jLFkWmYUWPwbV205pqR8QNrc0IO97ybhNk/QbXCiKWqyiC5dpaYBLMc5FMS3JyYYsKaTHKJu9wzsqJ3kalWdJcI1UCsZ8zzFe7zF8jhwP673zGc7piHzNFmXppYMslrT5oCd4Py9hghJYYQGGNCJHOchUQxsPO2MCYgURnloirO2derzBgNp94SQyrbOpcxqceFzNoEnjWOn3ZCpKO1sNEjF7VwDJYMvHQzb+eBmGduwowbJi4HTyeWfhW5Sh5nlMkanm5rfnuXOcXyWTPOk4YAVV3y1+e50LOyWbKLz6BsJp/ji85XzpAKmFKSBVJBm896dCtgqrIE/gTxLed4GeDIYFLkarjl//LqXzB+/1dMX5+Q3y85zC5BVcHqmmQLF4eVoF1X5FPTAETitCLEhPSuaO/MCUxdDIzaiu2V8vyzN/z+wTBuGvTyCdy0cPwAmz35wsJQI2EuaHrVMM5CdVIqC3RK1MAwjIVKSaJarTGuZh4O6HCE1Rq1u4Kj+KqwC+7v4NAjTovx4ZDRdkQ3ywASE9rewe4NUu+gvoDbVIA5CvKfnYW5LWj/uZiJFg+I5Mh9ABOL8WNVISysi5WFzQXiapSAmAJwqFkmqLoCu0FiC8milUWaBpW6MAOmGcKE5qm8fymhpGIymRwMMzLco+keTSNySOS5L99bKThXCnlrmTcGv7VQQdJ3/HIrzBeWb3pD3j4nPSjThx7GgaRzaVZ8A9QYyUXv6RPMwNJkniUKsgwH50uWaifnu00X/wjS8pXlMfgvA6Z0WT6ct7nnx5MynKkuSZ+6PNYncMPyfP64dg5//NeHqUiazJxxohgUY8C5SGMzGyvUzuCdw1mllkRtlFVlaJ3incdXlrYd2LWWNrZcmZovzD11mksKkkRyylg349sNVaNY43GmnMtOAqIFCEcDAYPaMtyLm8HvyPUaQk9OM5ZAnD1DdU3srpAY8Q+vMHEqg348lvqnkZSKaa81gkdpxZCtkowyqWHAsnGWbIUkxRwagcpasnPMKSOmJCVVLjOLQ8Qu1h1LfWs9ObX0sWeMhXwkOS3nh13uy3wW/nDOijdG8KZazJJtCcHxCU2Ki4VR6KuKi03FxVpppfQLSRPRmcfz2fgCAPZZsVmRXIAWVRAt76lVpVFhpYufA0KyllBXJBFyCMQQiHNa6k9aep3yzCOZSsvr4+qaFOYiawSydTjvCTkwDjM5K7YpngU40HlPE4+00z23h4nJXpH9ClWL9y04Q+csrl7SvpwjZsMxZPq51HJxmaOMSOqIJjBUmbxRsoyMjJhrh/nqOZVx9N/+junuLfM8MZzgC5twAnNVEiz2M3zoEzZF5hjpQyQpZM1MqURxNu6cPaNUktl4YdMartrMlIXTYJgnixCpKrA6YaaRzgTwyo+7lodQs/KeLg/sGmVlDFPyVG7mFEZUJ+Y4YzWx7h1dt2ZsB9yFxaiSnfLZruZ3h8i7w4zzDb6piaeRZDxqLHkq9wSY4j+weO0goCaTJnM+kAtwILEwEIwt02YIZdgUAaPFG+gMgOfFGyfD48SmCclKMw/8Hz/8Nbv0iv/t9wP8OiAhg1fUnWB1Qa4WALxS5GlNth3MIzCRY8UwXTAMgrFHsgyILTOSVg6/dvz0xQ1v0pF9Z9CrJ3DzotRze4tezpAbdMgYE6BuCdnCSWkAaSFrYhwmdA7EFGh2W4z35EkIpyOm2qLNGmRdBmEjaH8H4335XBnQ3oAd0atchvcE6g6weo2sn4DfwM0E/bh83k2plVNdPBP+oF8wSHbomCEORfLpPabpCpug7mC3hXpF8RmaF4Aog8nF28GvIK+R6AsTsK1Q25ZkqinCPKFpBEo/jMbCMslVkTecjhBvyKlfWKQjxCX6uitLDakMcW1JW8GtDCE98ONm5MnVNX+viWn3BL23zDffEk4TmobFUL8B02AoCxWtMkzlPNIF/H/sC2TxTDjfm5TzVBYDyo8MhbwsLM7dhC4NMY9AwccYafPYsxlsAWTOj63xE3bDGaQ4y03+uLqG/wqoIH/wS2IiJk/0z7FN4EIS6+qWi2C41xXHt+845p6jduS6xrUemSaGaYA5ItbgjQEsxnqMUVwSJM2sUk+IhkEdARazLx6dQ02Ciog3BuMt3kEjSqWZyiiNzXQm0fhA0yjbbmY3TtTaYUzFOt2T57loqmQiJajqE+txTdN2rOYilXCVUnMiL1vyoBVZGkQ8jUlUGhFGfA3W9UVPHHtOacPx+Y+ITz6jmn6LeXXDdFCyWiYV9rlmJhOCIng8ltokDEVflE1xDhbrcJWQTcJIwmnES6JKiZQjIQpZKxRwJKbsIFeYFFEtyJ1PERcVkmVIniQOY5akjiWy6jzII3w0CDMG6yvqqqI2Bm+LYWbZ4IMaS1tXXK0t9VpwRgqFUEyJ79JI1UBTOTrxGCqsbaiqCusWfSSKpkSc58IwSKZQ2o1gyYhmrIFgyntfHO0jUGQezixNhoCTkuJgrZBVGEJiyoozHnIkj6XRSFp05vWqhfnAE3fLT66gaie637/mu2Gkv/gTqNZYsdQiZMqWU0yRRcwp0QbDFEpD5U2iFqVSjziD1IZUZ6bDew5yy24V+NWLey6/NPxdtrz9HbyZIuFhYhx7XOVo1x0kOM2eOBmmYWIIkLLFihBSYs6Gl97R+oopCd5GTNsyVDsuzIGrlTDnDW9s5G7IHFPmraz4ECL1fMe62jK4FdZPZHXMOfIwj3RGiW7FiGEflFf7ke8OM+/HxH5OEF/RWI+JQisZsQbjheeV4WH02GTZrQv74+3diT5ZhqDklJZ5X/6Lw1OWvOFlq5vzYu6XgcUkcnHfxxYKnNYO2a4LTbA/QQ5LlBGPjS5GySLcvYv8i//nt9zPNafBku0SnWQ8rFvMkxW5/RITLaxGeHKBui36cAuzlPvLSolQ7T0wwc6Sr55j6qfM9kB/8w7d90geoa7Q3UVxY/aKsR00HXmO6PGIDCWSaB4zhoQ1EddVWF+R40TsJyrrSyxTAD2dYBNgc1WoiHWF9DO876EvaLnqWIpLU/wWJK+Ks/RDRPNvkM0O3T6H2MB+iSqsHHQ1JsyleUsJWV43rSq0bRdmRGns1FikWsCcS4NcXkOqi9RDBzABYxXjFWkcsV2T/SVGE64C8TWKIUYHpxr6uiRo6ISkHmtnTBehvSKOPyG/Nsi732FO36BxQPISQ1lRho7KoLWgPjHnqUTq5ZF2f8J3Hl9tmXa/wN9usP0F40KHRrQ4TdtFv+mLhMXECpIBWsh+uU/PzIKPFoqybAfKUuKc9bi06Wds7A/YhwslXBaY4BNW4kdZhXDO+y79SLnvHhsT+eQv/dP133SFRTagcXmvzk7jWUrEooD1HuugNsqiTqZ2iU4ijZtpqsR6lbgYB9ro6L1jZw/M0754LJlATBFrD3SrLV3T0bUHVk2HrRy1HZA4Fhq2Fj2/+pbKZBoCkiucq/HViMYRyTOTZI4XTxhf/hnOPuDf3DDfBFJ2xMGwT5YhOeaYUCxeaiqbcCSQAg5mD4rFVgbrMiIJy4TVAxUZSZE5Ktl4srE4iczZkKhwCjmVJJg5BVzM2FSGxoBBjMPomaHgMKb4GnxcpwkYUzyTqpra2eJRYcqSImsBOaqq4qp1dCvB+Y/+IbUrceRVztS1oxPHHCvE1jhf4ZwrDCdAcyaFQJSRnAzGWtQIRhSXE0YgGiFLwTqzxqU+WKzksphSLTJTZ4sJuLeMMTPkCMbgNTPOkTAFkioZQ+NrREc6bvjZReSCxLvwmq/3t9y7P0O7a6ypqKQsw/Kib7bGklRpQ6afS+PvTaIyUKvBe9DKQGOY/D0f5re4LvGLyz2/eNHxrff87u/gdq/E40CYBxpvqNcdlcAxeMJoCCP0UyAkKRHCGhki7GpLV1UIDipL3RjG+oK1nblqJsS1fDi2vD9GhjnzQTx7baj6D3ReEb8iV0oR98A+zFg3k1zHZDx9hptj4Pt9z/cnxUrA8p4n9T1zdnQk1CrJwhNvOAbLGGtW647KWW4eHA8jjNmQ0nJyZh79Ks4xeWcj4pIEt2C7moFY1m3ns9aUaGq8g3UN3RqGvkQU5uI7VI7WwiJTEYZe+Pf/8h2j3nHoLUlr8AI2FNbI7gm6e4lJHdgRLlvYPEMPJxjuQAwirswpky1yyFUmX22R9VdkEzke3pCGI4yhUPl3z9BQAyvEOsRv0bknn26Q+QDRMwfFzBGnFrMpoNwcMmmK5H7EqkeiwGkib05wdV3MB5sKkiDvZ7g7oWki5xE0FIfVrQGzguAwvZI/vEV2N+jmcwoFOiESwTm08UhYlUjoswG0JNR7ctMU88e0LHicoC4jeHQVkScXYLdomCH3BViwGeMU2wix6cj1NYLgbC6SCmNJyaFDA6cKnTzojKQBQ8C2E9J6onxOfnuBvnmFefg1pIfSE6KIU3AGrYRcCdLAlGdcMKxSYHW8pb4Vuu575tU1sl7Rri6Y5plxHBeTSUXtwoh1uUheq2KSKbSg9dI7cN4fLEsFWAappfbn5T5dfCNkkUme4x/P7AZY7uHzOfex9us5NWP5O7pI88uNbnl8IDkzIP54rv8KqJA5sxWg5KXm3NE3XxAvYVU/0DQj16eR97PlpoGjC7zvR4Kt8N7SNC1jKtvXk1LkB1LR24oghiopq9hzZUaOyXDKLUvYILCYfEimeJKVGI/iOJ7LGZDLi+tRapTGJVbTxOWUuBgyrd7S+YZrPhCGIyOCMjNHwfkT627Dtq25aGu2dcOmhs6eCo1ODEFrcp3w+ZJcWdRKoanlCislOUE1UmsgOktTCU07I+MrYhzJY8c+9ezDljFZ+iwEPLbaUBuLl4xoImpiskrwfmmoZ3LusXFgHu6ZhpHYZ2LyyK6mWguN9LiUyRg0KWFyhMkRx8w4wTGti1FNVbTGlRicB1cVR1VDKcSLPBhB8a4U/MYKtTE4YxfUrMLUDa2vaaySjCHXrphaOYc1idoIRiwXI/QyMwYHxmO9x1mLRYuUQRNpnphjWqQndom0ZNFhlQ+oEYM6A7FsGM4xKpwNBTNoTCXuyTtyZQg5YkSBklIyL1sOlxN1nmm442eftfz8Z5/h08y6U/w/3PNKTwz1FtxCYVtMUFIq/g4+JCyRhlSax4XSlcTj6praZKr5gIQ9mm/Je6F79YGnHbzJE69N5j7CfoTXJ+hsZHu4R1QZQnEGnpPQj4oxvhhSpUxji2GW8Q1167leKZ89W/PVs2dc7O950o2M9SXp4pIpXDLMCdm+YA4T9vC3yK6lrlq6V295fRO4GSO3h8y272nWJRXl1UPi378XXvcVp1Ca7v98H9n6wHXrqL1Hs0OyJwpM2OJzYivEQdtkhkGLFMErpIIuP24XcgbjynbhvMW1pmjuWTbuUpVN+hmlxgIB6Sao7bmXKKslpdAaRZdFWmaaLN8PHZIEbNGuCW5JLkjokwQ//hKNX0H/Bu3eYdYZ/A59COgkyBhJfQXqEN2AnXBfrNDLS6b7lh/eZvTwgGiCOhYa3joj9Ra1q8IYCg3cj8gYMLFQ/sZxovaBqso0vmEOFJpflCKvkg5NS3pEUz5TuIh0Dm2v4JRKIzNrKeZNKHKIek2uK5hr5DiDvUeqNaxaSA06zkvzX5HzorlZfCaNAF6QZqGLziOEXBgLKZdZt4rlPU0CySJag3rUGlIIZWu0liJPCKFIoVImmpKbLhEYU2lYnIDLbO2JX22ObF8e+Y8rwzcvf07++6/QHxKcPsBwKBrPnEv6hCvnuwSI9zPZK5MzfHO7ZUOEl3eM6YA1xSwyqSC+JltbmBeLJ4WxFRoNOp2WhsCjWkwaRfQTgynF6MJCeNyQlTPykSEDBXBYjBb/gKjwif7x7Oz8SF8USiTU2QW8ILV8ik78kRk5/9FfTiNTqSzlPdPzlhIimWkx0xJySUZYIlXtpFRAazOtn9nOcD0E2tAQKs9n7S11/55TArWROSREVnTdiU3bsGsrLuqGTeNIfsTkEcSQMAQz4XImNyXCzdSC0TUWRW0xO63CRGUNjTesuox5ckeaviP3W0YdGUPNnFpOKTOpBb+idhWVKbbKOSdmm5icQ2uLmEBiRNIBNx2Y+iPSJ6bRIOsGu7V0zYRPgaAGiUoIhjh54gDzqJxCzUGuCFWiSYJRW2I3aykLCeTxVrZLw2utUjmlcSyLiNIviDjUtzR1TWcLLXj2HnHLIsCAtxknlm0yXJsZ1wuIx7gK511pThf2SQ6BkDOjMThnlgVJuQfOzbrBYm2Jsk152fhJMWSEUm40pkUGY6ByzKHIpcqioshSY8iYXBZIPj3w1ZXyi19+xa6reHJd4//6N/wu3XFwl6Smwpxpz1hSSiiF2WkIeI3krI+f8CQWYytqI9Q6YtKRPN6RjwH//p7LJAxz4PcSucmwX3DlVjK7wwFvM2NwxbNCDacJVA3OuMKwQNhYg/EVzjdc1cLLS8tXXz7nyfSGJ+YO1zX8bnrOOF0SJ4vULbm+Zrz9D3RNpNpc0N3dc3p94HWfuO+F3RBZrQStDA995D+8z/zuoeIhgGbPbw+RrY1ct7CuTZE3pAqThFMqskcnltbXdI1yjIsHgtNHT63SM+TFc8eg5qOnh4p8PIQLhbZsatNEoZ8th3U9Ibu2nNWzfvRZWOQRxVYso9Hw+qErg7hI6T+jR9WAVXQ1o3+yg/qfw+GENr/H7GakXZNvZ3TISAA9eTS1iK6AgH3Swo925F74/l1GHhyECSqKT1E7I7ZDbYf4BiEhhwr6hB0L02UOmTwGmjrhFz+DNA+YXJZsWWpQB3mRL1VSjIi9h9UOjgFOGeapJD7YCBJh26KVR7VGhhPYI7J6gNUlxPqx/8Y6cm4oXnpyJuiVabFZDN/DBCEsPcNidltp8XFCig9Ersp7ZYSUMjrM5BqktkhMRZKWtLCOs0GTIKOWyEtX+kknE3/R3vPj53d8/yTyH77cMP/6c/I3Mzy8heEepnHxXVZwqdwyUcnHSJ5mks28Mhv6Vw77+QODucfQ4awScy7SDieF3WgqsAZjPeQKHfsCXGhVGJZZPvYCj8yE5RwqeaHFw1HPLAI+khHP8MGnRT6fwQH5RNmwfN95GScsn4O8/MOGc5x38RX747r+UVBBHjNJKxCPX73Abn7J/vpHyG5k7Vp2mkjhDoISa8vKCV4yc46gjjhPhHFizDCIZTaCt1WJKfSO2mWe2MjFXCi1Li9F9PGl0scXFwoCfk7/SpyjvQqCI2qxWWlj4hCUh9nSyYFNM/OZv2F6uOfD7IiamKOAmWnbA9vGcVl7LpqGi9aw8fsFCTWgDaZOrLYT65XDuKKzsXbEuh4jDnSPTRmbR0Ri8RaoMt7fInNPTDN2yoTZcqDjXpSYPFW1xjtb/i2NJEnE2mF8xskIcSDOM3Of0H1GR8F0jicXwvqyZyt7JB1JKZDHmePRkrMlxAv284693RC7FZ3MtHnZ7jvFGykGuUbKHIhiJZGzkqylqpslYSOj2eLUIHXLartl03ZFjmETxkayzIyq1JS8asTha2XTKNXSQBdrEy2tXy73laREkARRmM3SJBgQa7BiMGKw1i1wUcZksMYRcyqD0VnukRIpCs6X/OmmsoScludoaZsam3IxYYoDKwaePbmiW7V4u+arf/Y/0rQfuLxzfB9OHARS3SHiEZQQHTkVnaU1mWQKFZZYfDNC0bgwh56Hhx84PLxhng88nCb+6k75WuA+Gva9MC9bi1GF/ay8HUEwWIlsKocRQxSDs8vWMwpJYEyZMWV2nfJya/jJKvHT5oZ8+MA2Htm2NdNFx1Ov9NnT7BxT/ZJws2JdQ8iRyTxh3828ux/5bT/g7n7NM2OIvuZ/iw3fNNekypBzoZx90MIKeV7B87XFrLZMtuLYz/QmULuKt90GmwOHNNDbQAol9YAwLw7DUrbjOZcZyvConyz0RcqW3Ldo05btwuEemBGK4z5phlgoZbKY/xQkeIntyxnCghKrlEbEVlC5jwARFnW3VF+8Ij/5HH31OXoX0elYkHwviFYwNYjZluQCTeSq5UIzkr7jZuyQUWCwMCcwJyQfyTkWjadryXjMccZHT21bTC0kteSqKTTk4ItWsipGisk3xNYVyl5dQ9uiJDSWhhgxRadZtcgwlU2LrpFkYchAXf6uUUR35GFG0gS4ojE0JQueyoGvitYxO8jLELZsdBlPZXBO48IMAsgwJeinArIkg0oFapHBl2bCzhjXoqMljzWTE7K3hUaYVnAIcIygE3QJrS1WKpqc+XLqsfXv+LA+cnh5DbqD96mkeUwOZovoAFJir5hTcdT34LfCvXTMU2IaDqR5IMwjmieka4vesl2j9RpxVTGOmh0mBvKDgoaPjJnznmHpFMr4udyjS/kprIWlzny6IVgYDh+NlHhMy1BKuoXkxa1ZCuCgZxpD/mTj+xhgDv+fLtD/dP1jVyWZk5aM9WX38/jGFQ9yeTTYTALhDHYCZFPijWNmEwPHIHSpR5sHfpzuWZ3e8qYXgsIUM5mRqh5ZN47LxnFZ1wu40ONlKKamasFOtH1ivWkxVcZXNcZkchuxklGJmNxj8wCEYlngLVI9INOMyYEqNKRp4pQc91XLUFscKyrnMaKoJjKB4C1SC84UN/uciiN+fsgwQBbHxdry9OnMyh2p8wMhzeg8M1TC8WCgX3OcLrnXDWPbUuXAVZ0wUraJ3pYmN5kCJljVxcwxFfi3bqidKTIjNZgsWNdQrTdsN2tqYzE24VxCZSKg9BSPJWs8xgjrBgi5vF/L0sgt+BAURmdMkckY5lAYEWIXJqGxGDEYY1Hn0aW/cMaRRUmxMNwwgmaIIVA5jzWWtmlKylMuyRRNXYFNiPE4ElV44OnFhu22o6lrXvzsz6j9NbtXgW+niRuORL9CbY1FCKkwQGZNJKMkU1DcFLVIaVNxsY85cdi/5f7+e+bTPfNx5OtjYu9hSsLtYBgnISeYtKSI3cwLUKKJzgudLf2CCERLOcNFmFUZQqaulWcbw4+2ws/bB+r4nia+o9OZsN7S7TYcpcF6i3nyjMPN/8iKiHOZXA98Xw28uR2Z+ki8+x3PjkfqzvHbueY/uS3T1hRJpkbutXgXXHjli05o1itCvaafInszYrHcd2v2zjJz4kQghIg0lOE0RiQbco6QUwGAFraqUS309HO0oauhXSMpog93BTgQFlldQsIRzRRw+MxuyPkjEzLlQoUFEIOaCrxDfF18hIwB6TFXr3A//wnx/gX6JpKnGyQdwOXCDIgKsgbfIVbJ1UQtDZfpB97NLQwZHS30ZdZA35UEBiNFUmhqOGXcJNRmjfOO3Hmy9cwhMgVHZSpqF0vyiq+ZnYdNVcwT13WRSqZAGZ4s4h3UDeJamGPZrqsvtXxwiG+KCaIKebaU+OQJ8RXa+fJaOYt4j9YNYiqIy3ZcAFwZ4nVhdc5zYY6Si3xkmMFOSDLLAqJGZo8EQfNcTJRx6OSYyWhVPrOwQU7AsaTiST2jrRQALsN1nLmaXvO2Dvz+2RM0tIi7RPeg47H0C0kQieXzP5d5ZpRAuzacTMOcPP50JNY9BGUKPVr7IsloaqTdgatL5HdyyD2FyZp7wHKOli7g6iIG0zNQ8LGslC+cl/H50z/8w37hke6wmDea5bFzkUHIchbqp//AeZGh5TV/1Ar9EV3/DZ4KJVKo2v2K6mf/d9zP/8/UP4Vr+zVbmdkdXzPPv+N02uJDpHJQVRWzGMI0Mp2OhHkkqXs0/xRjsWrY1oYnduSpTtQCD4+NATxubh5JJucNtpZDwSzbTuSRZY1CSkrMShBlFKEbIk/2yodq4niX+d0xM+ZMzIZsApUPdFXRxG0XUGHnD8VXAUHMlrZ94OqQuF5HLqtAV6/Z9B/YrGZcazGyJ447zM1LbBtg9Q6NPaI9mYSzd7TzAzpcc3QNN97R94odJ2xdYWsLtiqgYFSsmfASMOHIqX/g5pAIfUvtWp5dVXzxWc/1pudKP+DzG1I8oGPkWA28mxy/G/+c14c1Y1PhV54nHbQaafNAnSc0ThwCTMnhFulIbTM5ZUZThnNvErPxzLKiaS+om5bVxYbL6wuaxlDNJ8zwnrsP93w/GAZx1LXFiyNFIY2CUYdqKrMjhYJ4/uRlMYwkwjmWbTnMfeXx1uGMKRIN64v3xNLwk4VCzCuxVxmWZAgF4/C1QXJiHAdEys8iTsBapuM90o1YI4zDkT5GNtWKH/35P+NqH7n++m/4z+++505+irRX5d+zQlCLtWUwLvZAuZhvJkOMkXka2B9vePdwwzBN5cCaDd8dFTFCNuajz4qWn12XbajkQETxacBpWjbXBUhLojgN3A2CzQ/EZGiTshmFzckwHvZ8MBP1cU/f3cGmonEdaz3xfH0Jm0uyrZlDxl1mhrf3+PbAD4fAd/0d9ynhq5bhssI9afDek+ZAmoqhmLWuDNwXjtWLF9R2RbgZ4TTSVg536ej7yHTXQz9Dcii2bAimiMRUaPcxliIvixYya6Ha2VROoGpx+r21y8AL6hzGC8RTMdgL9pMGIaI5labhrEXPC1JsUzH1b1pyVbR9Uhs4RJ7e/JYvXkT+6tk/I0aPnupC+69M2ZhMDqNrssmQB+RZw535CvObV+gpIg8Z3mfoy+CdNS/NTwIzYVzGWUe92YCtiYNiujU+F8BjTixGqGWzMjshrmu0qYvEwwOaMKYg0TnPYDPSdWWDsrpCqrrQPIlo7CHOoJGcGhhqtAd0XgzWStONUWgpJo/nLbm3xexxqNEbKVsNUzxKCu1u6VRTQitdYjOlxIaNDp1tKcB9DaGBfkLthLTAKpZoTe9QV8FsF0uMzKTw7anhlRriTaQdv2OYfiCYDVK3SNDixr4sVzQZNLI0SIF5FnxTwTjTjz2ST2j+Hcx+YY60aNthdltoL0tzlSx6MOh+ADMjjAvMyR8YKn7chLE0qeeyUsBrWRhQJU4yPVYqkU82C7K4Q58xCHlEGfh4o37i4Hyus3puEP7p+u+5Pr5in/YLwDkOTaVoq5OAFGbeo6WiUIB0hYAyC3Q24w8j72Wi30d+e+c4RCUoZBLGnegqpXWOTV1x0VZcND01A+Wmaajqlt3a82SrXNUz68qxPj2w3UDVgq0mch9Bn+K6qtwe8x7JRdcs9kSTA65/yiCX3FnH/SjIPBdfs9qX4QFLMMVTxhNxcWAeH/hwGOlPHqcd28uK3YvE1fMDT+SeLv9ATvfoFBibgVuN3L79Me8PLe/NBbZruagMFYlVGql1xMaZPiSOuZg41zbROMXkxKhl01fbmWyEQXb4ekfTrGg2HZfXl6w2NXWaMNMN0+2eb/eZ9+o4VgZvPWTDPIBkVziqEgrkt/TuqmW4nGWp85SFAkZKkpQDbwUrBozDurqkfGHIOS+LCUXEPZ6JSUtf63xN42CcBjQr1jpq41DjCNMJOx2o3JYYJh7GI43xPP/qp+yeNzz57jf8/Te/5of4grT5vKSIUAy2rXUYE5elZDk3YhJiVOI8cBz3vLl/x344kUNGZ+HdYPhgpPhsne/j5WdPmMKs0jJ02xQwkkkpIc5iJJfZWgOnYPjh/sAcR3zOvBvhcn6Pne/RMLDqHNPmjrTy1LVS+cSF73nx+RpcTYoZd2VIF3tCc8+7Y+Y3oefuaNnoivtVhdnUVFWD5kQap4LZ2ArjDKyF+vkV3eaafB+Z7wdqgerCk0TZ34zkY49GC2rL+T4lNCYkhOKTkJcNsC0AuOSlX7CKeimJS8cBiQppt8j2HNgBjiMyKaqL30pOjx5iIqZI3s7HrcmFDVfV5G4DSEnwmKC9fcuvxn/F3zz95zyMNezrovu3Uqj2wSKhLXUxjcgljBdf8e73J+L+AXPM6I2i9yUJIC9gCSaDzIgDYy11s8E2K9IETIrN0KhhisosjspkhEQ0QugqcleD8+CL4agYWZi1c2HMtDUadlBvSnpUXRd2RhohDaV2qYfJoiNlsSK5sDplAdhrYA24BfT2UmQWcYPeHpF5QuO8SE9kWUrYhWSa0MYXACgL9BadPKIVOhjUNjBmNA9Ik2AVkDo9JlMR3CKNLT3wu9Hzb+8qOCQ0vqMZ3tLnFVTrwupOWiQucRny47L4SaW3zr7CTsIcAhJPmPpb0rBb3mQL1RrZrpD1Jfg14NDeonMCnz56Li2ggi4GzR/NF8u1/OnjFCuPLMYifTh/67n2n/0Q9LxAYulhl0WDkhf5w0c2w2Op49Ne4f+PQIWSY2qBGnv1l5i//L/Br1r+5MU/8KvDr/nxw9+Q4sB3fcPd7TtuTpabuWLUijlEwtwjYS5a/7OMokwMGGPYmZkXec8mz0wJQi5Ouo/boOVZnNEe4ayxX24i4KMBy/Lty4E8isMZS2UtSROHOfJ+MrwZHcdombIhYEmy+Bg4S+ctaxdZGYOluA4ba1ivEy+PPS+7kas6sa4Cq4fA9aVlt1PWckuYHpDhX7Lpf4/sEqIDbhJM+B4bv8YNT9G+Jtdrkp+ZdIKs+FziVLJTgi2eIzLOaOoZjyduD8r9sKGut7y4aGleOK4ulMtOudADVT4g+cRcDWgfidHzrg+8PhnwNc+aho2zbMKJi2lPM/dMaSImJWiDc5RsaiPl4DUR5wJrzQxuzXx1zeXVJevK02zWPL9ec+Ej5u6GuX/Dzc0b3t4Is1TYyuHF40xDazsq14AYjFisSUXCkBePjCUSSxdDJ7LDOEsVbfEqEMVJiZYyIkVXmRUMGFcTcy5MFWeLWWCamUPCuOK8HWNgGAay2KLAC4F4uqXeFdlHGAbuv/+GYxa+/MVf8vTFU+x0xfDht0y3menpX5DrLSKpJGzYhU2xeFFkyuYh5Mjt4ZZ3d++5H4dyoBiBCDkXA8xilG8WRYDgjGLP+tQkJbN6TmRj6bZbTB5p7cjQB/IYOZri5XA/Z769yfznKvKiVbIKqg2bZuRi+4Z2c6SqK549vePFFGhffI51K1xd0awaVsHiI9SdJSVhMJG8WdNYy498RjQyngJDPyAWfFXzfFXx8mnL0xdXWNvx6nnFIbdghKfuxLG/wx167g992Sg0LUOqCNETx4nQly248RVVXSF1RRgi6dCj04ikoSDYaksxaZ4ivtDmtBJ02CPDHrWxnAEZxAV0Hhe6m4XKF1Bi0b6rN9BYqBcmU10js+X9h47dP9ziu6+J+WoZEhVJAfJcznVneKwZ7h7linzaoIcBjgKToikXs9HWY5ua+ewPYSk+MquGWZXZRKwaatdgjcMkZRiL83sOgWSLWafasj03waEpkb1CDOV8sxXaVojzxTyoLvQ8pgQnYASN5X4zZ8SbtJhWLVpTm5CJJaopFsMm5wvTwJYEDXWmGJxSo8Qi8fCubBqwCEpOGckWvEGkQr0iXY3UvqTIZFm2hAGVQ9kk+nFxZM8QIqNE7kzggGMYHfqQyKcTZtoXvWlokLhobKUqQ0XKME6QZ9QqcZ/xWQkxEj4M0P4OzR4jFq4+h8un6HaNdCuwK5ir4i9x76A6lg1TSgvJUB/7g0dA4RMgu9x0ZtkYfDLCns1Ez2ZLpfjwGIv1WPQ/0Vaeh94F2Ck64Y/1bQnY/qfrv+MK5yHzD/oFOLd2ZaGjJc6Mpfn+9PukfGcQyygObwtQPcyBYRLejpbbYJgSzHiSAMZirKPxjrVXNlbwFHadEUvdKs+2I5/vZ540M9vK0d4pV5cVFxfCrt6jw0Te/3va8RZz22D8PW5ymPkGk36DHxLae7KtSXZitjM5gqsNJhtyFKJVQhJ0jkgemIcj+33gQ9+gsuPJruPyRc3F9YmrzT0X9HR6wOQTaR44hImHLNyOI6+PcNtUPNu2XDSeVZ65GHrWYSDnkfcpMOYasQ5vE60IziyxaS6yESXbFrO5YP30KRdNhW9bnlyvebJ2NIcT4f6G7/ffcfND4i56XO2xxuGlprYdjeuQJSHKmsJakFzeN2sNSYSQc6FSWwPOUUmmlgWANywLCSCbYlCNYKwvHhRLk2+rGiUxhYhxDuscNTWHw4GkJfUqMRP6W1bVjLeWOAdO71/x4eaGr37yz9h9+adUPCXcfM3x9a95cA26el6YBCZjrDz6UBiRMtwsvg4Pw573d2/5cNoXSyFjICqahLy0yed+4dxOeHMeWQSXBWIm5Ey1WuOsodYD6hLjYWLMwpvZcIiBV/vI39vM3/5QPB2iFvnq1fY9q+1A1bxhu91gZ1g9f4m/fAmuolltWUlDPSSq1iDqGE7PcbsV4is+84qTxDwF+sNYvLUqz0Vb89lVzfMXF6zWW94fK26mhmg9F2bCpVvqJz3v9kfyFJGmYaRiihUpKPPxUJKEnMNXFa6tCUlJDwN5LN4lpHHxW/Aoa/A1RlzZesceOd2jZj5volCfkWkoRtBOikzAu2Xei+XPGlPSnlTK19QxPKz44beR+urXyPwZiCtshxRBxgIYO7ugzwbcgJob8ngBh0A+BugzJA9Zcd5QrVpmijk9xmAqMJuOaA2jC0gl1LbCuwqvwjCGAhylSMyR3PgCqhAxyUJS1Bs0TYWXJdVHLyoRqHzxVYoKJ1eeTwxo0I++dVqiGMUsEfOSkFlLb+GLdBVbpCjGNmBy6RecLZ4IkorMwgvqKtS4Iq3WVAwY7aKpxiCtQda+eDHMoBKLcXU6IcYgPqKupEaRIilF9pp4GJSHVJH3kA89Mh4h3MDcFhZlUlQ8Rl0576eEhB5MZt5HGtMCmf27kdz9HpUPZRbZPEGvr4vB5LoroEKqkdqh/QxND6cAKSz94h9WGTgvFZbF95lVYEyp7Z9ERyr6UR55XpeLKbVLlkCEc4T1pw2JlO87z0FFMrGoCP648ATgv8pUKGi4iDLrDdXuN/xl+4b/x7v/lT9//7/Qfv89vzn9ilv/Ew75b/jt/Z7fHeE+D+ScyCkuja4pUgJjSmPsDJ2feZaPtPnIHJR9gEMWAo9hWx97uz9oGEwx7tOMJrts4pZGbTEPKvbPRcu/rSxb0xOmRB8MMRuiZka19GpKARGPyZbjDPcRrLoFp/BEEZpp5OWU+GJledo17BphLZkXteHaDaxDJkRDddhTH+/onnxJt/uMJ/J3tP2/Y7q74/b0jNvoCESyPRGrimRt0YbHRMowG8ukkRh6jsd73h+Ee/Ml1cUTvrru+PIp/PyzgefrE5emYo3Dy6ogvf1ICsL9CK/HhtfuOVebF3TrwCZPbHNgywmJB4YxMo5wkoTWFa0pxnjGGrqqZtu0uKpBLr7k+ulnPGstlW9pnz7n2daxCe9Ip5774QPv7+/4/k1gTgZTe+p6x2p7zbrLdDnijMUCdpGw2CXT25pS6CN5SQ8sg/bHt7sACM7Y4pFglvgYpbj/Uqh/tXdkMcwhEWIs/gl4zJIKMY4zQbUclDrTdRsAhuOB11//Lcffv0W04af/0/+Vq69+xk9OI8e/+3t+uPs189WfIrZdkODlFlwiXBQh5pH96ZY3t++46w8FHEHA2MVkqjQ/aixUFdYrLo5snVJ7JYSZkAs90taObe14trEcbifSFAhx5iEUaccxZ+6ioHi+ORnqh0zbNGAs9VRzET1yr9R15LP9yM+l50+eOOq6wl89x2TBzCckb2jmxNPVSzoJrFctmIhDGUPm5ph4OI1Imqkbx3ZXsbtu+XLraSq42jncdss8RzhkjlPi6mLDXT+R4pHWCUkdU7Lsh8Q+gNqKtYUX7YStDH/T13z30BKOc8lFPgMEbYU0bYkEshZTNQV8eLhFhmGZvXwZoucSPSmNQ9YtKg7GEU0zIiM0U0HZ87KRtg2p+zH/0NclnkqBWBx1NdqSMV85skZk7gGP3NXocCSbNSIV4hS99GAF46DeVti2wkRhPAU0gTRNGVyGkVzbQge2jqausLl4QoaZ4h2SMnJKhc5MGVSNNeQ6l1ilxoEzBY13AqYqujtjiuWE82DaBamfySSQQuA/j1SiUhYTMcAkCCW9QUJEx5kc62KOKAm1oLl4eGie0dogq92iLSxU7ZLIQHHJrhLajtAK4ilnMqk851QeE9ODPYCZICdySIzzkWQMadigx4jMFTksgIWY4i1hIsJ5sxjKIn/KqARCBjdbCJEYMti74v781MBqjVy+QNcGmqlIH6JBo4E6IH7JzhYeTZBgSYAQyut1rjVCGf6XD39pQs/16dxI5MfypOQC5Oh5Y15ALaWkXhTvkHJGlPe7AECy0PNL//BH2CX8EV/jwh37w+vj74VcFhExl6FCzMd+4fH/FnUO8Z62qrj0M5JmjrMQsiOpMqnQqyEgJPVgPFUU9jniscX0E0vGIcPMkzDw1WB4vuq4bAyrBE8r5Vk1sxtm8uQxDNTHD6xOX1Ff/4Jr/47t/D+T7l+z31/zYbaMVsmmJ0nHJEKVK2wqMcnBGiaUkEbG0z0f9jO38Slp84zn1xueX1t+/lngy8vMpa/ZYqmlRvKaOQSOaeI4wbvB8QNXxPVnfL42bNzIakrszECVDvTTXJKLcsRVNRXFW0oNNJWnqRtWdc2wfk7z9Cueb1s6a3EXz3h6vebSHDBxYnh/x2F/yw/vAzd9xnqPr9d0qyvW24aViVQoVixWwFAYU0aL9BGxZJS45Lz/lywVRHGmLMIKOSiBaukXVIiymDyKIcQS5U2aqKry172vmIeJKUWygRQGVhceay3TOHL7w7f8/q/+HeOHI39xcc322VO+/OWv2M9/zdf3v6YXwTRPH5Vry9q3mK5hyDrTTwfe373j7f6+SIRh6VkrhIhaKcOd95jK4HSm08C6McQ0E6aIakScofOOZxuPzAOH+5mkkYeQCdaSRdkPkLWALH+/D3RNjbUecZ7r7DEHg3eR603gZ3HPL3afc2kccnmJ7y4xJmLGLW6cuequ2cQV110DvpiEp6TcD4mbbibNI94LF5uKzWXNi8uGJ51wtRJ0vUGNJ+4hjjs224b7y0tO0wOdVQTDpI5+mrgbEtFYvLG8aALbBr4NHX/3cMFwXKPHsejcSWXLbFpM48uypm1IY0Lvb5HTEYkJxYE6GCPkgFYGWTVIXZPHAHFCmFA/lNqQl/kBA90Lvk+fke/msg9NRd5Z/KUKsJhrhWnAqCH3DfJ6IqcAtkKMopsNXJTBsF47/LrCiWM4BdKsiPeYypOmGXWGbIVZXGEwG4MYIY4ziBZPwkExU0RRsuQCpNe5LAZqEC8s2mUwHmT5LCyzF7aFSQqwoIuJMbksBDSVAdlomSlC8V5BIgQP80zWRdoqobwmriRCkBaj+bZD3A4dJkTH4ldSS2FhmoR2Ee1s8WFKS0qCA4iFnSIjYo9gTqAJDZlpHpFhIIUdesjoaJBQTBNVDAZXnqMtG37RDDqgcwadSVHI6pGcSJOWxzYH2Ca4Brl8AVuLthFxI2ULKNAG8JlzlPajx8FSWc5z6h9ADSJgy6JYYHldzyyDTxYIS+vxGOSgC7NBlxlXIoqlNFt6rmQLjpA/yifPS4o/ouu/CiqosYV2dPdvkH935MfTK570f83r799z2K/4TxjeacuoO0ZviPVMHgPqPIIrH9JlUy2+FIpoApojaerp88wcDO+i5U4tiYAs2eEfm7OP12PLp8WVtBhbFNQaZ0qjaCzWGaSq2XhhqwP9mDjOFWkZCDUX1/go9nFQzGRC1rL9yJaJQos8DT1Ttuzjmhfa8tIIz1LAjwfGucdEgzMVm2aNr3eo+YInGlgNB/R25P1Dw/fhiveyYi8Nh6gMmoqLe5jJ2S4GeI4+TvSnE7enxEF3pKdf8OKzC37xxPIX14GfbJRraWhyhzM1JjnisWe+DdzfCq9ua36YrjjsXvJ019KYgVU4sgq3mPGBw6nnXa/cxoreCTaXfismS1152tazbSu4fMLV1QWXa0dVN8jlM66/+Jxn/oB7N3NK93w43nGzn7g5RPpoqVYrdu0O79ZEVzO7UsAzhiymUBrtWctWWsFoDFlKtJW1tujTrflEKrQ03rKYmOXIWX9UKJJL3M2yG4whFiDPCNY5REJhFmiiIbNuVzgrTGHi4fVrvv7r32BXf8vTX/wPvPzRM1784p8xjIHpH/6edzeWcPVTRBpyCmgK5KSknJjjyP54y+ubN9wf9qS0UDIdqLHFZE4A5zCrjs12zaXpYcysjGFVWw69cNRE1kzjlLUzbJk4CbyPNYNpyK0l14Wrl9VQ+5IqoEZpWl8YIm3N1DY8qIPVhg/PP2d68hxbW565yBM/YpIiW2hMR3ea+XEHlayonCHnufjxVQ2+6ag3gZhmjJmp3RGrkEOmMsJnHTxvEjcauJOGTb3iaV2z73ruTx/wOuJSZE6JYy6NrxjFibKrPK52nKoWbSwPFzv6EEuTmAI2CNfO0lmlXSt1t+LtwyWv3rbEaS44k3iMW5Nigjzgqggrg9qaeIrIOMJ4gDwh84yOS6HcrchPtkis0Hku5oE5FnmHXRfjQ1chH3oIESpBzAYNBpO1gENtU0wgvZIdhFWF1BaboDaW6RhKmdEKJ0JII5qLPhiTysY9hnJ+LXn0OuYSRYcWc8Zz9EklUAvqDCaVswmjxTXaGNSbR8BL7VzO2XxuohcE+2wCaCmghKVIC1JEJ0q2NIv8SBc/DC33r9gKOgOrGsYapqlkVpsChJKPmKaH1qNVLJFWSTD5SDHO8uVzrnugR3PZWqRJuR+rAuikaZndfdn4WA/U0I9FJ2e0vE6mAVbFXMpEUhLGuSbGRDZbxHikMcUwSkeY74scZzaI9Wi6RPYGnXqQE5ixMEtkaeCRQr02S+OwbDjP4KYiiLXldVUtTRXFYFcxf2CIfx5wylbi3HCcgYllc7FsJx4pkVIGn/Jv2P+Wuv1P13LNRBS3gDePr/YffM+ZkfLorp1k2bwtufVLKlIBFRyXciINEw+TZdZyH5TbQonGLT5BRWCRspI0I1q+dwJEJ6ZD4BRabrTmc3E8bRMuDOT7ng8xInrFpulozJZ38pIVl1Tzd1R3J053hu+nS97qljvpeFBDP0ZSpcUEd4YkwkyJYRyGEw+HmbvQMG1fcPniOT995vmL68yfXh557mpW2uFoMVrDuCfcDRxu4O2N5feHLTfNSzZXO9r6gTaMbMId1XTH3B/5cIq8nysORmhtiXWMSXDW0zQVu9ZRbS/YXF9zsa1Z1xVps2P3+Zc838HqYc+oB+bhhvv9wM1ReX9M2KZmU22wfkvjWmZnEWPJCFkKP8rYBZxbNn1JhGjKeyXOLSCnLQOOOTfaS4yjEQgZ1VhsS9DHvdN5IMg5M80TxjmMdRgbizzPCCZH1k1LXTkkz/S3H/j2P3/D/q7iyS//T1y++Irrn/wJP5siw1//Fd/d/Jp4baHalkjyNC1+TJmQJvpxz9vbt7y/v2EORT4lrsgdsMXQTqyFpqHdbbmuEi7c46PloquY5pG9WoLxeJvovGMjkSiJV9kz0BBrU7xpnRKjo/KKUUPMiXpVDLfFV8R1yxHHXLW8e/qCw7OX2NWKL22R+Nb2SG4jzbOW+mj4vFMkt7ROigwoR8g1Td3hOmGKI0qkcUec5GKIGYRrLzzrShT6a2uI/pKdqxi6xIdTg8QTPgdySvSqPM2Cc6Vf21aOVeWQtqavPLdbz3FWgsbS/8+ZnVgunOCbxGbbsJ9avn3TMRxP5XxVg3Ursjo0Dlg7YTtBm5owKAwjjCckDkiaYYilRnae/HRD7jZIP5aBOxVwQeoGjEcbgzwoOkXUW6TqkLhIADBoXUMNphLUZubWYbqqpDE7w7RPy0La48RiFeISJy42lSVBDAtYbwEDUyZrqfOYWFIKokXdUj/aEkeYc/Gok5IVX3oG15SYbhtRa4sBYdaPAOvZM8BokVbYpY6lhM6FVSt2oDQSWnoG1fJ755FmSd/QBp2WpYCzC1FvxNgTuQN8KAlX2WLygORh8VLxkI8gp8JeRdCYOfYLizVNxQCaZfHhffF8mBSmsUQ5muVxzBqmE6SBnJQplnMgaYOaFvG2LD0ECPfQu8JmcxbVLbLvoB9Ae7BD6d1EELFkMUgucwr5rM/iY791PmQWgEaSlu+TZe14JsnJR5BB+ZRtx+OZV75oFjZEWqwclgQqa8v7OPxxySb/cVBBzo6/kTR+w/zvXvH1DzNZBsa+42F2/D6/oucDm7znPmTmXGJQcDU21uAaVmvhqX/Nbthz6uHroWZIhg92ZoxwTJab6OkxKAt6+0gZhY/6kWX7hjw2CudLNYPapVSUhInGelrJ2KnnNDhO2T4Gg5X/m7LJWhqFREa0+DLkDDNKsopVGGPido7YObNSZasDd8cDNzExxi2Xbc3LektTPcd7Sz1+Q7p5ze09fHO85FXYct807N2ag9QEVWxKTPPMjDCkzKjCMJ24Oc3c6hXd5VM+e/aEXz4Vfnmd+ekq8sxCK4JNHpJh7j/w8PrIt783/IffOv7Vq5/xdfVjmmeOF/WR5nTA7d+TT+/Y9yfeDPAmOY6uxrYdrnZIVYaYqnWsKkPtPWuX2cmJBkFroelmXtg7rud3pOM3jB9+4PVN5M18QWwqjFvT7nasLy/oupqmdjTWYJcW79z2CUVQw9K7iy0Gj66qqIyjsq64SGsx7SyZrzPOWbAwEQoLRovTdk6COIdzQkyCceUAzZqJKT6aCpuc2dWW6+sd63WDHsHExN39kb/5h+/46ds7rn/8Y+rdmudf/ZhpnDA/vOPN/nse/AUhCMOYOIaZ0xQ59Afe3d9xczoRVMAVtgd1aXJULOobqB0X64r/4cqzUcfdfcJXFT+6vuThNHB7ODGFTIwJmwbUKH7j8ZWh3TwlGU8T71l3xQSsE8M+ZQLCtjX0bgO+YXIVJ8Btaq4+X7G6hBwH9mOmPRaNOtPEpphQUC9mlDlGhmNPVmV99QW79ReMEcYcuLl5zfzh7wjDQNQ16fKKeqqZ3+7RhwFfvaTdfMasSrA9ai7RecD0e5gOVL2BeSJKgCYSXdluXayEH1VCMkLVeLIK/WyZB2gQGm942mXaRljtOnRrmcYZn5WtTVzuNgymYzje48IdIoGRmQ/rzH4y5KEiz8BYo0eFukafNFDnhT4Z0Km4F6t1SNWgvqQYaNUWdLoGrSwyJPIQYEqYrIVuGDJUQogz1ioOgw8OghDngGsqHJa1bUgasSrkKROGuej0si5DppThNpoSsRmVYrosJfc5F6GgWvsJe0dQ7wslsXHkkJaBuCrIfJyLH4Iuzl0aywArlGqWbYnfU1kAkgpMvej6KCB9tkhVo51AZdFJl20aFO1lwNHzWfUOrR1H8wzNnigOHxJzTvSZouWK8xLnZYvERTqy2iU6smTJq7Gl+TC2NGXWIa5ank8x0NJRkOMAIZaG0FewbbCrDdp62BQfhTQL8sMIpkftXPxUZITjGhkG1ExIlRcWhIGlSSk0jTIqfjRt/HSzcK498OiRsICej94JhfS5nHD5o4/K8tY90u/O1MblG9TYorCoHVr5f7Qk/9P1h1cu1aQAzY8ckz9ssuSxbzj3C4t55vKeK4ITR22qIrGNE2FQDsETtTCIzuy0bIve3hhDXlh2xQdOCRmCLQbFMSkPc0CmTNsmNszsxwOn40gfWlpX87nt2G6fQr1ll25wD9+yv5t4dVjz7XDNbVWztyseTMuoxStIYiTExJi19Ath4uF05H3o0NUTXjx5ys+eNvz5k8SfbAOfediI4JPFqCXNR47vP/Dm98J/+kb4l9++5K/DL5hebvn5ZmAzHnHHG+Twtvg59ZlXwXJvPNp0uKZeNo+Cayyr2tE4x9obdjKw4oB4xXQrnlV7nqce13/Lw+23/Pb9kd/3awbbItuWer1ldX3JatXStp7WWpzIOWsMK1pYCgtIpGeVkBdcVeGtp7KOylgqoSR75IBqwJjiaxBMREMoaQklfwOwWKMYVxKexJY/z5oeUyPEwEoyTy63bHcrwhDxmhn6kQ/fvObLb97wxT+PbNYdly9e8LPDn8Jvf8sPh++4qZ8R1DMOiVMInObIse+5Odzxbv/AGHPpFRZvGypbuiNXQ11RN44/u274qo4cHhJTivzo6TUk5e3DgWEKxKiQRgwBY2v8RcA319BsIOy5ahLJOFZY5px5SMKmAa1WTK4lVA09Qqgtq5c71s8dxswcxwO+V+zcMw8D6wQj4HyDlRY0Mx73zONEs7tkd/0nPNWaOQXuTw/sX/0N4bgnZk+42tLJmnQ7kvZ7bF7RbX9UwOPUs2VDjhPSH0jjgTAcqHohExEfyAYmA81a+GIjPN1Ikf8YxxAjQ5/xydA4w0WjXK+ED6kira556DtMyqxIPFnXaHvBoR8x43uMjiQTuJmUu1kIgydPCWaP7rUMpc88rDxCiUNmXnqGs5zSGaht+VV1xVepKnVax7nQ79MydKcMDlKKhP5EbS02GppgmYIQ6oTHsrIVSUt/QBDCNJPH+HGgxZTzKgqSBBVdFmiUUp9i2e4vpufKMmQ7B1RI49GgEB2CR2OEeV42+8unTEtdPjN/yLlYLugExhQvF9MswKoU4N8IxtZol9HGlZ2CEc70/GwDkkau7A2beuDeP0NTRzAWF4QsmVNa5JVxWvwvTKnRgHJR5KlaZJ2IRZ1dGAGuSC9c8WbBWsQ0kGr0MGL6CRUl+qq8b6sVpm3Qrkautqip0Xcjwg3YADYi7hrGa2QfSox2lTALi7JESlrKG3oGsc+FXsscynlKNQsFQc+j60eG49I7lJ+z9BmaP2FCPOZWL5eelxWU90FMkaHWFXo0MP1/Uz3/f3P9V5gKBRkiWDAz4S7w73vl7+sW1DKFxH56D2SqPDGZGnyNryzetbTtU66ur/nlsw/8hfnP7N6c+N9eU/R7ybI3mT5aDuoZz/QOgEdgQZZf56u86B/pjvrJ18sGyHiHb1ou2jUvVhXX/gPzcOA+OGaVxd/Bko0hG4daj7G26NyzIcfCVAi5fLRwBrElviiTSXkgxMxwOhK1Z5wNE5aj3xHcMz6rV7yQmS7eI/0PvLuL/Pr4kjem5VQbRrFEkWJwkwIhK0NSTnOgj5F+njmkCnPxOc9ffsafPm345Wbiy3bgyg00RCRFcuoZhg88vL3nH36b+ddfN/yLNz/nr+xfkr98wq+2D/xouEcOJ8bDgdNp5n4S3qWGQ9Uhbcdq1bGtHOsKVj7T2PLKhjyjacBOmcrscebAyjxQTwLDLdPb13x/6/l1/DFpt+H51Za66Vg3QlcZamdovS2MJ84IKJR4qCJpEKVkWZ8NGp2lNpZKhBrBpAgpknXGVRaV0uzXvpjJTcshNM0DxlSIKL4uA2oEpjkypbTQvoqW9nLb8uz5lsutQ/aGVVeRgR9ev+Prr3/gJ3/2CzYNiHNcfPYn/Lh7wvr9O17tX/N6MLyLLe9Dxe0YeBgHDjkRuvUyBMmizfPFnbhqMasVtnZsbODLTaBNhjEHrrqGX32+ou8tN8OKu+x5d5oJ4xHjKnyqWA8TP315QXZbxsOeL7tE6zOTE14n4UO2VLUhN5cE0xClJoRIckLuKh5Cze/vWzaDo39QfI6c5pk4nNhVNbvtjqrZct8n3r19x3y652nzBT/5ao31FWNW/kNq+Lu/e8N9es8LVbqrK6S65D9++4EPv/+Brz63PH3ScKPCEATTGMRcEsYdY3pgjhuG/sSge4ydCVGoA9TziaeSipzCG8Q6HozwIII1sN3UXPmEmpnJF8AoxxqCYZ0HPt8GYqv8UHse7h3jNDHliLXFZOnRqBiLWbXQdWhK8OYGHaUM9uNc9JF1DVkwSUGKiZDYWAwQhyLx4BBgDuSUMXHxbRDFWYs7L5aNo/Edk1GGvqeqK1xjMdSkSQnHkThRpBtZwf6hWZ8iha45RgoEl0s3V4HSLCj4Ii+w5R4VXcyZcg15LhuJbEr3HVP5mZmXFyMW8CE48lwo+1pbdG2QquMxkimkEh1czdA00HhkBmbzuFmXZZvxNAc2fuBWtqQRRknM3jNSEytPNJbc7orUIk7kGDGVYmogaHGt1ohS/CAkJHIOxYuhaVAtQGTOIE2FXF6hskJrB63FrAzamEJbvErkegvvW+R0D/MIkpAuoXWGUQrt0xVfClncmXVJDeLcACy+HOfz6lzcP8kWKO/bIxMkLcVfl41SeRzRj5sGlTObobBCHtmQUBoEYx6bs3/yavzvvT4BfgDOJoyPfcGn4ohP/lwoSxPrsFXFut3wdNXyvBmw/R33EwzZoqokLFmk9AvGFRDbCBaFCFGVkDNRy9KibAbL5jznkZgN09hzH07EOXKKLfV6xWye80V1wVOrrPMeO73h/v6Wr++/4vd5y8FZBjEEY9CU0RSZZ2HMcAqJPgSGEHmYIXZPefrsx/z0xZo/2yV+shp4VkVWkrA5onlimh7ob97x3TeJv/ra879+95J/Pf9PvHvxE/782cwv+MDqeCTsH3g4DhwG5X2suXMNsVnRrVZsa8+mEtZeaV1hA8QcyWnEzIIfTjjpaOyBLn+P6In04RXv38/8ff8Z903L5Wc7ntZrVo1l3Qi1MzTOUluDUX0cnpBirufElNZbIRmLGsE5S21d6RdEcKmkxGheZG/WoBrxVsi1h6SFZZhmxinjjcF6txgnFxO3MQSylOWAWFitHc9fXHB1WTMZw3pV4Zzl9nbPP/zDt/z5uwea2pIFuqsXfOG2NO/fsL5/z+sTPISK29hyMyfux4H9PDPWDVp3i8O+oFWRRqprkG6F7Roak3nZzXxZjXyvgSln/vzlhhWBtxeefXK8G+Fw2mNF6G1Luw88v6zZ7p7wcBx5ageeNBC8cpeF75LDO8W0O9R2RNuQozDmSNrWDHhe7zsOveNwtKzNzDhHhuHESpTt+jndes2ULL956Pnw6p7PPl/z889r2u0FEeWbux3/+utb7t8duBoyX2462vYzvrub+e2vf8OuNfzZriJ1NcPeoD7hvCXPF0z6wBwPzNOBfj6SVz2hWdKT54kre8JYuHJCUzmOUbjDkLKyXlVcNUJjI2TLz6xn3pQI4SrMfN4l2m3kzWD5cOfpTyN9DhhRrDMEp8hMAdqbBqnXqANuThCnYs44xqKrr+tiSuhlGa5rxMbiDTVlmDOyL9LCwkyMBViQvPS5spDgDM41iGsYhpFcVfjKIFWFRmE+zYQBchTOZEI5494LwClJF6DDFXPq5d9X11EosyAalzPLFllhbspnJC8+UtYU0CPl8nxzKDVQEqjB4MkTZZliC/tCNg0ivrBFApAz2QRoKBHVYgpYlspZbLTUtTWJn5kjH6o1offMREZXEfBELLN1pGqNBIUwkdOMhIzU68JGSLH0C1rqq0kZzQE1iqkrNC/LZgW8xWx36NpBJWjjMJ1FOymSlV2Aiwa9f4I5HmAcQI9IHWFVjFNlWmQwdUnMIkhJ9zknO8hSb0qG5LIjOIPbiwEjfAIOlPet0A2UsxkjAqJnI+iCH0ihU3GWXDxGU8vCZloWQPpHSGz8x0EFHQFKPnkqTeJ+EsLiyD+EmRgLshUpcY/OaDHIEUvVXfDZs0v+8vpr/mzuSSL8LpcIQ8mJORv2qsTzi03633kS/yWVcXlq50/amXrjSmZr1bXsVht+tuv4i+3AVf+a74fATfBM2TBnIaiQxIH1OOepvcUbLdnN2aDZFiMuU2KKjDVUHloPJvcch5lX04kUEnNekds1W11Tm5bnrqK1niqciNMd7/dbfj9cc9tYUozEFJYNO6hEMrkMwvNMP2RO0rLaPeezH/2En3+25qe7wFdN4NpkVozY9IDEd8ThOw43r/mH32b+57+95H95+yf8Xfdz/E8u+edXiZ+MB+z79xwfJsI4M0yGQ6wYfYNvG1ZdzZPW8aTxtLWjIhNT5mhXZONppok+9ISTx55mpv2eo3P4ZDnNn/ENhnHr+Koz4GpqX2EXcYnN4DHFjFC1FHiKltVYgzclV1lYaMGSsAXqgVRSIiQnUpxIeUbF4YwnqRJFoC30ck2BeZrYhwnrHWpKCOqkSm+U3FbEVJo7yRN27WkboXUToYP1psNY5fhwy+/+7je8+9Wf4182DMd7xlDRvvyCz599xvX9ez5//Rpu7vlGXvB23jE6Q65XLO5QqNFCWa+qoodsPO2moVl1OGN4sD35dEOvDd5bDmLIDvzOcblbcRoTt7crwnbNXG8JDwfqbUPddnyYLpltZK0nUIjZM6ojOo+tN+AMVd1QjwGNga7bYl2HyobYXrB3Dkkzt/0bDt/9R36ymri4+hmXqwvUW+70Aw+v3/DVxSuuf/lTtrvyOXn3HP5f2w3vf33gqp35+RcPdNcr7q5b/u27J4ST43JMvM+Oh0OiayMpZ96lkdcu8XDdcVh3MG24qka2dsLGgBwDGmc6A+kwF/2nBk4Zrlowqkx5xrNiVcM0TYAwyoqclNCPEHpue+G3g3AaLWN2qLhSzI8ZTrEUwqYYmfHqhHn7QJbmMXqKzoEVVGKp2FRI3aGHGU4DcorQh/JYc4KY0ZTQJfXBVxYkM4UJrS3NhcdXNZoy03HP7C34FsWR7EKJy3GJyIT/N3t/tmRZmt13Yr9v2sOZfIgxx8rKmoACiiRgFECyad1NTcY7qS+klpleQU+jV5DpBXRJyVq0piA2CbYAYiighszKjIzRw8cz7OGbli6+73hEFUkAvJGqzWqnRcbgx933OWf7Xmv9138QlQrancseVLKCKRVAoE0FZnWCai1kW1hcmXL+RhAXwAWUkRp3VMyTQCGp/OypZBFfAROpnYmyRY4gGQjgUjG1HKVIKHJG+akkLvQ9mK7MalHKhpdEUi0vphO+fX3LvJiYYoNTgmtbtHG0GubWcpc64iioYUB5X4ZnW76PYKusyaCSIQ8zatojbSrnq9y9qaIsFJwtQFLdWATEZCQJelKwB9kDW0MOPWqW4uOwbIAe8QtkBh3qa6mObIVaxOVInT7Wl+MAevz1HpD9XrNQPlLrlqp0SI6chgrCqGMTkuv8WzYaxTuCulVKRY4Swt9Ykn9z/OpxfG9+ZcHw3sfLI46PeY8JYy2271gul3y8XvK7Z8Kn8oa7ux1f+5YhK4LoIg9UBjENxjkaa2mswiRIEglZkVXZZB37Beugc5pGzUxz5OL2gEoeHx3eLVj0K7Je8sgWU7aejMRLtjvLN4eHvLE9MUZijCQTSLm62ecSpZ1jZBpmdrlF9xu+9fHnfO+TR3z+IPOd5chjK2xUoMk7dLwiTy8Yt1/z/NnEv/rrBf+Pr77Fn/AD9h9/wPc/0vxQ9qwu3jBdTUzjhJ8Vu+A46Aa6nnXfctZbHnWOdWdpjEKlyKgbol3gUmbc3SKjwRxm2v3A5AxvscRwzvP0kOve8vCJ5kw3ONfS6PKemCxYrSj2buXtkwoeaK2xWuGMQVets6q+MY7y86RyRudMioGYRpJoxDRkFIEMTfFFcDkjfuYQPFpZlFH3yR+DEkJrSa4mL+jImTP0S0tnA66NLNc9TWvw88Dzn3/J8y9e8HCt8MMtwyFgNmc8fvCY090tH168Zvn6Na+j4Y2csrOa5LpCbXfFnFecosaloRpLs2xZrJf01rG3nr2/Zi8NPsLW1GjvZcdmtWC2lv2bjuAc0+k5futRLnN6ssZ7hVcJ1IjOniSOkBsmpXDdBmUtpm1pM4zjSN8vaJsVmSW5PWNsO7wkhnjH64s/5/F0zdPf+oAPFqcM2vHjLvDy+mv6/IblD6756MNViYs2mX/5ZMHLLxc0b4TvPb1j9eFDXpxZ/mzzgLN95smQSA6udoKzAWMjt3niBYGbjeNu+YAwbFjbgXPncXnGDGUB10gm7zPOzOwlcJehc5kTUYQhYKKm72AdpbACdE8Qh58irfIMs+LLQbgbNWO0RGVL2tB+RnYRFSjpA1mQ6xF968m6AVzxFmiOtPaA4Mqg2a4Rm5FhRE0B5ojsA2oufgASS1KYkhLNqh3EGPAkulONaXo6pRmHPVELdAuQhnT0K4ggsd67cv2V3mNdeYE41wCHiNgIK1uijAUkhbJowCAmgPMl7QIqhdfcMx2gsBQlKBhLPyGmgO5S5X4QwUakdaiBYhidKxgxe4h9qY82l91wlkLbx/BWNjy4mchM7OIKi8Y2Cm0bzo0iNZq7Zcs0WRhG1DRTvJ4E2lw9H4pvkRKLjBGGPbhAxoFuitdATMgC9KoDOSs9g4qIqYCEz6ih/vlWk6e27F7yXJY4qoO4QKYAAVSq82DlXRfS6C/Ppe9q0L1uu1QdkQIWqGMtOr5zlX0iVMAgFwmEokhWRL9jROb6eASlS8+i6qxEiPfsiF+X429hKpRYxXcpEJbcNGRl0G1LZw0qxzIs1+s0A1kykjW66TlpZj7KbzkZhFcj3IUy1FuEIIpwT/94n33w/vEO5Sl/O9JMNYIpmjpXtHjaOvqm56RteGp3PInPkGHLXWjYR8OUIShDUBpviiavM5muSOGJCrLWaOPunXut0TTOsV5olk1Ch4ndbuIqaubUkdsTnFuixKElYKUhW4dWN+BH9v6Emwx3WWNTIgdPQBNTvUBsiytkJJpmhXvwhE8//IjvfbDmg43iSR94qAOLtMeEVyj/FfP0BePdFzx7PvOvfvoh/+LiB/zs/AEf/VbmDz+85cO9ML3d8/bmwO7gC4CTYNYWYxSdFs5N5tQk+nZJtz7FKsUsFr1c0spE8nfcBcWUWiR36NCizRqrHaSGwWgerTNnKYKAqVqjFDNJilGcrvnhuRokaWOwRtFQfunSTZfIwTSRJBBSJEUh5UxIRW9vkqFVhXJ1CAmlE7pzBKNJtmVWMCvFGIWEJVnNtEjMZCaZIWn63R3fm4XbmzuaHJEcMasltjWE3YHtN19z+/Ilm/6U/eVzhm2H6I7udM36yQesm8isb/j5dMGXp79HHp4gh6G41JoiEVIN0NoifdCgWoOsF9xtOv5aHN3bmQu9YIECFciqIRrDou25MvDCu2IG2Atzdly2FttZrhaOF11D2HekKTKohp3ukcUJrusxWmOtZ7SB9jDxUb/hTBpMUnSbJa5b4kNg52/5y3kkjwO/1XoePglkmUh7w7M3HZ9cXKCuf8Hjx4+RZuIPH37Jn/zOX/Dfvznlx5c9n7244B8+jvyD844Xn8Ivnk/YL1+wS5bt/g5n9sx24nkWLqxjapfM1oLNXKFxpkOrpiR+hAZLxs1Cmmd8iqA0D2Vg5feYcODjRnP7IPN8nnB6Yu5GvOlpcyJqzVXomIKBtIJFhyzOUfkA8UVFlaup0RBQcyjMhE1CdaeF+dxkVNYlrQCHNSNpvULdOSSAzBVMSIKOVfZQfQcUhZqbRYghkbKgnKdzgkPBnJhv94gda0ySAl8YBEddXCkauTLnqyaSslVjLoMvVpWorWJbhoSIjNsyoEYPkyBDqkZUdYxVFaxrHBJ1lRCZkh3tislcoTxmZCheCBwEAsWMKlGyqd/MMN+i1BqZajFWuRiPKc1becztvCJ1grhCRVaNQquEyb787BNL/OSYUb4i7pJBZ7RJKCtkp8lGF0NIsyhu1K7SG0VXN2cNhwxzgMmX5yvlPEUBVw7EQY7F8DE34JbIcUNzJ6hDfT0y9TF14DxGQwkcHVnVceNwdGjNx8cJJRKsADPkaoZJ5F18ZGnIlErvBlo5ur78yt68vhwl5qzoV39z/Occv9wfvPu395kKlaqLRvRRh1+ovK1rWbU9j5rIh/KC1XjBixHuouMQFV5pojJ4bUjW0mrodcKpQj8WVejYul4nxhqctSw6zUkPLk/4ceDVPjPHjmRWqOWK09zzRBIuKzALYMSkW/ws3CTFrdbonFExEIzHl/UVyrYYZUvCm+5Ynjzm8Ycf8b2PHvDpqeXRwvPEJNZ5xE4X6PCMMH+F3/81b1/f8sc/O+FfPPse/9Z9TPc9y//821u+rzQ8F+5uBm62AzmWCL5JGbCahRY2Fs51ZOk62uUJbdMwJYV0C1oH+BsOIXMTG2LuMLFF2RXWdGhxTFhWC6FpIzkXM0aUIuVUewbQFVQobAGDsQajNU4pGlHYSqmW5Iu+Wjw+hfL5WUq8sySwip6MaixTjASJWNeQjCYaS+gts9GMMeNzoVLPi8wkmYlAjhkdMqs74fZux3Y50cQR3bU0i5YkW4aLl1x//Yztpx3x7i2H1wfyucU+fUh//pBVKxi95cXlS/769APSB0+Q7aGYBbq6QHMZ1RYvGVFl+62WHdPJkq+ayP7GcyWGkDTGJtbBc1CwaDrmzvH1xhSGXgPTxnAnBtdarruGsW/5iZ+I+4EZx5aW0G2wixXWWqyNpBiYsuG87fmo2aDGTL9oaTZnZBFmk/hSJd6+fcu3v3fg7GFk00bWKvL8xYr29SX717/g/DODWwhr/Zp//IN/z//1mecnLz7l4+dbPvnga374wYqvPlX81S/gT765oHnruLgb0dyBHXgtmZfKcFj1zF1H0ok2K15qh9YGlYUUHSpFmgjiPSF4IpqN8jz3e3I88FQU7lHiixzJeY90Bwa3wmVBa+EmtexCg4RFAXPW58VbaPsCFSEfE5fCCPNcQN6lh/UG5Ry5jSWWNHpoWzQeWSRYNMiNQoYIoSwfVBRUSFVmBeQyv0uGGBJREtN+pm8zxhm6CNNwIDNC2yHZlO18iEWTr97d69Tx/qZ1kZLkXPodZQpLh+LhVAbYjMxjMSfMvrAZBoHRlyVBvXUqpVDWFSPblABT+gJti+kklAF/1qitKb3MrIqUMuXCSrjOkO6gAyYDY0LX4VkUDHLCn88t7D2pdVjjME6jbUblhJFAUgFCi4ypMCSzqn4ExWdC20y2FBZAdqD6YpxpuI/ZlSyooGs6Vu0XfChfJ1XZ6bUGtSrJVNlAMqAXhUEaW9hn2BkkdEWWkIR70+/7wk3pDxR1SQDvosMo56FBci4yzFxMs++jqtW72GNRhvsNxz0j/9gvvNef1Msg11hUdZTL/BodfwuoAL+0rVGG1jnWLrHuhKwWpLxnOiQuY1uioKvbsqSEKGGtXrOZb4l3cDXCLlLzdN/xEt7XQx7/5T88h//IeSkDx4KuFcYYjDYsjaaPO3b7Oy5uHZe+q2kPwqwNWVuybnFGcKpono9xoKItRgp1xRhNYy3L1rBZKJYuMpO4nWDnW4I5QZlTTnSPFmh0g3IbktnjwnPGO3g1bbhUmlEEJ1IQ9RDJymFsz3Kxxkhx+VxtPuXRtx7w2abhSZ/ZdJkHzGzma9zwNfP4M/aHn7LfveLN5Z5/980n/N9vf8gvPnnEb/3omv/242u+LwN3wy1/PmgupkTIGitHfW+hwTcp0CZNkzU0HXr9ENP2rNqezdqyma7Jd5HdADu9ZqBBeehR9MphTYPTho0LBClNQjEe0wRVmMaRIkPI9b0yx1QOEWJKJFFkCUiKhPnA7AdCDhxiwCcpmdRKEXVhjjRkbNswaUOyGtVYZu2YtWY0hqlx7OgYuwZsJIxF95emgJmEc0n83m7m9cs7/M6j/cBumEkofA5sb16xu3vLYRC2F18wvMhYu8H2PXneocY9H2w6/l6+4a/OZ55963PYTsjs0T6RmZFGivMuIHPm4AyDa8Bm7jKgG1Kj0Ale1OxsktCOxTB0FIHdiAkDEjO33pDaltwsya4hLZb3CKU0PXL+gGmzKBnJ4y3qkPBRuI0eMwV8EB482XCmNMEm/Po5F2ffkJ5l/rn/hk/XV3y3GQi//f/k//xF4Gc/+xHPv/45/+hbX7BYv+Yz+yesvvP/5vrqD/iTf/d/5I+etXz6ZOb8QeDxLvDvL+GnLxIxd4Q8IGpHajyhV8iqJasIOFSGQSlIRUokUt4/YS6baGlRklG2Z381od5coveWrxY948Ey65OScbzUyKJEDpI1okpUIE6hVks435St+sEDDWoekJiK8WK2Jb7ICfK4RbxF7/dkH9ErUMqStgN0NxRDD4MeQWtdtJJRSrSTKkOuSBmutXYYl0gpMY8e2wWscjDUQZ2paPspwCeVnfMOwa6mnkaD66tWu8TcihUUqWwqGg3ZlLjFkCFkdCrEguIoWz5ealBGdK7yikIlVqlsIIpHDoAu/gUHi4wUqp+3qHDcMCwL7XOvETMXNmSSYhapBcGSs8GzLGyPRph0NVsMGrwGicWhOktFm0tcnKDK5xhdNitNuTepIOTsStpKEkQXEEdFi8wW2SvU3JVtUMqoVJ4X6fjcjwC1Lt9Pt7DThWYYfHlexw3Dr2wajswEVWnxHA0YqVG7JZCuNEiiy3Yg1g2QeJTo+03D0X9BqhHgkZ1Qzu3IalDvHpfrZiIl/sMkg98cf/Px/kJC/cqf3z9UWUIYW9gESqO0wRhDbywrBsL2iq/vhJfTgjFbxpyZjCUZTdItWmucidjKYE1CZTM6DAprFM4aFo1h0xs2i4iEyNZn7rxllg25OWGp1yilcEph7IZkGnR6gWwH3hwechEbdjZjc0lNSjGVc29a+m5FZxqcFtzmKZtPP+BbD3s+7oVNB2cmcBa2dP4laf6C28OPGfcvuL5+y49fbPgXr3+bP9l8wslvB/6b773hn7Y78vWen02arw+ZmwiWsizKKKxkXAq0ydNmQRuDWp5ilid0TcvJuuOcAXUbmfYzt3nJzixIMdMFxUJZnHEo1bByiUAqxpa1X0gYJgpAU7lZZSGhNEYbUEJKmTkLEyApEcPIPB8IcWbMgSlmPIqSrGtITel52twQjWXUCttavLbM2jIZzeQse91yaDpyAznsmMaROAlqnOlS5uMh8PZiTxOFXntud2NZDCPsD1dsr19xGJ/gb56z/cVz9MGWSGiT8Xe3rBeG311m/qy/4uaDzwnDQ2Qc0V7IaQSXkeP22ycmFN6VlKE7m3mhLanpUUFzSULTkkVoZtBYDkAaEzYPiCiuRaEbTVytwTqCWReQMmTQjnxyijo/RXRE+S3qNkLUvPWeD/GMNzsWZwueqo6kDb67ZPfgK5794oI/PLzig4XmfJNY9/+O17/zc/7s9Q/5ybPX/LMf3PLx8hat/oqHj/8Vh3/o+L8c/k/80ZtHfPIs8KNu4OP9zL+91fx3Nx7omGMkqzvETvhOyEtXKPTzjEqKGcWcVOkX0Ci7QKwHSeAbyBltHYfZcPH8Atk5vs4RDpZD2yFioY2w7ipYW5JZMLYM920LD9YwuxIZGA162hfQPpRBs9prwJkhmyV6N5IPM6otptx5SJAvQfXQWNRQof/GQU4lrYzSL6j36rpxDSp4ok/4YabrLGoE9qBSINnyeVqZd2k1x9nyPuFOIa6wAotNlkUsBfSPxfMJZcqCYJYy/EcFiWKb4FXxIMi21EeV6nysQGpNjVVmYUDQ6KxgtIjXpZZOBhVtWUbkFjUbGATlAuRYEiRULhYEFOm5lx6te7ITslEVFDHgy/klDUp8YVdkRRlR62tgNNnG0p9VA0SJtgAiJlWvqFQiJr1BDgo1NOA7JKQyhEdTn3d57vcLbRHAwUEVlmSMVdpRa4kclw2l5hzBGES/e90ocfMiUtieKtfkDVPZBJri+xdq8tR7EdNZEIpB/VFNWZZBxwnqCFYc+wUFkspr/Gu2h/g7RUpCg1DSFbTOLLXQhQmvGjaNJeSW0bccRCFao0WBDKjxNe3wjBgHvrkSfjYqriOknMh16CzHr7IU3t80HA/1K4+Bwh0tb6TWBussnXOcNsJaBm5HeDF37LMlIkR01UcWB3Vb89hTTEhWRNWQtcUowZRrmMbCshWWTaLBE1IuyJI26Mbi2gWL5YrFckHTnSGrBUvzp9jrZ3x5u+Gn+QF7Z0FrRFm0lAgW1S5o+xM2ixVGHMuzU84+/IRPzy2nNtE2iaXxrIYBd3jDtPsZN7e/4OLuiuc3ii8uP+H/Jb/P68+/zT/97Tv+m88u+H03sbx7w4XbcdE/5MvuIzzLsjGbB0IMxOBJSvAmMzpLFkvXtLjVitOTNU+7jFNbdlPPThyKJWE34aeIcprGGYxkUIacY9F0x7KTzJhiiJSLkWBU1AZB3W9lUy6GJEkEn4tR5TDNDHNgiokxaWalmYzBW82swCtDFk1jOvRqhVo2ZKPYSmZwkJUhO0dYbciPHTrsyDc92QLxgNKJVmAKmXE/czntCMMtl2+vGOaIF+HmcM3l1RsebQ1Xb5+z/XrPw4e/w9mHH7B99g1XL37O+ntP+M6653d2X3Px5CPGxbpQxidf3Ox1BnJBelNCrRbkJsGwK264g0GSkJNlNAtUnlF+Ys653LNmYNBwKMjlsGwQlqjuCWiPWoAs18g0o52g1hrpRszdnjxmJBqiLPhjaWi6Ht0Z/mGMLKJnVhOr9i84e/jvefX6c27iWx6IZ8kN/7z7Mf/jw2v+b199ny92inj4CX3/NRKv+AdW8b/7/Gv+7MsFf3L3gCdvV5zOnv/h+cibCKkLaHMsQA1oD8qXG90Iinh/AxVVjVGVQlwCO4MF1bVItIjS9NLj44o4CVsv5D7D+YKsygZfxbYMyQKimkpHjOTJg99inCWfWlBN3WxnsIWKqFIEH1GHGyQvUHPRs8mcYRmKAZLy5RydRZoGo6GzDrEzYTcU3woyiCZJMVx0TVcSHqzDKkv2QhgTORcvEJIUiqQ9msJWVFrbEgtpi1Gh9E254VhTziELMlffAXMsioX+K7pBUqFlioRyn06pXIc5VRr98T5ajZ10KZjqaCgkqjAkXCyRmtkW5+uokdQWvfEcS3HLJWNZCh0CpTLg77f8BSBpC01QEngL2fEO16jnQW18VNEhqvr5IgZJCS0CKlJQjIwkhRKDSg58BTayqRt+Vf+c6jboWCMUiC3sjKnWDJU5pgKUZUBFtVVF/Os96gi+3mMBlVEi2pTGy9ZGKFGun1hfR3ydMutWoXq53FMYY5G1lNSoVM+1fuy+ZdC/gRT+s493m51fPv5Tiwh1TzE11tI4x8oZzu2IPyRejC030RGAqBQRTcYimGIcmFMxCs5CxBG1Q1loKW+5NYpFIyzbRGc8fi7vtaBRzuDann65Yrlc0LVrWJ3Rdpcs3vwll5eGvwyPudRNSUXSFkP1SbEdtt+w6k/ojaNfLOgff8onj9c86iILl2ldZOM97eGKtP+Sm7ufcXn7hhe3M88uH/Bvh9/iLx79iM9+AP+b733Jf3ky8/RwzX57ydgv+GLxKTfxBEFjtSb6mRgClkw0wmR6JKli2rfoWW42PFo5TmbPMDbMsQFW5Ckz7DzZKFxjsSKgC/tBsoeYqtjRkilNeBQhqiIkUhisViTJpFSWVDkLQTJzjIzTxDB5xhCZkmISW/sFw2wo7BLRWOWwiw2sOlRjGCSzNZloNFiHbxfkpxswB9RtS7RAnlFziTafUmYeArfMXIctV6/esj+MeFFEf+Dt1St2d58y3bzhzTc/Y50+YPPd3yZNN7z88x/TfbTh4ekDfu/whq+44s2TT2BsK2urK1Iw6r0reXTTIEtLDnuYAman6gBnmHUHktHzAZ8S4oq8T42KeCjXdmodknpU+6CwcRiRh6fIHNES0ZsGWXr0MMDgkdmAtPxcDFemZTrt+C0U6zCjjUbZZ3xw/m/4ZtXzTbxjnT2P2PLA/oz/7fm/5i+W53wxfYfb7Su+E/4KLZd8moX/9sNX/PcfJ372kzP+u6sld681//b1jq92MDWhLAFSQOS89Aq6pDExF4+asgSufbaxxXjQCDgPOqLaFlGGrAzOO0xaM/rMME3kqwBPl4iprLXYUKdilLI1TagO3uMObRew1uTkwLQwFWalxIQKRbOv93dIB8zVyV8pJPqy1JgKrR5nwDUok+gbh2kzHgi+MGkkZ3Jdn2rr6EzxaXG1lvgxkWJdlCYBk8mmsvXqMoIq2caZmhJikbYpPkG2JObhi/cDpsg0Vazaf52KKXUq8kXysV8IpVdNscgGKAl6SusCPugjDT+Vjb2m1EDtyqIiNeV7pCq58DWdraYiiBTPgYLPh5KiczQvxBbZMAmCQWL/btGv63pAjv1O5kjrK0bKhZFwHN6LTqT2KdmUmEuv3/ULRxuDbGvKVa3bWZV+RExhBswVmFbvhnmRwvhQUXH0WTqCAaX66Hs4+34pcPREsFJ6PFFFkhlK74ioezBAkLJwMrzzUsiFpVLeO3nnqfAOzUAfFxz/0Vr3/7/jbwEVDKVcLlBKYVNA+ULZyCljdMTpTNs4PnQNt1juYkLlmQ0DD4Yt48sDP4/w5YXiz2bFm6SZSLVYv3+8e1t++d+qHpWjb+a739HFpVcphbaFRXHStjw2E4tx5Ca44l0ilO+ny+BSWAiAVsWjJOXCjFGpbMGVYClBVc44nI3kODNMI7v9zDAbkirbf2VamtWSk82Gk9MzHvQjn4x/THy746vh21zRF/SqGj2BxeoO221Y9mt626BNz+bxB3z0cMl5N9NajbHQTh7Z3bC/es7r1y/5qxc7fnLV8OXhKV+0P+L2t3/Ef/0PEv+Hb0/8wcbxJHpMuqI7e8X+yQ2vd+f8OD2ibQzKKObdljF4cqU+e92zGiObkGhILC3VrNEQ3CmTNIQJhnFiv1N44wkWWmvRuqJ7uXhb5BI0REIRBIIu6QyiNFZBlnSvHxJqw2Y03hiia0hiECOFWawtylh0fR2U04RGE9cddrPEtIYYAjOQOkNIQlQJ3XpO9R7ld9xlS1ZFsCwWUtfixzrc+lg8Iq5v8D7ige0w8PbVaz56ZLl48Zq3r+44DwObNrPdvuXZX37B2ckDTj4441s3r1hvXzOefavE6DRUb1FVtpeh3ChzXymOU1/04ToX0zp1zK/XxX26RtmoXCloTVeiaHpXTL9aDyqAyehWk10sRXEaylA55koBU0gnjBZS33DWtKVfyZlAJqeJhgZ98oTQPSFOAyoG3H7JU27oO4c6+QzBo3wP6QHZO55MZyx6w0U652ebMx4/gFfxFflqB3qF9JsSzZQPxeRQp/qr3JxFUqXUURz+VdksS6YUz86iQoNOhvUisztfMy0bsioMBDldgU0o7VFd9eegGlwZA6HkystQ/Bkw3JvYKAPKOLCCRFeMV6NDaUduTBlelUGihTxDEFReFJPApsGti6mfStAKNCHhZ0/wnhBj0U8bXTafrhh/+piqa3xFtxXlPJ1FNU2JrjSW3Dp0vyAbU4qmU9V4R4rBUizeIhKK34s6Auq6FrdcGUi6eENAqN4Aujxxyn72OHOVSGqNOlIKJSOmDvb2eJ815f2qjYFOx6E41+ajtkaSUao2xBJLkWyKrlxlXZ3aTSl8urAj7iMWdX1dREFSxeco21pky9dXSNmypPcomvfARkX5j1FOuUoU6uujynqgSDwqsHnvaFS3AyKlKFO3pOVjR3PFI5vhHRCBEmgEdebgZFlYEJdr5HIL4YJjZFSRR6j3QIXa2Agl4SMVgEWpqh8/MvtUrs3Df7IY/+b4jx6/2i8ce4Z7n+377dJxAYFSaGNwzrBqWx43cBoP7L1iSoo5lyVVqv1CVhptQRtVer1UmJhRlSUFGowq/YLVBmcFJRPzMLHfTRwGiGLJWtDK4volq82K89NzNmvLp/kvWV5+xY/vTniRTklOodFkXSSnlgbbrFn0G5ZNh1OOzekTPnhyyuO1sLQK4yxt9Ohhy3z9mruLb/jpi2v++g38fPeIL+U7PPvW/4wf/GjF//4Hr/lnD1u+pRK92nHYPCc80ry57bmenhD0goVYQkrM81QSEXImiaVbRJo5YiSxMMLCgfGKbFdMXUPwlnnec7sDpyLRDvQ2YnRp3o/yMSHV/xRRIChVDCmVRqsSw5szdTAp0tSoNSFrom2IDWTdobKgMSjjUNZgrKCtJjUav3Q0J2v0woFkxjATO0dQdbHVJFbmjj5u2QUhVoaSGI00Dt9oEoKKiXA4sLu6YhomgkCKgYuLC+5eXXB4+YavXzznW5sbVi4T9jsuf/IF3n/GJ//gu3wYbnh89TVvVw/JbYOykN/vF6JAVuQuQ5fQsyWnFdkI5Knc+yoVOkulpRtb0kB0jzRd3YAplG1QTYCmrKTV4gCdIFOCMMBeoaZEDqZ+TsY3ln2naTZLtFKkLGQlhDRhs8Yuz0nrD/DBoAZQfskj7zhpQJ98gDQLVEggj5HUsRl2nLuWsFjz1ckjzk4c36hrZnWJhAa1PENCQsKh1HSdQMcCuOpiRiwpVpp5NbJFoTJFWtqaQsmPjt4J9nTB3NZEl7aFzQZ6BcyortberEtqUlMSr/Aehoj0c9l6m3cGnUrVKEQroLuy0U4WcQoxJfZZQukpyBNKXKk71aNFNw52M01c0DSR4AN+9qQQCDHSNA6NrkkFhhBL5KbU2GFFjYV2FhqHcm2JwHUWFj24pkojKVIaJbW2SK3FJUlKU4dRpYpZeagJA7q8flBfYxSlaarj6bEISV1i5CpBrDGVNALuHYtAxFLqWGEPHn0fynKt9n8ioFLdwpf+oRiqhuIRlQURW5kYpSarOkSXZCpdPjfb2i/Un4O66FDk0t/UWiu1X9ACuWgXa+2nRApTh/c6jxSWI6VfrcyEY59wPA9137fXxcF9d1D7hiPd/bhIsAIbhTpfQONgt0FeJxhfVflpendOytyzN8kUw2xdezSOAr5yfRxlmILc91a/TsffCCooZVCcI/0HNM0lp+ElJmcIpZlvzIzOgsFyZoXWrXFhi/E7Nnmm3WdeHuBWhOcDfJkVe3QNLDk2A7/aRb1vdFGng/diN45vIqowJ4xSGKVptGVpLU8cnDIRgmHMixILybsXXmomtTEKI6VRjxlCFqLKECNaZ5QGo20phJIYD4HtVridHFO2ZWhxmk6WdMtTPnz4IY8fnfNB+xWnlz/nzc5yJUuUzhgRPOVCt2iU62n7JStracXSbM559PCE0wUsrC7a/Jxh2uLvXnPz+gV/+ostf/Rc8dPDUy4Xv038zj/md3/7lH/++Q2/d3bgqXnAgh30FzzcGD7djJzYA9AWFNWuiTGx20MOiZsEnQw8aC846R2neYdKN4TekOaIzyuyapHkCbRMDkKamA8TRoOx+v6HTCuFIpG1Ot4SEdFk3aCtLYyG40BRGzujFE4JqjW0tqfvyg0vK01SlqAtUSmSEaJWhKqjshREdZw9o0p4UQxkDqKxyvNwmpj2GRc7xiiEZDEms2o6stYk0eWe52fyFEiV5TTMA69ev+STpw3bqz1Xd3u8Glg/6jh92BB2By4uZvoPH3OqLllev0GpthQCCXWtaUBq3q3EossDdOfI1oBXVTNdQBOVI2I69LKglHLQZATVG/AB1Rm0jcj4Bt0kxAdUMFWfTylsjS0gRglSR+fE0wQP5sAJK1bNGUkUKmnudp8jB8t3Tj/n3D1mPweaIbF78YBw0fPB+iM+fvwB0SZCOiP5B1xdZZ690Kgx870nhj98mugXM18cGva3HbZd0j48ZZ48cW7RTUKZSA4ecvnpkxBQOqKyLwZVthRM5RpUntEpsW4CS5VYtCCrgEIwyqG7nnxqmY0ihFi2GlKoeg9WC4Jt2e1j0c6pVMAXG6HJheJHRf7FoDoDyyWyKDRIpowaD2VIDjWzOKZyCzcKUZZU2QdRzWQ0trE0ugAJOabi+5HBGIuQiERiZQDUib+i0LZsEzoH/QKxDaoRaGsRiaE0ZpFqwJNLs+lzofmpAjyVeqbLAD4XoECJFJApH1F0y32ggS70Ro7aznQ0BCrMoWJiXCmBUimHyhQjyPrHYpZY3KKLj0B5je55ernGIHpVpRG1sFINeFMFEKqHwVFUWNgSBbUvW4fSkChVHnsvL0TuYx6Pny5ZlY3D+yXkvQagPFBzX/+hfo96aqYi/PV7yDEyUo5fsO4dpNzjlILcJjifcU8E9ZHHv/oO/HEPdzcoidUDohT82p0hqaRpSD3Xe0lK3cnel6YjbfK9RJDfHH+X4/h6CkdQ7F0IYeZoi3Xvv6Rr7dGGzjY8tJpHxqPnzJA6Zgy1Vy3XUqXdaqOxKtXElRofqaSYh5myRbOmpLZopQg+sN0lbg6GfTTFh0Rr+tRh2xMenz/h6ZMPeLLyPNn/BfHW8zauCFphRUrfoqo1mGmx3ZJl19KJwi42PHh0zoONY+08xpkCSI0jefeWm4tv+OuvrvnXzzx/enPGhf6U7bf+Cz78wWf8r74/8E+ezHzaPGATH2GaHXZt+Pg08qS7K1JS00CzJuXEIQo+Bm6zohXP5vqKbrnkXI2cpDvy1DKliA+OqFpIQsiOYA2zBMLkcRIwVqN15eMojSaRVawMpnJ/S2LRtkGkyJvk+P4qMLp4p3SNxpmWrnWFxaA0SRmCskRtSDqTtMIbyEahiZgk+BAZYmQmMGrhkCDmwCOJ6Mnzdm7ZZUMIiqwca6fB2iLJEE1OkTRNJF/kDz5FLi7fcPHmNfHqjpubgfOwZXFm0W2PyTOXrwZOftiwbE453V6jb16RTFs8YyTVe1+Nwsup3GdnCiO4acnJoH0ulHVjis9v36BahV5YZAhIE4vhcF3u6E6Bv64DXCiGvVkX7wBVGGg5VfAyF/D6LHd8PGeWeeJhewrSIUkxDw/Z3/wBH/YP+Gz1AWM0HA4NcvULds8/50x/i88eP8UtNszJYfI1+63m6xdvGK8VT04V//gjxXfODuzRvLjqUGLozjYkNPPQoE1Eu4gkXz0NAjkllAqQA0oL2Zb3QjUtihmdAgubWGphtVDMXWCOucaT93DSMPcZHwyCBzUjkln3Le1iye2YSYdQiqcksAmahGpAsilshKxRjYGuQ1ZdkbUGjRoGJIeSmPCOp15uQ86S6nlmkwgC1jZYXbxBsnOEEJh8wlhb2o0QiKmAl8dBFV2lkrb2d4uSJoYD1ZalKCGhUuk7JUu5dqosUoUyhoo9ghSq9BieIh2FshyImaPx832ggT5uZHKVLFZ2IpUxoAo7877ByJWvb6iAOuV6lYCKoSQ8ZYWQSu8PdQlQ5IMqqTrI2/uegVR7nHwc5o/3cKk9ji7PWWq/UDYVHLGD0i/wDnAQVXsM7lmz5Qu+Wybc1xKpixhq/3FkHxpdBvj3+4X7x5ZBX+qQo47eME6hTiLq8YH2I2HKH8K/XsPrG/Bzfa3fK2OqADEqg+R3fdo9W0IKUP7u9Xj3/1+n428EFUQcmDN4+D0en3q+u/2Sw7UwSEZySycHiLCXHu1gZk2jJx7YCbXLXHrDQQyJzJ0kpv8kvbMABgU8qOgXBZ0qXW3VsEpx/hSlUK4YNBoRjNYY19BZywMXWbNl7wNTagsMoWoDR3FnxlqMVphctqc5CzELXhVXd5NT8WhQhpwDxMjshVtvuZWGqA1a9bTqFLN+xKNHT/n8yWM+3hiehq/p9pfMyZFth40UfWIqumurMhZwRtPkDE3D+uyUs7VlYSPGQlIZwkTeXbK/esZPX1zz714Kf3l3ynX3OfrT3+N7P/w+/+tPZ/7BOvPYzHRpVzat/AKrij55GCO3ybJIDa1T5D4Rx8wwH5AcsFEY5C0uzHDdMa0aThY9ql0i68SqzWA0w6LBK2GYArt5JPmIVS1t22CNKptgJUguMXYqxHLz6jLOLoGMaEcmklMsNzlTkFGbIw3FLFPXf9ZaSCoWUEEJCSFlgUnKEGoNMWUGP5NsifSaUXCwGB2YvPBAJ6JYZnFoIyxw6KRIYlBi0dpiraGpS85RAs/fXvDJ7WO2s+LWR+7SiF4k2jOFy3v2r66R3/0tzu2KB29e8dU+FC21KTchrC20MFVukCrZEiG47Oltg+gJH/dY43jUK7Q7IGHmrC0DxaXsQGDIC7If+KRdswkLhmnPqi/X5j5GriIcosI0LTQdIUEQw+wNjVhOreYsNiyzYdlssEpojMGlb/O42/Btt2FNx9VBczM+4qcv/z5/tVU8fvCQTePZ+SV6zkxT5C9efMhfPD+wUgf+/uaW77qE14nf6SL+ASw7w7dPhMvesJ81rU7o7PFqxCfPmCI7E/B5JKkZlGLRNJz2C6wzTNMEyfPACK0VkiQ0kYcSWTWGZbenP+25zprnu8h+9mRJrMzM78iaQ17w0zwQJCDSEHWDd4nYFV0fwSBTQichn6xQjx4WmFFrRM+o+VAYT5QCJdahcYgJCAEvGeMUatkSDhPRR1pd9I6FnWhIUZh9JDtb7qiZQr3XCrGG7Cyqd6hVi2xaWCwLu98XQyidNHkYYZqKTIOykSkGQmUKVtYgc67mpqkAEMmUxiCmGi1tagGthdNq0KZEStWBtbbwdfat1EEpjBkSpchz3BZUgDenovWzukh8jn4QVJPCWOUUinIP17pQTRP3kddHqmH5SSnyKWo0VCkB+R2QUClsSt6LUkK90xcK93RG7j/+7jg+xzKQvA8yUIlvug73R3ADfrk4v/vzccbPqtIq/cjKX2Nd4O35Y1htUIODNJXnWKmSQHnvci6/y9EJWlVjx+qK/f7pH7cdvzn+zoeqEs0CWB+pSZqjIWj5WdKF8dVYjAKrFMY6nHGcOuHc7JA4MEZNPNLOjg2+MmhjMdpw5EgFKfK9IBlRCSMlYtYojc0JScVoeDdrrlOL10WO5dSGZfeQ9YPHfPvpB3x6vuRD+xWb4WtuZ/C6x2iDkVT7hVx6BgvWaNosKGPo1hvOT3tWjWBrf5+jR4ZbhptvePbqNX/6YuZPL5c84yPyk7/H09/6Ef/1dzr+ydk1nzSeVT6g00jmLVaDSRDGyDYo5rLeJXcrUpMZ5y37EDBB2KXb0mPfXRA2LftlR9MtyIszulW538ytZVrC1gtDmMh+QmFp2xZnLcpWWZQkcsoQIjpnxBpsV31XdGEJkGNJeKl5epqIlUSnAaS8XkaTVSKpXCUU5ZcEge2Mbi0iMMwTUQtRgc9Ccha3zYQQOZFAVA1z0iTTsJTAUgwpaxCLwmBdQ2OKZXlAeLu95pu3N3Qj7LxwPY/kJtI5aPtIen2B32vWmzOeXD7Dfv0FSTVlgFNSgG1tUbpQ11Ww5T7cO5o+Y8zEnA9IgvOFYak9cRxZtYmFs1yyJ+SZOa/w3vPAGD7MI+N2wjUzC6s5+MhtEm6iAm0x04KYi0H6HA05GDYqcyaZPghru8IpUEZo5DEr8yM+Pm34yC3ZDcIz2fD29ff4ozdntN3nPF1lfLJc7c/IIfP1mw/4468TYQz88PEtv9M1bHTiO43w8iwzSsP3ToSgNZetwRJxJIKf8Moz58BWIrOaiExklWmt46TvWXQtcyivwYlOrBuF6MRhEeljZOkUy+bA6rRjahq+3iVuJ09IEYfn+51jIyf8lQS2MgKWKA3RKnzrCztCK8SDnnORIz45rxHEqSQs+LFsodCFRVh9ldBFBpHIzEpwi4a8M4xDoNMagy6x9U1DzsIcEklJYaMIRSagXGFBOINqHaxaWDfIeolSDplHJIQitRw9jAfEVwawUoUxkcoQra0m+/d8lWKRQkikpFjFMpyXviff11HRpiwiMpURqaDGHhbQviwn5Oh5EEHnMnDLMeFKSWEDGE2hU9Re4VjsImU5AeXra41WtsgZU+0pMqWW1kH6Xip5DwBIOe9cexmo9fddQZW649dH8KEyn/5jq/1jRS6LiHffQ3RZgqrKrrzvDf5TdVqpd48Si549zr/lMXuen3fkkx/BdVMYStVL6d4A+igbSfLeewIo/V5P8+70f13bhb9F/qCAGeMSnzxd8AcbzcuQ+MlO2KdMShCCcJkSfg7M0zXGDvRZCLPhuThG9d5FUFZlVOcOfvnNrdQzqm7oqOXRFZ3JZdsguhQuqzVagdOFpqydoXGOpY10ace1wFR+BI4taf0ZqdRHo3GkKqtVZFXihbIqFPwIqJhxU2bICR8zo3KIdSjV0/QnbE7WnG80Hy7hg054HK7YjLeo2ON6zaZr6A+KbUzEaSKrHXOrMWaBGvel72+XLBwsTMTZgvRJzuh5Yr675uXFDX/5OvKzuyXb5kPsRz/i2z/4If+Lj9f8wVLzxASW8RaZV4R5gzoY/A1cXSpe3liuRsW4POXRg8ADq2iXlqu3lt31jnEIxPnAz0fPzY3hrLesl0uWqw2fPBU+ObllrXo2y57HjeaqCRwaYZgh6oxzCUUolDDnkJzIIZCSJ8VIoxXL9ZK+NZh2QaMi6e6GXShmNjYH8jiTw1z7fYNOFpNDMWqCoqtUpcGQLGStaNoWEyMq+HsZdVaq3NirR0bSgexajGkxTpOyRmdNrC74zrUsVz2rxuCmiM9weXvH87sZnzvuPLzaHbg9HJjDjhhuSJcvUDvPo37NBy/f4t5ogq6UORMLtd6Upsg2DXbZ0PXCZu747qYhzTd8s9uycA3/qD/B+j1T8uAd+znxaneH1sIULLvdge/7E55MC+7GG05aRas0VynxTVbsxNI0BmMtURnmbLkeDc62nKQ169UDNlpzom5Z27kUl77jdHPKeQ743S0vDhO348C/uT3lwgU+cTvy8IZnPqDDwM1h5o++Nvz1XcNy/ZYzERbhAQtl+DztWbqMNWtO8orPtGUrt0Q/kOYdEkYkecaYufMeP0/4HBCreCQtD/UCEceLfSDMnlWraKwwhMzsMyrNrIJwEhseuSWbbElXA7e7A6TIWSOcxTU9LXnw5Lal6R4xW82LeeZKPEkmUtIFWFAGde7Qj5clujDl4horoTR3VVuPNRDKhlmjEBXIIdGEQEMuWyTRpKyQXHTZutGgA2ILpVScAddC49Bdg3KapBOq1ahFW2jx41QiqFIqW6RxRqYiL0CXpgBVzYiyIHNV7qlcwwUstE25bWZ/X3QlJSSGAt+Krp4DR02mvr+fSpbiSpzzfc9AVT3cbww4llADqgVTKPrvzI0gy3H7kN79O5X1UIGHe83fcaEslUFwT18q30nUO4nHEf64/+jx39/bIt8T3I8bI1TdTpS7SWkIbMWsK9VQ63dlpzY0inzPJHjXdFTGBBRap4CaQLaWu8ahv8yofInECZ1S8dc4fn6G+wZB8rs+RL33quoKjJQ3sJ79sXH5zfF3PQQDukHVCMJimEBpvEUVCVwdPG1lyJWfWYtzjt4plurAkD2jLIh1y6WOV5EGjMFZRyNA8lW6KaVfoFJsFfgoGCKTyswk9tmQrAPVYdya1fqEs1PH06Xw0ULxWHacT2+wk0E1C9aLjlXS3M2Z5GfSsC9mdbT0077QpXtTztlGOqPRWggIKgbS7pbry2v++vXIX161XOQT5PFv8fh7v8c/+fwh/9Vp4FtuxTrt0b4n+BPU0BJuFXeXwosry8VeETcL1NpwutZ0a8PlhWV7dcd0mJnnCZmvOdwZvukNm0XParnm4aPEd/PI2jk27ZJHjeXtmNi5xDAqZhFsk9F6Rgiopik/uzGQciAkj6Jh1S9ZLTSmaWkai9rfsB8CyTksQpoDMk9kSWg0Olu0BIwq2RGGTKKYPOecyQK2bYrUaZ5LMpmqsZGm+LakFDmVQHIRbTuMrVHDyRBFk7PBKke/6Fn3jlbNiCh2h5FvLnecNQ3bZHizH3l72PPI7Anpjnx3R7q85eT0EZ/4zPLtFZNqUEahdCj9gi0STeMsrm9ploplZ/n0dMlpGPjmcMkc4Pfbcz4wnl0cQCtiMDzfbgnJk5Pjdpp4JI4fyI6d39KqwMY59inyPMPbZDHO4BpLVgaP5W4yTLnh0XrBcn3OxgonumVjcvUFEJrNGYtxQs9b3r7xvAkjf/a24yf5nGYx48IFby9hF0YGP/LnL4V/c9GRmwPn5ucs/ZZ16PjAj/yhngm651RuMCzYqR2T35PjnjwfkDQTU+LOJ4Z5IsSZqIXNwvFELeh0x5sxcbefWThhGRRzSkQvEDxLH9kEx2PbQ9uTbmaauz3Bzyx05tHc0/UrPjskJiU0mwfkxnIxB15nzyxT8f2IrgDlywXm6YocFSoG2E6QQ0kIMMd+oUpsU60RKpPiQBuERiLRCEYVT5WYEtpYlDUoncpd31kkaVj2JZmpdZjWkXVCHKhliRtlDKjZl37BgwyhxE9XhqWyBmUEfewXQkbnUu/vlyiuK+c7BtRR0J8SOQfUcaOfq25U3i11lSkIfvErSHX5QHn+iboApgLqVCZCU6Wux9r8K6yAnGukdQUz7hnqmXx8zC+Njsdlybs7/3udBUfT4/u/VjZB8Y8qQEXpHWqNVXUylOPXqs9BVwZGSmV5U2fQ+/PRprAlqF45Iu+1E+/6BaDYPOw1813Lm2cz+XYP0wtUnmu/UZqaMttKXazk/+ClKnKY49OrvU197rVT+ZuL5P+Pj79Z/gCQb5HtM2SKfHyiOdkkfnELt8GxSxmdJw4EtqKKRsr74uYLzBQ3Tnn31WpXWDW1xw3D/Z812AbbNIUuRKEXGinggSjNrEoEUKs1DlXiH9uuNgiWVpVGfYrFPTZLWZUdm1SlynaxsYZORaZYL2a59/8GUSQpqNlhzkxRE+iZVEvSDbY55/Rkw8MTw4mbWMY9bt7RpltMiKTmM5Ynno+D5U02bK8P3IwDad4zdRMhZhqdcItztDbEwxnal2Y9S8CkjAx7DsOBl7vALwbHndnQPv4tPvvsW/zhU8vfW3o+IrAeZ1RKyATzIByu4e038CfPlvz13WNeu4c8OP02n39n5vvnS/L1yIvnLT/7q8iLlzBIQwotuwivRk1/SKwPA6KueBQTvWtY25ZehMWc8Uoxmcg+W4SOKWZ2qQfVY7SFPBHijuADyo40SVg1S9rzBQ86TTQDr73FLhc4FGFIHO5GdkMmZEsSQYsl5QryiC5MiAxziMScmcaRLJkkBVlUyhaNcqWjkiLaCC5rmkbTKkP0ieATMRYNpjOOxaLnZGHpdokDwn4/8PpqR2d7hpT56s0VX17cIBfX3Aw7QnxNvLnl7ME532s6/j83wjUKURFMgOqVo1SiX3S0s7DWnidN5pNlRzxM5Lc7Fk3DU/aEeUT70lRNc2IzjmgHJmTi3YRe32LWC9jvmI0i2cLg6bLBNi29BY1GmoaZhs636MWCXsN6teKxmzk3N5zZgDM9i95zO+yR7TWv3wSeDwf2wfM6QBKDH3/ON78wvEqB3TDyetjzV7uBO+04m3bI3SsOrx5imw47zZyHhBaFuSsxauNwYJr35GGHiYLKCh0z+MgcZlKIWKWIJy2y6sjGEK9nwhSYXallXhlEL9gfJkK4w7dgTzomZdm9ndntU5GstAp92pegAmN5/OkHPH204XYc2W0npmCYYsSrthgrtg512iAuQ6fJU0KFKqWQSvfTFsQW518FkjJsPX7yWA8NCul6YrTMwZJUwChXZveuQ3W2OBoDNBbpXJE9JColEZhmVJjgMJeYoyCoVPKoi9bPFOS6DsHiywZf1QIvBpQz0DZI26O8AZkgHwfjyFF7hwIlmpyPxkK60PYq67N4KuYCRuQyhN2nQ4igVXEaLhTaAqJQ/dnfFXRVb+d1xK9D9D0IgLovtgjFv+C9vxd65fsFp37NuuxHv9tOHMH8o61hJQb8EvxR/liGS2XqvaO+juXbvve4CrLcb0MKWa4W+XuY4v57iwAHC3lFuFuUrdXtTEqBd8CAKmDJ8fmi3tU4BUe/iNJDHWmmdRv0Tu/xm+PveugG07ZYo+vlVPS1TQW7vDZEY3DG0ElZKOimw7qGzll6AyZHfIIxmWIkTAHojsACWuOspctCMqaoqiisGqkyp2JQXLxPwgBZtUy0ROPQesNqc87jE8emi6zzHucPtPs9Lt4gfIhdNzydOj4Uy24euDqM+PmAtANziBgyXZxRMbHen8JUIrGzhGKcPA7M44G3u5Ff7DVv0go5+y4ff+t7/N4nS/5gE/nMBs7mgJs9eIijMNwJty+Fv/za8e8vH/PCP8AsPuXpJw3f/vQtq+HAm1e3fPnTzFdfZvaTRnLPcFBcTppugOVh4tN8wxO2POigswtarWinxCiaYCO7AJGeGIVtbomqx9iyAU5pRwxToZ4HWNkVbmM5P+1obmde303EZU9nFHkWhu3MbjczJUfKghFDzkVWm7IqG3ll8D4Rc0SmksISq0RA6RIzexw4JCeUSjRZYSXQKdApso2Z4Atb02pD13WcrFqW+oDJCh8Cr99eoz/4kEk7Xl7f8vNX18TmhqvtHbshML19Q//9j/j2csMnFyNTVGSVEB1Q7nj9RJre0YeRxW7mgUl8etNwkoV8cccchQ9l4NRE5OBJ2TOkzHI/IiYTRAg7j8Wgd1vMOOJzZHCGqBVNUpzYlq4xWAobL9qWbmqIzYK1ZBZ9xyO35IHdcqI9m+aUdRc46UbG4ZLtzcyPx5FpHnkWM7NYXBy5fHnBlBPTNPF2HPjZbsfzCJ0cMLvXDBePaIc1EgKbudD1zdZgGkc7z4zTjjjuMfOMEouKRYoYw4z3AS0lGSJtOqRrSVtP2HpmI1gLs1Zk3TPN4McbZhsx64a2bzncBLa3keBzSQA5bWmdZRQ4fXTOx+drRLaE7YH9aFAh4TGFiGBAnTikBybIxpR+IYUCKMjxWmpKskAtWHnw4D1hSriosF1PomVOkZAmtComi7nJqM4hNS0Ma0oceePIoksaArlIR30oiVaTL1rtqNBRFT8iqvY/Z5BYkqGO8gGqR5M1BbDoW0rSlkdCqPUmoahmx6pW8VxB/5rUJNmUfiFTjQ6rf0Ku6RD3o13pIYpPUu01JHPsGe7ZBJp3oMURdM/HKv4f9gtylE3c9wvvbezV8bzqx1VZBtyzF479gjrer0HdV/bax9R+oWypLep+aH+/JtdliS59hzpKXJF7wONX+wWVIXuDueyZD5WBf3NRzLcrqHM/l77Th9/Py+reXRKUPi5r6mt6T1H49esX/hamQgCZyNvXvH7Vc+1aHrsypF9lg0jDKZ4lib0U2x1BmCriBJ77TdfxCpCj7tEiukVXvaLS5XXSWtNZTauK5EFEoxGcZCI1dkiVKKjGaFzTYq1DG8fKZDb5jjh7DskRcybkXDcKcI8MieAkYXKsP3pV44N+Z6qIRildooqyJSoLymJNz9nDj/jwDE7yQB8P5N0N45Vlyxt6E2l5RO5uOO0yn/SJOb/m1W3goHqm7gDTxBwPzKs7Zr9n0Q088A+YXLkQHQJhZHtzxcUws6XBrRY8PGv4/trzmb3hYVjQ7UbY7pmzJ8wDtzd7vnp5yp///Lv8yzef8Lr5Hc4++jafffqYzz8Y+d4J6O7AOo7cPGt5bi1j8xB79gSnNSFFJA+IjLw+CC9d4NTMOLsDSfg5IcZgk8d4T1IO8YnIErNcsVi0NNmz3e+5HAKHccGw0KwXCqsip60iNrDHYhvBkcrGYRwYdhOHqEt8m3YIRUpgTEvfg42e/RwYk4HkKZIYUKapBk1NlaskJAWkGtzaVDa7EmKRbYSZdqEw2dAvOs5XLecXnquciX7m9vqWRw8fkYzhzctLfvLNHfb5jovdCOaC62df8p3vPOL3nz7ip7stf37omPLAJFKS7SRg8kSnDuj9TPCBHYnLpkPlIilQxvPSD6QQGX1gnGd2o2f2Aa0VOx85TImX7YGwsPiUWXUNXWNIyrAymvWJovERFWeWJwtyu+ZOR0iJbpj5MKx56jMno2al7nB2wenukq9uLnh2ccvrfeDu+rowPE7WrJRju9vxx3cDPkX2o+fWJ/YA1mDbxFf7Hrk+ZdH37EbPMAbmVFDwxXLJzTxxNeyZD3tsFiRp5gi7JIwxkeaIRdg1lu2iNPuv94khGqy2RU7QLzCnlpvrEbm8w5D4aWfQvWPrDXOwSBZuHLy9iojSNGcbTp9Avtlyde05TJBcS4OgFg3jHFEPzkn9upgOdQZ98Mjsyy0wq2Kks1iUzX41sMyThxBIPuGTpl12yMowiyMt22LWFkv1UA1kV1BsnTOSY0me0LEg98dkA6Q6SxepkCRVBudWl3PAgM/kaUDFQv1VxzjWOmBLHZiK8WIpyiqne33l0XeQJNUDgapdNve/VNVLqlzpd7WR+GWvG6mPMfeF7gge3I/K6mikmKtU4Wh8VAumhncV/r3Ggfe/jbyTp1bPlVK4qZsWyntUI+Yg3+sj72UQVNlBrl9Uq0JlPZrDVZDlvolRFZHI73T3xbupohT5XaE/VjOVFTLb4lEygHhB+VQ00kqBsmVQCeV1oz4HuW9KyjeR6n4tIpDqe/krm5bfHH+3w3VtiXGsNRmAogABAABJREFUccWl2TI4KdlSO6hmwQbnNM41ONegraM3ilO1Q88HDgFCzsSciKKq9RcFXBMwkrESSjN9NMw6Xqv18ShNBGbRBBxZWYxqWG8e8+SDM57KLTZPqMMN0/Vb9ocdW3WHVqeENrBshQ96Idgb3uxuuUkNk1uTVhOjH/B+xzhsMXbkkb5ELYrBmVMKnSLD5RsudweukoWu4/ys47sn8N32jg+ysBwi5rDFi2cKE4ftlucXDT/58jP+6KsTfhz+Pv3j7/LkW0/5/CPNdx8Lp3PHAy34N5d8Y3vm7gR1/gFN2xNjZJIJYeByzDzflRQeZ0eMysxzJKExKmPmiYSGCDk5UrehX/UsdWYc9lzuZg4YDo0QFtCerFm5xKoV9o0hOkXrigmw8zPzbss+KEKSKol1oCxatzStYmk8s58ZoiJRjS+lAgq6QZsGqy0iQg6m3mcVOhXnf8mRFCJqSrRLi20MXdewWfc8doYXU4nG3F3fMj35EOl6tjdbfvbsitAdeHk1cHsYuHr2BdOPvs93Hj3hH998w3jVsE2BKXuizqScUHGgA9wcSPPMkBNXzpK0YRw9QQxvU2Agsp8KQL8fPfvRozVMKbEdE7MSmrsdOQuNM0jrEKNp0DxdCyssMh7oFw63OeFOJ6JkmtHzYHZ8HDtOxx1rHAvZ8+Aw8Pr2FT99c82L/cz19R1+mtEnS1ZuiRwG/nJ/YJ494xy4nSLbnAnWkl3i5d7R3r3mwXrNGBKHwTPFSBJYLheMWbgY9gyHHSoEtBhCgEMqTOgwR3TKbJ1h3xlsZ3k7JG5mhVFNkco2lvb0EdugmV/t0GHmi6Ywcg/Zsp9rfVeZm9uIURoWPZ8vFd86jFwd9txuI8GWBKd+cVI8pRdr8tk5OVlUp9Fj7Rfk6COgYLMG7eDg0TmS5xlmTw4J7wXTtaiFxltL6FvIPSlU+aDLSGNKLcwV5Q+5LhOK7FHljJoro9AXs+scpUhuG1XYkGgkKWQawYdyHaNqv0AdQgHU/RKh1PT87n55ZOlV7x9JdYt/30gY1NGXKVOlD/peNlh+KyzGY0/x3nhd/7vXNFYyYK2JIjUxqtTAAuLCvUHi/XHcyxdDxqIYqDD+eyCEqv3C0UehTLi5shUoPky5bifqwC5HOrs5shmOKAX351hOofYL7w30YuoSIR+fUgFP7st5sMXs1btiuD2nd9IPXbxwOEpY7w957zdVdyq6AF0pFz+pX+NW4W/2VCg2lOAPXL7N/HjZcGK2nDqLGTOjFPOdBwLbLOzv33h4dxEcKZ3VCaR4JIPu6PqG0zbhqEyalMgSUaqhqc1jru6XBiFmyLo40yqjWTSOtVNoDVEZVsZzyhvejoFt7AmSmSiF/hiVriSXFAsSKs7ViKOiZlW7UuQ8x3+DpDRZGRosq8WGB2cnfPtxoL28YTjMHC5nXuk9Kt+xb+GksUhQTMnjsmaTbxgP8CZ5poMnHUZut7dcL5Y8XL0k3n7JtOpxTUvrOnqncUSutjc83yfGDFaN9PEVy0HR36zRsWNrMomIzSNhH3n+RvHHL57wx5ef8Mx+zPrhB3z8tOd7G8Un2nE6Q/YTbQoo40jrR6Tz77D85FPOHaTDlnTYov0dl8rz59PIMg90jOiUEB8xyhd2yrQrEY1ecSd7TLvjo/MVn3SBw/bA7iCMXaS9usQ1CrtckFSLw3FqF6gspHRgDgdynPFxZvCZfH8zcbi2x1hF4zKGGa0DKEfWFq0MWluUaXCNo1uUwi/ZMO+FFDPW2eIvIR6lPTZMLN2Ks48ekwaF2l1x/WTDk1cHXh9SuYZvbjh/9BTd9wxXl3z9izfoFztejQFJl/Q//XM++sFn/OC3HvBfHiaGF4bXo+E6CHMOSJ6QNJJDZJ4HDkNiVBbfJBZOo50jK83LESQb/BwZJ8XoLVPQZDQhJELwvPaZ2yGzdqCSEOaMMplFq3iUZjoSWnseNwbXt1wgHALk2x2ubVFbim9Da5BmjdzdsX9xxevLwJ3XTOMe1xrOTcYkeHF34OuLG+YoxAQ+qsIGQdi3Edm0DG/2aKW4PXj2cyYBjTM8WC+ZBF4fZvb7Q2m0syn3y6xKrQxlKDbK37PMYjagHdJmVGNoT6BbKsbbGa4SCsV+oVBjqv4CRTMdRZUIJqeI2XEdLLtXgWd3nj1CcCOLviX6HdJuyB89RJuu+PkMe7i9LTf1rilz9nKBGIMaAzIMsN9VCpygMESbsacZczYWA6K5g9kh8ztjHaZcwIJcZBIYQWlBqdK0kqqxG6WBRevqdyQop2oMli2eJLMqWuJjlrM293RDcgTRiJmL/DvE8m9JlQKV6wPz0YxJ3UcWyb1RYB2etXqPCXi8Fx4n9WrSdJShHc0EJVaK33tSiHtzgGqSpIrJIVrXAk+5v77HRijc8mJQJnW7kuvXUxRmmlh99FssDYMGFQTlI3iKQZUcmwxVHKWPsIfiPrGC+6bmWNwEpJpy3tequr1QR2NIee9c65dwCk5c2fwcGriZS4ynqowPOQaH/TIp8Z2BVN1wiLxrcH5pG/Kb4z/neGAiohWNUmiVyUmKJIESQyiq/B2taJ3lpNE0RgjasNCZc3OFmrbc+BU+Z2Y0s0CW+i6KoHPAxAh5LtFrtV9Q6l3zXBgz5r5fSEpjMfRuwdnpGZ88WvHh4Zbt/hZ/PfC2y/R24KAmznuDwzKkIhnb5FsYt7ydWgbtCcNEs7/j5uYt54s1w93X5JdLll2Dsz29s3QmM457fnE7cRdAqUgXL1mMX7G4u8XpJeMdXBC5k2JSfH0p/OnLFf/m9e/wk/iI/OBzPvtgzXfPDd9uDA+DoZ9n9mHCKEVePCC0n7L+1vd4sO5R0550uIPxjoOM/MTPvPYHOpmwOVa9t6dRkXHeMXjPNCu22RHsgUcnK9Ynmv6wY7xLXCtHbhr6zkDfEruCyW7skqQMEvZ4f0DiSIwzY8jMKVeIx2JdR3v0t9MRbUawDtEWQaF1Sd0xztF1jqa3oEoogh8j2hoao9AEiDM2e3qB08cPaEyLjTsOj894dHLFwznyUmDY75nGCbNeE19d8vKrl6QFPL+buR338OwnPPnJd/gv/tnf559+a8OFz3xxsFxNcMgBqzwpjBACPk/4vWfKBu8cJ42psl7N5SzcZE0ImmlSjLNmjA1JFDEVM80xBMY5szDwYEHx59GJplGcdZqHTUNSgfNGOOlmrrXi1kPcD7QXgg4ebe5QjZD7FUyR+fUb3r4YuPKWwziAJM5MZmUnLvcTX1xcsx0DKcEcS5qaIGxNIG0c4XJg6S7YDoHtlPBJMEZztl5grOPNOHOzHUgxIlhSUoSsyvxa+wVNRutQ0hZzBZDcjHQG0xtOlprD3pOuPCrA2CqYhaIT0ChtyVozikZphWoMW2n48jLzzZ3nOkS887hGocSQQwufPYDFBqM0Kc5wfVOWAd2q3OsXXUny8BmZp9IvBF/jCjXZKOIq4x4FtM7I6FChg1Ej6chCjKgSJVJqQpUwqMoQLP1CGXALwbv0FCKgG4rcElcTOWZkljKyuCIhF6EmM5ckEEJNdvKx3McyxVshZRSFbSGxMB3Q+p2kTIpRfsHij4uCcv8tc28F0OvmX5RU6QN1YXHsF2qqkzoCCe+AC1WBhBq/UXuS9wEDde/xIKmeY2UwZlP6J5QmG31MEC3f32pUrKCMz8UP40gwoPYMleWGUoW1lI5Ig/BLRTxXGcgR7lBHKUWqT+UoXVD3n6e0ICsLi6bEbF9rmG7qtqGwDuRed8qv9Ay1X6iSPnUEhH7Ne4W/halQnqiWwDjBz26E73SKtRFOGoXzkT5nnKJsBSna5eLQddyM1cYROIIMgsZow2mr+MSNmJSYpGUmMsbEpFXJaFVC1vaYsMFYCzZSLk9jNEtnMMDeWpxJuOwZAmyjZicGj5S0v/rWiWQkBmIK5ByZU42PUnUHV9G6YjyqarJBJRNpjUhAycSm6Vj1nml7w5vpBokjF3li7eDpItOz53qvuBwcPnimoEr+dQoQ90zDyM7ccmXf8KZt+cliQdM1LKzhxCkWRrPF8Cpkoo8oGfHXnq265vVtQ2ob2qbHti1OK/y44+eX8KdXK96oFe3ZOSdnmgeLibUY3F6IcWJ3fcvlm5ExLunXDzk9P+PbZ46FntkpOEiPuELtfp32yKxLfrCfkXmGOKGiYpwNhzkSlCbiaZ1B7IoTt2CwhqnPJNcwhsz1dqC5vmHPmhOzYO06JB44DCNhGpgjJNuSQmnOTd0CWafpu/LLOce5spwby8LaopF0Hapx6JywjUK7kmt9MDPj5LFWo3MixQj2QK9nNucdT7/9IZLPWZsMuyv2F1vefHnHkDJ+v8MfBrrFCdu7O66fvSBe7biNBfD6xcsvefjjv+TzH/0v+b3Pl7w+XPE/hkAcD4x+Kg1PTmgV0CGgsqJxlqgd2VmWbYk+zSmT8WRdDBfPu2oiqgwpZqYxoJVFS8ZON7RKaJoe0ygaIibk8tpYy5mJ9GrAKMVlFLZjhtczd3g8W87Wjq5bs78b2L08wGDY2JYPFopHDy1BMs+2iXGfubyNhEnAGHKNBxKBtHDstYLBczsGrmcpJlZKc9IJOkc8hu1O2B/MezfloyENBeWnOmpnDVKYTGIL2wHXoBZrss9Fv+irvjkK6iCIGFRTIr/UMbLINaRmxQVnTNPE3ezJKaBUZjdocq/hh09RyxbmUJybX90gtyOqXZRC1tvClho97Efyfo+KsVLuhNxkaCF1HpMdZkiEWaGlUPwkUGibsdxn6Ipr8zEKS3IuMoNc7ySqSsJ0AWWLZEdQEoqJUqgGS9aBrS7OUot0zu8KjIrlcab8vNxTC+u9i+ofcB+cYOrwf7w/v+8jIPzS599LIbNADqXJyZRNSq5gcwV8qTGKcrzHV8S+aAmOf6c8/tgkaCneEkdN4vtO2tWS4f3fqSy4QvksDQyqag1zBQSq/h2litwk5ftM6nc0zbpllgLyKFWTPiogcBzy70GK4yEgJsMS1IMI5wm1e4CMDeowlKYNud9kiHr/cyvQcmwZjsyM4+v/frLF31CNf3P8h8cqjwxZqneBKgk/aGIGrzKhUnizAqUNvTX0WjEog7UORyDFxDZqttkwUsJ1BKmLCCGnSBZhkkAMUiIFjycgJYIvKVVjE2u/IEdzL0HywMJueLCEcHfF7WXmCzx3FpbiebKynNot4+B5M0CeIyHN3PqGUSckjYyT53C349q+5eJlw9eLBV3f0TnDxmo2TuGV4XVUDD6gghDvPAe343Jc8IvW8abtcG2HcxYJAy+vI39y0fPV3JA2j3hw2vFoPXOiD/STIXvP7m7L9dsd20OD6c95cvKAj896Hi2F0Wb20hD0GbDiWkauRgOzqQa5GvyEyuC95jAJcxaiimgzMUjPSb+gMYqxjURt8Vlze5gwN7dsnWHVtCzdAsmZeZwZxwPzFIm6IamEqIzSufoeatpWsegMvYVT6enF0LumJOCZwuDQCFYHTFfkMpPzHOwEWmERcgwE8fRmZr3oePjZY5a9ZbO0uHHL9Paat9vX3I6J2c+M1zcslqdoec3d8+ewWXI9e3aSybev+fO/+vd89/c/5/NvPeQPt79gepFJwx4VZiQOxBRROpBjwMSSIoJyBGtZN4a+sSgUKfgiV7eWtWs41UXelZMwT4EcwRqHGm/pGWltg+0sRiVMBCfCsjWcOeGUkVZHbMpcj4IOW8bdG3y8Jixhtdzg58Tdqy3hWuh1y1mnOT9t6BbCy11gHhLXd5G7bQBlECnguWRBN5a9MVyFxCs/czEk5lQiQ3srSIq4RrMdYLtVpFQT3u4ZZKrWEFtGUW0gRISM6FIfVbTQrspS4u4OpspUM4Ia6j3cVmBaSRkinEVsz9ae88VkuJw9aRZkikRjyC7Cpx8jj0/QMZDxqOstcrFFmbbIFYyC3qHniBo8abu7T/qCUifyQhP6gNUKMyfUkFHiSkFLpT4RC2NAmmLMKKYUu3tJToLCnq5sAK1Kv5ClShxieY18BfONQyxgq5T8uC6XI1AQi0z42C9ESh0+nneVJCgr91KB8vFUlwnHusg9uEEFGd6V78KskFy/Z86gc0k6k/iOtWfe7xcqy/AoW6T6FtQ9hRwXHaY0Jr8kY6yXy/3O+tgzqAru56OvXgUzfsmbQFUza1Xkp9VnipwrSPxeNX4vwUlXcCPnVPvj42LgV/oFJdAL6iwhjwa0ekSOS1TYv4tYz6VH+dV+AXgHqMCvLCDee/71cb9OEMPf4qlQ0hgEUNGzuwt8MSm8aJ40utCtguBTscgxGCIWRaHxKmNoLVgViSExJyHXK1BIpAwpFxBijp45JuYo7HXEVMdNqYaNCYWvjZ6ujcKoHMF1NKIwtsW2LTI7fCrb/QFD0lLZLqluHkohSVqTsAQJVbtP1bCUNIHSZ1ekSIQkGUXEx4Hd1SV3Dx9z7qCXked3I7ceejK9yTxuPQs9sZ9bbmZofEvInphAtACZmFIpXl4zToFrr+i7wMJGNoyorNmbnhlNirGg0Ye3/Pyt47pR9G2L7la45ZqmWxBj5uIQuI7QLGG9Spy0M10e8AfFVTbcTJo3b1u+ullx0B2nZ484WzecygHl9xz8RFYd4jpUylUnqkGVSMSUG4I4UnQcMAx6QhmL04ZsG4JqGe0KThLrbLHtktP1mmWvUKphDpCalq5xmNSh44oIRJtQnaIZZ3yISI5obVh0C5Z9y6aDpTN8tMmstHBiAqSBpEboHTKNzLR4EcacOTBxUAHEEpOw9xHvZ7TNdCvDyamisx1L+31cOiD7kf3tT9i9Hdj6ieluS786x97uiIeBqExxjE6Zu2HLz77+grfbf8LvfrbgB1/8lC+CZ5KJBRnJE9ZoYsoEoG0Nm4VlsVjQdR3WGTSZPI/Ms2epM8t1x1nf0fctKM3sA/Oc6ZolEiLbNzskzHRLy2LREoYDfoqIs1irIWrSfkTPibydOOwEe9hzGQUlM/ZRS+4Ch13ZyiyVoXWab51pPj2f+Pml5+eDZTcE0pzIWYExhWIeQCnB4SAbbmPmxht8qJGiRhNSZuszkyhGnws9Dn1/8y5+KZV6alxlIwqSLFSNoep61NMn2Idr5udv0MNc8sLRhaJvHGJsMSuztvwcuQb1+DPUJ9/Hd4pxvECk5DpnEkq18PQpPH4Igycrh9pPqO0e7p2SIzQN2QfU5OHugPIl0lKULqZaTkGrCGKx44J0SGhskY7UYVyUKVvs1kLnijO0HFkK+j2dvbqn6BcUv1LfohS/hLptl74pRVxXYAaFUCMLdS2wJYQZyDXKsTooSaqDLUfaVRlkddFNSjViKki91HOp75Up0W1lg1Hzw6mUxkgBc/RRciFFXqBUNU0uhVqlutfQlSZZIyXlSEmsA77cswFKMym18JdNgnAfMXkcwFPFQyoAUL9S7Q+qGYKq9MBj5OSRUfH+xkMqgFz7ivum4AhC/EqRvk+g0GVrxjQUumk4qdd4rrKT+nXUUdIARznJ0dOidBup0k/zvT5Tfq3agv/pHCFmDhIBg7a6/BxqjaiSWJQFTMlKY1KGyXasjEFjse0GYzvmbBgTHDAEdbQwK0ZqWeovhKgsnkAUqQTHcu0eCUS6XsdKhKwymYgRz357xd3NGjnRrNXM22Hiy9eK19bQSOJhlzmzB0I0vJks7eyYkyKmSho2QsolOSl6zaw9dx66WVi6yFpNtFkYdMugHClHYhDGPTy7fcXYGH7eWEy3xCzWtMsViOZm8LyZBWngZJlZL2aW2iKT5fa2Yc7C7XXD15cLLuKSxeYxi9M1j8zMIgwEv0eyI7sWm0DSTKryVjE9qWkI0pDmiUkseyzJlvhvZwxRdUx6geoW9K3CuY7N6oT10mKdJURFaBx90+LINGlJzJFoWh61CtsHDj4UozlRtG3HcrFg3Sk2jebJ0tAjnNqEyyNJhNwvUXHCR03AMOTMSGCvJmIFiYcQ2c0BowOu79hsDA82mrH7mJbfR08HptuZu59f83UKTLd3rE+f0jYr0nAgLRdEbZglo/3Es1fP+MWL1/zw7/02Pzwf+atnt9zmGUsi5xmjy3U0i6CtZt1bVsuWvl/QNA6lBJU80xzpCHQLy1m/YLVoMdYSYmKcIoaWxjZsL2bCfqDpNavNghxn8jgRg6VvFFos8RAKU3c3Mm6FqAzeOO6mkc/PDMZn/AzDLtOLZWE1T1eW7z9O7OYdzwfLflT4MZKTgK0a+lhAVYPBiuUQhO2sGUMdcm3xLTlUGcBuTmV5Ifa+BoFGUQAIbRz5GOUXC8igtAHXwNkD3McP8ft9qdtQ+gNRCA7RpkRxupoIYxTq9DF8+kPy6QnD/pqYD2hjyQZyUsjJA9S3PkIlIYdYatzNDuUzdAq8R2+aMlDOAdkdUMN8n64ECu00NEI2ljT15D2oUNIRjlGExT+uLgz6ptShnGq/QK3rRzNFoLIAEClsRKH0C5VRLa1DOSn1r0a3gq3b/1xYiuZYb0udLIUwVclFfq/u1g+pIt889h33gALHjXxZtBZTU6mswQiSS7+gy0IIqUCQUID7+36hnKbKipJ+URbRZedx9A8odbswJKoHCnK/qyjEv9pD5FqrYz3PVNHf+0VB5uivcNz+3wP61UPv6KXDPdug9muKe68G4fg6SWVBvsNv7o96ckoJynsY92VJlEs8mOT3PRvq8xPeMULgvu9DYu0tSspQeZtKc/er3/bX4fhbmAoW1BLjhMd2RxcTb3H0SvHAKWbX4ZPjrkjd6KRQjFIusVld53jaCCuBwRgufGJXf6BEwTZp3roVpzIzSyTgmRWM2iCiMWIwldUgTkMWrCia1uGsJWjD7FpWrqNV53TLgMun+B5SajFJIAWMBGJlIaScGGImq4bWGnRKNbu9vEW6bsnzseksdwCSRIgQRsVsZ55dC082loxlj2N/8DhVtL5fKMGYHi+G7W6ii4YbcUcCbj0UWcoFZABMg+1aXOtxcWDae8YIcxRGPzH5sql7azVOQ2Mttl3Q9CvatsPphqR7VN+yUJFO9uikCRPsUPi5wc+am3jK3Jywbh0PVmuWfaYNB6b9JXE7o5snuG6FHjwpznUwsrhG46zQtB1pkdHzSJs8TdvTdR2NazhZL8jrhs46PmsWLB8+4sHjJyzcSJ8OnPiZpcksrcc5w2b5mMfmjHE+sPWRuymznWbGFMhJs2haFg1sjOKkh9O0p4mBFo/3B0Ypgpt0dwWTEIeB5EsutZ4jM2XzMQRhN0XsHNiOB3Qe6FvBnUbUj36IsQYTA+O//Cn/wzYQ7nasH33E8uQBOUZUTCQBL5lDnHl5fcmP317zgx9+xPkqYadrFlmzdganhNNFcY6eZ7BKWC3gwZOO9dkjrBj89prr6Yarw57TBj7eKB6cOBYLxYTmEDpGH+k6hx8zzaFjmhUnmyXnmyV3WtEAZwvB2EhUmnkMxJiKNMsYuuWKBkMKe1Y99I0m+J5Hq8zGOrpG8cEi0snM7V3mYrfi6pBKWoIp0pKajYIYTdKGfShShqgcymnQhowwxIgfE8lqIoVieI/g5ooOKwpIUDM8c8go1RSAYNFinq7ZPGiIuz1+75HNKWq1BmXJwVdqWUJadZ/AwOMznv7+x2w+fszdxVvujILNAun7YmpkDPLRKUr1kPYFqb/ZInMEa9Heo/qmbOHHAPsZGTxKzD1dvYAApcFJ0TLMkLNBG/2uKBnAmeLS3DeF7eTDvWtwkTpUMyXgaFSLKvKI4iCtSrSYNmCreVDV/h2L55EBICrdGwoSjo2BUEyXKkjAe7pARWVIKKTSGtG2Ds+1wGvKxt7oMlhP1G1/ukf8S3x1pe1TmoFyfRzxo7oySAql6veIpsheUi3WR5NeVSiX+ThYH1Vyxw1CXUGonMvXFHv/miGpNgfy3nIgIYR7iYhI2e6VAv3u7p6VLvpQBUrXhuBem2mo66Hji/ZuM6Bq03JQiLdw0yPxGj0emTjvwJF7pkf9Oto6cLY8dz+XTUh+19f82nUF/xM6ZiyTtkSl0WIwSmOUKRGsgMmCtZa2KaDkZBxpsaCRFe1iQ6dX3LVPSIslKihMiujsyVmRUgEU5hhQWFrn0FZQIZQeVhTvosuPquFCjs251OswK4LqeX0duOwNvdJMesHlKBjtkSx8tc8405B0w/bg0T4zxK4yLN8dIpl0NC1TBtv2uC7SqIDsByafGXNgDhPTFAk5c2UVX2lFYzS26Wn6JW23pLEOoSO3Hasm0THgckP2cECTY2H63E0rdranXRsW3ZLFyrCUAxyuibd3iJzQrh5hJZGnoQxGVBaIgca15H6NDTPGDxjr6LslTWPZLBbokxbdNHxgO7rTDedPP2WzENq8ZRNmlpJYmpnOGHJ3wrndEOLAdp65m4W7cWYInpCFRrcsW83KwkmnOVMjXZhoJSHpwBgCUR0w4zXbXUBmTx6mcgufYwFysExR2M+J6TBzM1ty2NO6jnY1YT7/CGX+KxwQxj9m/3zPfBhIKbJ+8LQ414fCbAlQ/J32d/z49Rv+kfwup2cNfbihCULfWnSTOWkVjTaMUwGZF13m/EHD6cMz2mZJ3O/YXR94M+5xOfDJac+DteVs3RG0Ysgth6kM4EYburFhl1vaZc+T8xPCNDFpx6N1g5EBTMNhOpBiopr5s+h61oslWMuqDyw7jZaOs6XCdhrdGp4sEydm5vVu4HK74GJvmXy5FrWxhcBGrvGCljEpJAizlP69MJkVc45cj4K0GV/lCUUnn8sgqGqZ0Ar5/7L3Xz22dVl6JvaM6ZbZJnwc8/n0WVnFKpLFJpsSqGazLwToWr9Nv0E3gtCCmgIkQGpCLJIiWWSZrEr3+e+4sDu2WW46XcwVcbL6okACgrqIrpUIHHwnI/aJ2LHWnGOO8b7P64qlKMdyilbGkp1Bn69oXrbUYeLubk+yLbw4R1w71wulcZsN5EohEWS15Ohnz7n82Yf4buBNn5Cmnhv4CgYPL1awXJdmgQK2O9RhIIsB79HzzyZ9hMNE3o2lj59npsvc6M8UK+7QQ/YKZE68k/lznCrA5dqRtSaPYxkMSGEmPCUOpDLceFT+ieRi8cul/kKbsjVW5XNkVg8+DblnOwoqIRIpk9lHYkwZRPxVjkCep/RzfaMUiJlZJIpH5lBSuURG6lLcyZSL5SQmcg5lUYxCDr8FIczlXPhYDz7WCzmXwRFaQ7KFVRTnBsjTEKLUN0/qyEdIYtGFle9rjvksX1PYUXkeNMhvb7gy36cUWGVOlPjuR6t+BiTO9UNRPuYsxcqaHxkSheXytIE/vt+/XS8AeQBuFXnbkHUP2xskxPdDayArQT2WhhSYMMaW92MK4Gflx+Pv9bE2fb8z/DU75P//r7+eqSBrxFWsV4mPzIIqe3Q6kLPG10cEW6FUZhUCNgSmkNhPkX1ITBmcyTgCjYBYw0JbhlQygnNIjEPkXjlMvQATkTihElhTl6lXKsW1GItxhkoURlsaozFA0IZkamR9yvHqUz5cb6nVxzi94lnvOd5u2O93HEZDHwKT98QY6H2ky4Z1pWm1YHJGzzKZLELJdn98gN47bnOKVFXx+gd7zJi+JWZhUBU+R6Zuz+QTo2i8UoxpIk0eHyvCkykX3meQqvlZE6yztMsFJyvDSb9hM5b3cciRaRoJnSenTBBhpPiNlfVoN2BrS+VabLOiyTVejXhXpFKSFElqvBFCjKA1y1YjCFb31CFDOJC6DhkTdQXHdabf7diPB1SSkrErGm31nHCQaRtLJnJ6cszHz045aWqWTU3rBOda6qalOf2I85fPWdsdq93nxKu3bHvBal+UJatTlm0m9bdsg2eKlsPk6XPCe8i6xqWOpd+xqgbqwy198KSho3+4Zd8N+JTZP2y52mXu9xObfiSQ6abEEC1TFnYhsZkCbdvy1fWG+/t7qqqhZmDZWvjpT/ixs0xj4uZ//BXf9BtyCCyevcAqO6f2CB5IqcRi/tlXd/y9v/cDgq2R8YBNhiNtacVzaaGuhVF5dmOkMYYPTuDiRYuKlttwR8+Izj01mpVuOa4iK73nNi6IOZHjiAuJsdshcaKyhtOm5kVr4WBY146F6ugj5JDZ94k0jugJzpuKT08dSyfc3AcWxtAYi26KLHVUMIWJad+zCZ7XG89DB6PPJKUwzlD6AgVEQ2UJytCF/DRAxiiUUqSQiHlOBvBlqo1RpRke5gPbo+rImZLCgC7TbtHkRYWc1DRHjnjo2V31oCzq2Qp3WiSV074mjQGZBrIElFLk2vDsQvinx/fs9j1/1EOuNLVAspqxE1hVyKoh+wmtIPYTcggk5dBoUm1g3cAYikffl++p2KDKcyq60I8lahgV2UOeU2WUUSUdAeYz8DwpSAXKmPXMj1f5iVWb07whZjM3FOaiQasypRCAWdabUkmiiMUlLqj5QF02JWI5zMoT92AeJeQ8b67z5P6x9a1LQyYbBVaXposUVYkSCiVaZXIQMAnGWIq5FIqSQs3Sfq1Bu0KFzrGsjVKmDSJFmYAqxGlJdXm9+FgpllskpwBhhDC9n3rMOddZl8LrEYAEuSgmMoUP4RV5kuKRjHMBEpk/8lPTAJkVFrNFBOPIVKh+jhKVeWN/HHQ8eUP5K/v0Y3Oi/FsgvSAU8r4kPU9fKAXT02YxNxdElSQQY0vjZ1J/peHwWBg9fvytYuE/71LtAqtrRM/MkZQRbVCVo1GCVobaWCqBqBRiKnK7YrH4iA/PFhz1r7h58YyTE4fbbei3D+x6TR8L1yaGwBQCXRZa0ayVPOJSmDU8pV4QVZ6B+QYqCSIJI4qqqsjVMT2eOkUGWrwWxqkjDiN9VgRtGbIne88YNDk3RGZLzW/Fkj793EZTtzWr48x5OuCnxCFn+lS+73GYwEeiCB6hQ8B4tBsx1a4MIuoV1WJBJT3eZSatCrE8OwIWUiSIUNeOBoU2njpH9NgzdAcYRqxNrCspYOlhiyRBIxgU2mjElClskyzr5Fi0LR+9vOBy0bBsG5auwLabqqVan3P6wfc4XkXWwzfoq6/ZPSSSDjgrSHPEYt1gw4bdsGPIjn4KHFJiComUK7SKLKcNCzOxChumfo/3nml7y363Lyl83Y63m8Cmi9zu+8LSiJnDVCKnDzGz8QEvwunxiqubO06OjlgYT2sz4aPnmH/2z/jfJOHm//yv+Td3B/xux+r5R0XcFRMqFcVLIBH7Pb/65opfvIPP9AoVB9QQWduaOnvOteao1QQd2PWeLJnnq8jzS0dbr9he97Dx3OYBmz1L7VhbOHcHtrEmYQmhw0hgGjz4Dqs1R03Ni4VjnzzDouaiVnS9ICHRT5mxm0hT4MhYPjiu+ODEcXO/p1KZVhtcbUiNsI4wEsndgb2NvNl4bvYd/VjUeqI1xmi8D0W9ZzXZWroIklSxFitBqZJslCJMWVAhlCaCUU+JBe8bvFKsCq4cnCVQTitNBUcV9qzGpcTmekMeEnJ+gj21KKfxh4owJGQcZ55WBmOozxT/6HLkIvyaf7XLRGWwC42tLYddLAOOk8X7/TtGZDuW/V+XQ146boqBbpxQPpIQRExRZ8ZYGu5aQ9Iob8rgPgrkhLj4fmDxOKmfVX+kOKsPyzS81AvFFlB623puvM+sorleKBt3YoYnkENJPysw51k1QJwbNo+Nh8fGzWOjn3KIfoyEYlYuqlIvYDzZzo1aVawVSh6bCpQaaEpgQrGB/pb6ssRQq8J4wM4QxzzXC1LqrVSsrQVUXUGwpPneedwjc0oQJnIY50HD+2FN0vP+Tp5nArMSQ1IZcETIk4JRZubUDHh+VF7m2Rr5mDSVdfldaE3SNWoUlJ9KQSuPA4THnsejcuC35hvMNUMGmcqHypZMIMeRR6D1I59C5uSLUgKUmNnk5ig5n55eV54YFI98K1UGPn/Drr/e/mCXNEeG00ZTuTVLNVL3kQe/YGePWawrLt2OPCb6sIIQGPsDV5NmF4vNYEqam9kflsRQJch+IqkEocCUeuNwxiBSJrBHxpas4DJOQmlNJaBTIilNrQQTA5N1mKqmXq743oen/L3LE5Y3B+4OC54Nd3DleXOb+HrreTMUb32cJtQ0EXKmD6lkyIot8WPKoPIjpEuVOHWlsNoQYsS5iqqt0LWjqiaqHLmaYFK2SG5dSxcOdJFilxCNaIdPufy8ORdfl34cy8XyUOZITAGlE0et8Exl4hbuZzl/muaoGB5v5lI0p+hJIeInYbQ9th8IU4XxFShhJUKqEjkIXtdMIZDynNOdM8ErglWQAqJqlguDa+BEOt75hzLdtzU2l3g5LbmkdRiFqixGWz56dsTf/+SCl8sW5xyVUbTOYd2C6fkzFi9XrEWzeK3pdgmlanA1Ylrccsn6yMGRoxkHgqpLckhOpBCIrsV1X2Pefgt+Sxpu2PaK+82B12/ueHW75/UucjVm7ibLfgz0Y2FlTCnT+4EQE0PIDCFxepT4/OrAb14NiIKjpvAbqspx9P1P+OH/7p/xh3c7dn/8mnR7y/KzH1HbBYNrqJVmIxByIg17vv7mis9v4UydlrSOscTKiURcnXlejwxxh48tzj5juTxjtXoOPrKzr3BhYqmLos7lwDEjeTKEHBn6iWHw7Paeu82WKUC1WIF2DKMnm4bVsqIa9hwOE8oq+jGQk6Vua9bHKy6PlyzMRL/LWGdwugYtrGyJ1rw7BPYe6BNv9rAdJyafy0E/QYihLH5aoZwlC4QwT66NQrQqsscUyxlZSemqygzTQ2aablkSs1GI0eXgaiqkSiSlcGvH4swxjoHhpiugoLaiqmE1doxhxI8aptLJFqVJTmPWhqNK2G12fNEdGIOmShojMPUT0ifyx6dIdtD1ZQPtE1lXSD1P5I+acu/veqIBtXCAgikhocAPk6L8HI/KJZ2QR77B7PMTSfMke4YghbkhkECiKs9uToVB9Jj5LPOkQebEGa3KNIFMjn6GG/nCWchxlkQW0GPxOc6TdV1klejHaUaa2QCCxPhbDUxKIaLL1KJMRGTmBsg8DVKIWB65D0icC5lYpGjKIyqUm7ZeQTRIzO8VXeSiTkgacQmacg+ox6Vrlh3mKMgIuU/g5wLuUfHhKJTjnGAKZB8gT4ikYgVJCoJGRkWegKjIXiEDZC+oqErudy6TIUHIOkCb4Myiwhn5VUc63M920vn+THPkpFa8j9gsP9dTvcGj+oYn20IRbcxyVOamjpp/1vzUW0Cin+NBiy/4qfHwZMdQj6v7f94O/r/wSx9dsFIGsQZRRUKttMZqhUtF5aO1oU6hWB6rCt0ueHF5zN/97JIf779HOBHEB/Rt4v4q8NWD5VXnufEVwU/ocWTKmSEmHGDQ74t6Uaic5uZcWQeNMliVyUpRtw22dtgq0aqJcYIBTVIKbRo6XQYxIWeSEoyyRJWIMh8UwiwbfpREzDajmEoXbVFpnmk47DN3ATqfivd8Ck/MjkevNLHYKIMfGYcO2w/U4wE1WTSRtdbEWOqFNMaShBEyyhi0lNClYC0ZT06Guj6iqRynZqCLWzZDh9JLLGVcUuoFKfWCsmilOD1Z8nsfnvHDkxV1XVNpRV05GmPxxy+xn6xZN5n1/RVxH9FB402FMjWqXbI+WuF0RT20BHGM6KKKjyNBN+i0pX77itRvUOMN0zCyPWSu3t7z3fWW7x4mrvrI9eQ4jJH9GAlhJOZM5zM+ZqZQ0oqMNVzc7vnV657louJ8lXAKjBpZPj/i5X/7T/iHmy2v/of/wP3dNebFxyzbFSoHWlshQCCT48TV22t+9brj+NkpThvEj9ANKCLKGM6rAZ22vA5CV7+kbY5ZHz2nsium3QMmTiwkYZXCpMSRjNTBcO9t+X77idwn7rdbDp1HVy2YFu8Ly2CxOmJl93QPEzkZvI8cvFDZBRerJZfHS54dO/yh1NjGOHR2LOxIynCz94wJRhLfPcDdEOjHwGMWSvChAPSEJz5AnOMhk2KOP6WkIAFJK1KYVcKm2AzLaj3f51rIphxkcQ5xZeinWsvyvAIDm5sDuSsHXtMIq+TJ3QPbUZCxTJgxcwzz0rJcaGQY+eL1LXe94JIFySg/IjvgfF1AjPsBoi+wtWSQRUs2CrWooNJwvwMiudGQm8Jy8LGs8ZLnemF+/HR+shPwqBgw81/k8qwWRV6YbaElZjqnYmmU2S7N47BT5ghJrd4zkmKpVXL0QFFp5LnRnh+zIAXIs9pAMUOS5z2LNNsLSw2Tnxr5UgQWKheeEDL3QB6/tjRUhFnSL6Eckim2iceaAZdQ7ZKcqxmw+GhfSMU+kU1RDbaAVZDDE6gRkTLF8kAfYYyoWQWGhmwBM9dgIZa4xuQRCaVeyAJRI6Mu9UIQCKXBkKcMQUMQ8qyELHVehDqTT0DVJ/AW0t0dxPC+cZApQws9s0CeUiXyk4AyMw/VspAodWP50rkGzI9JEe/vmcJvFCSGYkEN4X3jQN7XC78Fh+CvIqH/57/+2qaCbYX1csmqtmhncXbkSA08jC1eVRilOLKhKDRyjRaPzZ5OGwKOaY50HGZ/vpaKxgpVLh7B6GMB7lUNylVY7XBOUCmilMW2C+raYZSiSgnlA1NOmByQmOmNoVq0XNjEy7zhYnHCp4tjlkPFftgz2cjrasFZ5fmTh0gIhipF+u7AfpyYQuCAoLQFbdFGYaWIUuzcfjIKTFaIjpi6RaymH7fE3pGbBX7VoEcLusZmzXKZkVSmkDpNxKmjnjYM21d0PpJjKn6s2TMkUQgpcDjs2G4gVgklkdpU1LFCy64cDp5gIMx1sMDsN2cq72UaI8FrQlgQssUHWDQjUzWipWL0kWhq6vqIylqqtkHVDU4i9TIiacCmnrp74PX+QIoO6zSWAinJRJJkFCUGtF1WvDg75tOTmsv1Cr1wtLGjFs1w8pL80Yq2jVRhRId36LSjcQ5tJ0K1xtY1pjEoLbjeE5WhMYv5Z5vIZsSFtyS1YwwDuzgyesdmUrzq4Nc7+MVN5p1X9DkzBZiCgawJMRCmCR+FOMuHpJu4ud3z1VtPpQ3HC2hsoqmhrRzH3/+Ev/Pf/SO+e/U/8M3DDUfqdzk7u+QhTaxcw43vy3IQJzZ317zdRM7rZ1yulhz8VA5/4rBZUN3EuIe0WHH84UsuP/sxi9OP2T/ckbInec+6bjhqa5xR0Ht2+gjvlkQ5gFLs9z27KePaFScXlzQLzdBvaVZrzk8Uu28nDocRjKHziaVVnLWJs2XmmTsQcqJZVCxqZvpYJEjkdhJuJkUjnvu9522v2Q2JEIv3OPo8E4FLMZrIBSzkA1kemSbMJyYDjr8qa8syg2jKFDyrWc6XH2VcaT54TRgSVRB2PpOHcpgWD6lPbHIm9GOhJGeNtDUZA5NH7SOHTc+v45KrPpf7PddMkoliyKqGxZy6kCljxZDJrSCVFIsBA2k/IDEgtYJGg9PkUSGTKp19KQTtbFNZLVMq3fgM5GGeTM6qAB8RPw8WRYMvhTyhTACyng/OpsSlokvzDxURHYvnM0RUHMlhAD+WpKYk5ZAQQgEeqfdt8SwZjC2k5vl/BaZY3u/SmQfJiqxmBkKKRX3wVEAw+ycpqQbKlr+fPaygUFOA0IEeyUTIO546ACrPDYhUrBUGsKlI+MTM6q/5944BUTP3IJNNmuP4cgFsmaLWkJBneeLEE2gxqblhQnnPnaBCRTICpkFwkCzkqnT/Z7KyUjvy5QDnNdxZ8q1GjerJ//s4lCl9j0KXfnJjwNMYIs/PA/I4HXjfgC7flHoqEjLyWxFWxbpDnFUmT6bVOQ/7aT0H/gZOHv4mX83xBZJjoT81LXXbYLTGkXE+4mOB/5oQGZUi1w0XzvBCdjwzaz7+4Izj05Hv+QCN59pUXDYVf3Y7EEaLJjP1HfthYPSBLgWMcqAdSusSawdYEVJOKCVUlAlYthbjHFMeGbob1EoxLD6EbDFSY8SyXCZCMJSUlAnlB5ppx9i9ogvFwoD3pVk334dRRwbVsX3YMNQOtRhwSlPbFjv175uJT7fSY+Ow0O3xgRwCfkrEaSD4ipAEnzTTcmKqJpzZETxMItj6hNo6bNVQLVY4m6lyZMmEiQPteEW/uydMiaoVrKgn61YiIzqjlOAax8XpEZ+eLfj4uEWvVjQMNDmS2heMH13QnGZqCZi7Gwh3OHNE5SaSrZG6xlYVpp0wNpLySG1WZOXKRNyB214h6o4xerrQM8XE3hveDsKXe/jL28S3nWKXM1OCcVLkXJNyxI8TPmZiyKSQsDFytznw7buR84XncKRYukTlPMvGsbw45vv/zT/m73z1mv/wZzuafuTFi+8T/chtu8I9XJNIpBwZ9ne8vtnTP7/k9OiM5bsJESElwWDR40TYBQZZs7y84OKzH3D84Y+Ypki6+Ro/DNTWclRXVHWF9RP73DK4FYGyf/R9ZNsnoqm4PHvG6rglpI5sLJeXR1QP93TdSNKJ7VhSTNZ15myVed5MrNWIrR3OeowIPkWyRLZBczUqksoctgPf7BW7KTP4wksqQOdZnq1mtV2Ym8I5lfr6acCryU6jdFE3ip5F4OFxI9LzfvFbE+qcSgOegCJQJ8XBa9IQip1MWaTfswtC6D1pGsvBsXJQVaXc6EbiZsdXdizxk0Ex5YYsqmyVsYFmXWCeYTZCj4HsBHEFXoj15MMBJl8OtAuNWE2upQw9vEKIoGOZ0NtY3hOTnvbjst/Gp71ZZvVnfrQzxFjUBqQy1NQJeaoXXFFMqAInzVpKTHUaIc71QkxlUODj+0aHSu/rBWYlhTIz4G+uFx4VC3FOP5iZCOW3kyD6OUXiUdmQCvjQGMS48v2HVP7ElMGK78kykNNEZgu6LooLUWTly6H8MVXKpNIAUrbUKjrPgw1dvpesEJdBfqtekFTefyVl6BLCXC/EmZ9Q1swnfoHJiLii1NQV0tZINGTmKPEnC+mIHN2TXx5DMOQHECelLpwb1Y9btojMr/++kVDe6Dw3Rd6rb5BZJfJYRzzyG57it+aHJORSL6SiHin1QmkslUSruf0m+W+ksvGvbSoYp9CiCLrGt0tUldFKYyeDiYYRz8YvUVoTpCHmEvkXnQWxOArm0eZEGgM21VTrGqmAGJgmT0gZbQwGTWUr2taiwsAQI8pVXKxWrIzB5FjgnymUuKKQmCTjrOOFnmi333H37YaXzzU/XTv8wnLTCS2Oul0j50vWU02fhP0Y2e4f2O23dN4TMFTVgtpqrAmE5FFaMAIOTxp7DoeR0ZZOU7/f8vrK8t3HZ6w/Oef3FsegGupqgU+KqnEsuUUfbtjedbjuNQ9f/Ir/y3eOzWAgxJkPomZKasQzcG+ELxLsjSapBVHJLDU25QF7MnAWnxNavSfD5wL/iGPkkCaC7xjGisVCOFpVNBUcxorcPMOcPGe9rjhaVpwshUr2VOM9+aFYA273HYfRg2uLMiHG3wKklFg4ZTLHLvJDfc1Hw2vW2aCCoPtbYljimKjOPsVOB3j4OfnVnxIfTgoZvxfU0RKlejhcofqviFOH1gZdX5CNRo2vyeNr0v0AcoZKO/yg2faZbR95mCxXseGegUNOTFkIMZVpOhCjMMVHn1vxS01R87AduL8buHEKPxq0jtQucnqkadoVz3/yM370D37N4Y++4dlywd/56Y+4WQo3f9ny5rBhACYih4dbrh52xI+PuTg7YjvckUU4tjVrEwlDy2Abjo9rfnCa+Ky6xydDGt6RNt9htebl6TGnJ0csSXSHPZ2poGqo6iPUww2rbsdoYN0KHy4njlXk2u941kaOx8y2XhAWjhA9i5VChp5x8Ej/wJ6B1K5ZNzBsOg59IMmC61CzWSww7cRhO/HLPdwn2MeIMvLUVJA5CUBcASny+PvPc+avUsWnayFbQz8VL5uEQI5laiGP+cMpl8O9UBb9ULrnQmYKwiEHstfkrkd8JA2eadTQVmUKMBSycn5sxqWId4mryXC1iISoyboGy0x5F2Q1H56neSOMCUwim4yYMoXP43yw1pTNyg5lkzYRXCid7CiQpvJa/lEmVzKaVQiQw9woKRvCY2d6ftF544BHAJKIIeeGMo4Pj63pInMbPYwjue/I0zjfu4qcbZHZJzszA/wMZixT8cdUA5G5OJsoTZQo5c8UyQQkqyK/TGpOUXDzJpeeSM95UjNgMc2ZyEORdsdIHkdyHBDVIWYHzqLrFSEOIB4xQhYze0MHhFS67QREh7JsZXmaogCI1CB2lkiW+09SfF8UZYXohiTLokBII9n3yHRASUB0Q25apFkgFcjynJyP4SGCn8DvSeotctaRFxfI7Yi4EVUb0pBnJUTZmAXeKxTmvfqx0ZDmikHNHYj86K3k/XTiqd56BD0+Hq7SLD+dv0LmZsJjffGoanyyWfzt9Z98na5OcBSOQLCW43bJSV3hckJLWa9M8kiITDkj1nDhEqfjDYdvD2xeOj5eL3i5Vuy8sPSaum7Rx89wfcsWQz8lHrqO/fauDCNiQrslTeWoTCo2BUkYJVgSEjuG/UiXISmFH3pub275YnnJy4vn/OR7Z6Bb6mpFSKCrhpU9UA3v6O72+P0D7u2X/PPfBD4/FEZLabKpcqOkRMyendnznXLkh4SVJYNyoH0p9KUcOsrtOTd/lSYboUiOIefScB/2gRh6pmnPoVMsF5b1QjMFw6AuOVp+xPK4Zb1wnBxZFmbA+gfM7o7dwy0Puz0P+56sG7TWZQ19LHhnJZbSicZqPrVbPgs7Lh8yKleYuCF3Hn/0+6xOhcpkZPgavv03xJtEthY1HpBao1YT+DfI9W/I/QZFoq7OyPUCpltkekV6uCWGM7TKpBH2vWbTBXaD5jpU3ObMlsCAEGMixPQEVZ/ibOMTBcoSUewOns39wM31CMGyswljAsdL4eioYf3yU376j/+A16//JU4nfvb976NTz/jlCd+8FULSjBKZ+gfe3d3R8yFH5xdcvr5mykKjNCeNRnlPJ0e4Zcun54ofLPbUvGHjPWrzJYSRZ8fHPD8/Yukc6bBlhyO5CtMuaewe8a9YmIx2wotV4GXdcXjYIgpehsiDAOszunHCGI3xE+Pgyf0erzfcBcOiqQkHz912Q2LJfaq40gvyc408XPGrjedtgG1MJMloo4ihrOlCUQZoo+fpaZ4H8uU+sFqwWqGcZkgZnwQVSxpbYXG8V22VCTwwURQQCoRMHDMHCQRbkQ8j7EcYRnxvYO1KI7/zxboQA4wTpEQyie0A3ZDx2ZJw4BRJzdN2O0/0h4BkM6csJXKVijVbJbIfkMnP+1Qqkc5NLupDF4oSLcgcO1ssgzLDG9GqqB9z4DFdgHlY9+SZS/rpgDqPuZGkioVQzepBKPV/TIgPZO+h60qsZYrzwdNCNOQ0g529LwfQWVFZom/LPi8xFxXAzD0qjolYbI1ZUJR6QQJk7Htg4FwvMHOYcgYViyonS2HO5HEkhxE4oPQerMK0K8qc51BsrFrNCowBkTIszjEiOpSECeTJ1lh6qhZUVZoNerbV5tluMRVAiNIVSS2KQivMDZdxjzChlCNWDXmxAifIYkl2S2RrYeiR0BPjNerkLfnIIXcTogpIXpIuTIrHBho8DXufQNw8/orkCbGBKmttUS7OxcWjSiHP9cBcw0F5/Ty/z+XfKSysR2zTowUCSs3wN+3665UKdUXOQvKGql1zcdJwrp6hJ8PyMDGFBESSimjJpes9TRhRLMWgtUFpjVIQ/YSaFM5V1AuoUiTEREyJMEcyWVuxri0mVuxDZrQ1lbPUSnBZsNZypIQmDUjypFQgI7WuQCzfdC39w5qfVRXfMzeo5YppamB9zMKc8TNpCsFZDKHfcr+55d1h4jY3jPUxi0qz0MWTGHKiURMNe/zQ8eZ25NpnhmDp1paYFW/Tih8eH/OTjz/ko7biTHsWaktrtyzzV3D1hrc6c32z4+0y8v9pDPtoCKZ0AkVKB1JmiMs0at5gudEtWRSVUkRZQStFHpSBNENDUOBcAa/NJwtRCowi6ZqpPmWozjDNCn1yydG6ps0Nqv2Ai8slp3Wm1RNV3mH7W/b3b7h72HF/gMNUkeqGylTolBBRGFXI8GgwKqK0IfjIzbt3fH63o8qQdCQEj4+G5ssHTn5lcOaeOmzR/ZKNXaNjoqqgzXuaw0A+/Ip+e82kasgJazdoCYTDO8ZuT1QvMCctoh/o04p9TNx4xa2rGY8SVdqy6AfsNHLIiiyh1PE6IVLND2Lx1urasfPC5tCzP2gqCSibGTvBe8XJ5Rpz9gkvfv8PePX6lueN55NPT/ng6BMe/sMZX717zZuccVmID1e8u3rH7pOfsjo95fLulmAqqgwD0Lk1k1W0kplu3vB2vMb3Pa/uRn7z1YRxDQunWTY11jl6KsasaSycrJfsDlfkuCWZzMqMVOM1PgTwis3DLXgHyzUXyjH4iXHccdtnRBm+3Hle7yY+fjbijOJ2F9l1Pc1CUa8Nf3f1wF6v+KOvPuLq5o5D2ELKrJ0hi2XnPTEnEI2tDU1rGWJiIpM9aC2sa8VFlVk4YRfhJmseJorvPIR5Wl+6tULZBMkZ8WFeXIu/MPbCYSyGSdWVqb5MiaQTalUVZcTcwc29n5fYRE6ayVhUtSC3J2R3DO0S5dryua6DIUDTA4YspdkPBpQnp6k0D9YOskOlQFYT2EQiFvRPMLPSIZOncYZFpnkCYsgqlczpNBWpX87wBPyZVRpJP9GbEUO2FVK1UDfM4+8CMpwte2ksagfJrmy4zpLrGqkWiK2LKGLsyUylLzGDlFBVKU5ChmlmLmRTNsI8Wx20I6tCxZZcPHs5ZyT6AnFSxetIKH7U3D/AtENSKdBMCMRuhLGHqce5CpuX7Lt3KGJpPpgWpCrFyhiQoSP769J0SBNMe0hT+fcMhTVgHdi6TGNFz02QMrmgXpGqCtFtiRkdPPmwJw+3ZDOhFha9viAvNevTxOHDFq5PyN01Egdgj3Ao9OV4g/KWvIAUXbFgPO3U5ZLfirKaOwPlcDRTqPNMqC6OkdIUyrMFROa44/wIhIrztO23VAyPnkyRAgEstUR+D9T6267Cf9b17HhJnQNjaNiJo64qKqNosmC0ZmkNyzSi01Q4Hlmw2uC05dY3/PH9il215GfmnvN2wbgUUr2msud8rJYEsaVeCBP7zRXvdgM3XrFzJ1R1xcpmchyZYsKJp1U9+C13955Xh4kuOQZvGJLhLtQctUf8zscv+PR4zaXJrGRDYx5YmTfYzdds7Mh3OtLvPL9aaF5NllEVz3apF0z5E0X0wt3ecjAlNcgojZYFqUlI9E+y65zUfOCzZFO+tpDJZR5MWLw9YqgvMPWaxfqM1fkaUYagX3B8ecblChY6UKsON27wmze829xyt89sB8Og17jKMYfZoZQp0WtG0CqhdAFTP9xv+GbccZc82Qg5jQxesFXH8dd/RtPsqdIdVS/s8yf4VaSuhLoaWIxv0YfXTHef47MjkDF6izWKNNww7m/xcYUcr6jsPWNq6ZLmzg9cq3P2q3N02rMwHWaa6OlJ2QDFhqtws1usqPGsq+jFcr/v2B6WLE0kVhlR4MeEVw3t4pLTn/wBL37nC9Q08tGLJcdHZ6Rff8CXv/wTdrNFIA17bt99x233My5PLrlY/IIRg5ql0Q+64bBYoWwi7zbc/ebnqF/+MdcPE7/+pue+M5wdaxa1pV6uGLWjHyJawflRzSQj9292nOgeaxWLeE/aRuIEU0h8c9chixVnZzWud/h44O6uZ1QKmTJvrwY+OHacnhh2XeLqwWOdQh0rPmt72rXm3756ybuHDdv4QAgDrVZU1rGPkXEG7upK0y4KlLwTyD2IzrSVcO7gpCkKkZtJcTdBHBMqRFKM87o5JwPF+bgUZmbPTO7PSpXIVOtLTOPoYSr7GGtT7BJJil1tDDObKJMNBKmIdYUsz8jVMblZo+qWsp4PpCxI35F1Q0YKlFXPoEhmc/xKA01phqhH6G4AEhI1OQiZUBraqTAN0IbcumLBjIkcH/35aZ7CzwMIUaWxEB9lHQq0K7VCvXivVoqQp4j4NNcLqezzqgCBc1UhdYu4ttQGw0BOY1FEKjXvs0VFWBo38QmEKdlAyvNh2ICuiuVCCswyZ0o9kKfZflHeezVO0B9geEDSCDFi20jsR/I4IFOP0plWTuj6LSkOiAhRV6AWkI9LU6AfkemGzISQkHFHjiPgEUMZsloHri6KSmXKe5xTGf5XLdlqqGs4aKQLMPTkwz0iHalWqGpNWljaZSJ/smYMp+RxBL+BcEDJocQ+bu+Q7h1SG1I0yPjecvB0PaZTPRYM8j+tF5jvr6JoVTMYsgwUHpPRZlXDY4TEE6DycWL0CIickyFUfvq09/LgvznXX9tUWLVLTNYoV1E3jpeLhh82FuMWRBF6cUxiCeFAH3ruho7NYWAXMl5Mkes4W5hdIRImj49QucJOEFGkGAl+ZIiRpC2tglo5VqIISlEroSFgYiYKGKNw2WBE0CGWab9tSPWC3Ky4VQs+7zJGWk70S+rTFSt9xEKZQvm3DbXKmAhjr9n2PW/VMZv2BdZonIWQHZOpafWBlb8i9J5XcsHrQ2a33+JDh0kB6zQfuB0vxtf8MO35wNywiJ8j3KLjK7pbzd3uJbsdfJFfYJYLFlVLFEOSBcqtMc05TbtESSTGVPyHBMK4IcUBKwETYaKCrElZE5MmZk22rsAYY4ekAecUVaWompZ6/YzV8pxFXXO0bFkqj+8PpPwa2Qsxt8Sq4jB1bO8PvLrp2I8VzXKFqif0MJBiLOw6BKPmhTrnos7xiduY+Zej8KdmhRGDURkn5ftf9MJyp6mbD1nZ0pG3ecmZV5w7j+pvyUNHv73nvleMKhGmeSE2FUF9SEgaZTRn3rDUx8iZ47gVzlrP8NxyOkXu7/fcHhKbw559tyPmhM+ZkGCMij4ZRp8wKtNakLTlcBjp+wVeBayJRAuHnLCLFUcXL3nx47/LZ59/SZu3VNXE4vtn/OAPv89nv/kVu91QEk66O26++47N7/yQ5+cfo774NYdxZBeEa62o6gZsTZeE7q5BbzV3D4abrmU7dbyUyGbXs6hvMU2NTiPpEAhdR3Wo2Fxv2W12jEpRdYo3Q2TMiqAa6ggPPnCpRqwr/txuiGx9YDt0HMaAJjF5T1sLn98k3m0yl+stv6O+pg6WdPpTuPw77L/r6EJHjhMx5jLhmqfXQmThLJ8sK8ak+CoZxn1m5TTfX2l+vAjUEvjLQyIbx6gU/dxUKBI2/ThGf4Lu5ZxL3N9j/nKkWDNmqA7wvsM7S82SMnNhUewZkFF1Qzw7Ib08R06fo9bPyKcrpDki3+/g6kvUdk8yb6FZIbomOwHXkIOFvkeskBeWbKrZ77cuaoSUyVJDaBAPjHtU6pA4krbXRTFU26ekhOwHshR1E6YC5cjGIq6GZKCfoO8hR7KtYLmEpjTRckwwZqQP0AtiM5Js8WgbgxhLbgRWjty25OCQvqXYDYqaBMxT9G6evfxKLKIdShW/o1gFVY1xlqoyGKsxkkkB/JgJMZM1JFHlvw8Rbndwv4FpS5UDNiaGbsKPGRUiurHQBWSYyMOm+BLTmuxOQS8LV2G6JWeHkkjevCPvtpSMyak4IdwETYCaIn0UjeRIcoBV5Xe2rshjjZr25GFEPXTkYUTaQD6tyEvHs9PMj3685t+tvo//LhP9HqYDhL7YWN7UUO3I2ZH1Ggm6qDFghkblOfaS+X6Vp4nAb8d24aryepMnh/6p8cATdVrxZAGaZYvFp6mfGgrF65lROj8VzOXT33vz//b6T7tWlaNVFkRxrDRGCS2JKkUiCq2kRBgK6KjLoF87clXqhX214Kupool7PkjPcEeOhTrF6YrnStCuwSlNlQ3x8pLdYc9NrLhuPyC5hsZCQjOoBdZOHMVbTL/hKp/y7VRxvzswjgdUGlBiuGz2vIxXfLp/zffsPUf5K0x8i8gb4sOB8eEFcVfz+XTE1DhaVlg0SVqwK3R9Sr04wRpIIc1Nfgh+S5zVO0cpMmZHxpKTmusFRdIlbUflocD8jFDVQlU73Mz8WTQL1ouGo0rI4wHv77D9HVFVpLplJLJ5OPDmes/NXrD1Me44o/ueHGaVZ1Y4KRainCHlTIhCHgJ/5jPf7BdYJWhROCVoEvUhsTpk6vaMpbtkqQVtW44mw4ULtH4L9/dM3Q13u0QnEEIg+QmlK4I5I+TnZISVt5ybBRy1LGrHeeM5nCrqqPn4YcftQ+C+H9juN/gYCHNNM0ZhSIbeAyQaAwt6un6i6xOTi+gQyAZSCKjtHrc45/ijn/CD3/s7bH/1HZXes3hxyof/1Q/4yZ8c8/qrGx4QvB/pX3/Nu7stLy4uadsFm7sNPmnuEFxdo6oW0Zpf7ixfh5r9YeB657nbO5o88nw/cdTeU6mAihOMEd+9xg5fEA6R/f09vS9co/vrgXckPA3Gag4PgbPkaZeZulGEQ6ILgUM3crWJ7KbArpt4eTjwdp/5/G2isQd+ll9xliyGU9zFf0v3TrMP+8LuNRk3q1ihEPad9nzY1lRG8bXSPISEVfBRa/jxMvG8inzVTxAdk9E8ZE8Oc3SjUnMU2txQmBOkJM8RwaqoFiQW5a7EchDLSuaExNkuMbMHeKwXVEY5Szo6Ij0/Q11coo5eko6PUEfHpD7C629R/Q2yuSKtlohpyZUCWwGaPExogbQwiHMFSBlbCGZWXlpybJFgYezJYYfGk3a3ZD8i1Sy7RxA/kfKImmOx0VXZ+5wDqWCM0HUQPBhDbhbIclEm3jGCL3woeoXYhLTldbOZgZKVhpUhL2uQFukayPF9QqHoAoVWMh+CQdCIcijtymFeQ3YVuqqonMZWtoRUxVwEgD6RVCYrTQgwdYl835Hv7pFui0sjVU6E3jMMEaaEcQrBIN99S95Pcw7vglydk9W6WBn8DsYKkR66Q6lBUkTwxR5pgdpDk8k6grKFaaMTubUFJL+w4BrU/Vje+20Pux7shLSOvHS0a/iDTyq++vRTrn51RJw+R6YO/L6oQG4a8s6T1Q2oNaTl+8HYLAB7sis8WUhlbi0IoqQ0cOsKsoEpkUNfmjtzg+FJlVK+mPKqjxLOxyFELs8BZRBR1tTHxsOsdvwvqalwfnaBAqqqZVlbbA64DGvjWVmDWjhsvWCResSP5VkYMg+TZsOKvV2WuIyys+BTYp8UU7YkrYnGQPDI0LOfJvqQUckXSLk2GGWoJFHnCRMDG2kIxuLVAqzBhIAKA6RMxGCMoVUR5T33yeLVJapZ02owsUeMwjWKRe6xsUPrAd8mPol7DtUO3dS0OkNdky4v0HoBnaUPLS+f/QNSpRiv/wXNN/9X7E0k5GPS/orNteOA55oDd+HAJtf4/BkP0ymf+0u+sJpfLhPUiue6wVZHWLugXX/C6tmPOT9Z06gBYo+QUH7H9u4r3t28YnvYEfUR7fEnLNdnGOsI0TIlymJJYNq95fbtb/DDDlcljtcNpxfHnJyes2oWKGeI/Z5X+7dcv/mcmITjsw/48KPvsV4dkbJmGGu2MhKVZmEsaRwJYWQKgTGFEhklRY0QAdFSGjy2Yl1VNDrSWMVR7aiNxhtFZytolpi2wqqMI5LomLoD9wfPbfJsuonbSRXadlQEceiqwjhDbRQuR9K2I5vMygUaAycVfIIh0HD1/Jjb0XG73bLrehKBMQl9Nowo+gTj5MviMgXiTWDrB7op4a3GJMhEfE509/eszl5y/tEP+OHv/0Pe/at/z7s/+bfUP/gA+/ELPv5gzfUvBu5I7KaB8fWX3N39Az58cYGqlvz5t28ZM1S24nhlODmuqKuKbCpsXSHiOFl6GpMw3QPX9wfG3Q1WC13IXB0C/dCXIjFVaLsgG83X90U6qrTBk2jVyAfHC1J8YJ17+mHFXZ/5zVZ4ta1IHGFM5uuxp5aRrx6EMWgWB/jLzcRZK3zveyPL9TVT1iS7hhjoH71czOeflJC+Z7U2nDjHplLcZ8vpwvCTteOndcKHntedIjjHodEMh7LQKiAlhWjz1Fh4vAosSIGUDG5MUwqDTDlwQen2dwYVQapVkavVLSIB/IFca+RogTQG6pG83JWNdGHID3fI8A7GDlEVC3eMWn9MdpZaa+73iRiL3FHlgFMBayO1W1BVC1b1CqlqBqm4nuCwOyaHHtkdkNdCHg5gNOKqsoQOI5IP5WC8rJCmQTVztGWy5K1H7vcw9YAUn6YuzQjyhNIJ3Cw5VMP8O1BghewqRE/U+cCxbNFVS7XSDHVDn2umSZNiJOZAwoO2GLviqFry3FSsCIQ0oStLu6hpas1JnVnbTAWkLOw8dLH4njvg3ZD55U5xVVlU08IhIP6AiKVWdVF2xohKCvn2rngZh1ysHaoBfQb1GRJ6cjigzAo57EmHDpnm2Euti6iDXKwPc7JCVhmcgcoglYHWgTkhXw3kw4683yBDV05SJxXqwxX22PFfnW8wzz4kvtbk/TU5DYgNoC/J3RnK74q0OWukE+jmTf1972Dem9VTrBlISQ2pM5wq5KyCkyV5v0R918EDpbHwGL36GBn6+FLz9CkbNTcdZjUCjx7M9Dh7KHoIkd9Khvjb6z/lulgt0aRSL2iDBWrlqf1Eh2NnarzKYA06Z9Q0oHMgUgrwxkAdB/Y+81ZOsG6NcxWL1AFgak2rAnXsMfpArDIfx56dfiA1sHCgTU08P0EtMtJbQn/K7fHf5yenF4TtX6C/+T/RvP2OOF6S/YbdbSAExY0a6MKGXRI6XjL6mq+mF3yhWn7ZRDaXwrk4zFwvNO0zFhc/5uziBWsXkXhAiKg4MGxfcXX9FXfbe6ZkcauPWJ28wFU1OVumpIkUS0ia7rl782sOuxu09qyXFaenK04vzjlarrBVBWni5s0D717/kr7rWKzPePnhD7i8OIWTZ0zesYt7jBLWJoPxxKFnCp4xRWwu2RhJJaJksgKjFcY6tlXF0hgqA+u6YmGFqDW9dVC36EWLc0KbA1kNhKlnN/RsSXR9z/WQ2ceAjzBlh1iHrRyV1TiVmPYdykUaDS8WniOTeJ4Mo6p5uGy5GmvuDgP3uy0xBXzOdMkwohmy0PtAmibwI2w3dNMN+ykwTJoqF5BclET38MB4PLC+fMYP/u5/zRev/zmbn/87gu4J6wUvf/SMD767xfjEhghX33H79prw7Hu0Zy/4/NdvuJsEZTTrVjg7rmiWFVFXJNcQVMWy8bhGkzYjm8Mevp24fvMOnxI3feKhG1DZk6nIqkXZln6XEQ2NtYyicLnnbGk4Xg60ccs+NOx6xbd74Vc3mimuECN8Mw6c3E5c9Z7rnaJ1hr/cel4uEy+fQfO9W3Ls8faIbCI+hQK6nOn5OSfyMFB7w0Xd0jnF2Bgaq/je2vGzZeCIkd0Q2RnD1Gj2B02kTMZTEkSZ2a5a1kr1mKhi1Cw1zIipSNr8lXoBieS+qATFNNAsye2qnHCmQ/HsHzfIooIqkhZ7ZGlIRxWknuzfovobstxQmwXu8mNStaCyDf2k6feJTEJSwKqANYl6UeGcY1mvcE3hzN1FzWY3EaYTZOjhjYWHu9L8d3MDYYplEu4iLC25rYtiom3IqiJ3Ge4OqK4jpQCuxEwX5UOPSERMItcRkbHwDpCSyFRViE5odpyyxdoF7sSQmoqDapi8JYZMzKHY1ZWgzJJFteKZrTkVysFXC82yoa4tR03mxGaauV/eedgGQBRB4NZnvujgy4UhVQ3sIzIWtaeVGjKMPgAKdTeUBsGQCsfA1WQ5hvpZad6nCLSoIMTrG2T0SC5Ax3KGL1aaYrWl8ItMUXRKbaE20B4hG0Xe78j7HdJtyy2ydPCyRZ6t+fFyy08/fMZvwpp0v4HQk/WANGtyfwHTBhliGQaMGtnOIEjm5sFj3IOeExjmrV8B0WXysSBnDjlrSaxR3yW4uSuwSO/n3euRscF7AYTMzYg823cpUO1iC5oHfnM5/chn+JtWMvy1TYW6qbFicPUSayumOHDbe6YciE3FwghOTVRmoHaU7orTTF7YS2ZwGaMzOhVpbNILJntUYGpxIiVPDEJKDT62HJLCB0/yAzlrkqrI2mAV6Og5wtKJQ7SmEsFIpuo2xMOWewTJkUX2LNMByZkehwpQpYCOIykpop3IdBB7YhiIpqUygqFDpUStIlZXWLtF1I7JHGhNZnnmqJ4vqC5q4vaP4G1i0/8h95Pja3vJNY6IwfN73ESHxxCWlr1YuuNEdak4y5kYMzZ6mjCwPM386NOKz14e4WRBDlOhvfua29uOP4tX/OLhwBQirb3kx88MH16cUy1OyGhCHElxots7fvGLB/70F6/ZXHeEYcLplmfHp7w4PuXouIJoaOsz9v03/OUXt3w3OKblGT9ZOJpFy+mZIsqGND6Q04SSQE4jfuwYxpEpekKIhFgeCOcqFo1BLxyTt2RgMhXm9IJ6tcZWoFUBQwmgVDmA3m73vJsGDhP0SbGdLA9TwqfysGiVMTZgVSpQT51pJXJiRo50pELwWLwIsdI4ZVjVDh+aAoqdm1ZVtkSjyQqS94RxYOgD+26H76/pBs9YG5w26KwQEuPYMw0HTi9e8vEf/n24umP7zV8wyAFfC9XlMS/f3XAyCG9Hz3j1hpvXbxme/w7rZx9x9Rc3vBs1jVEsg+c8bnk2DZwOWyqjcNbQGEOUwM0w8e2hZ5o8Y1ZMWdNlS4gGlHBSa373fE29OmLrM0frkY/aSJ+PaMc3/Oj5hk8WN9x8d+DPtz/l6wdhbJ6z+vgPaE5eYMc32PEdD/c3jHXExkiOE7/0kfXhGnn3jrM48ns//oyf31xy9WuP77riF5sXS5Uy+yGz6Uc+dJoPG8XpoubSJp7XiYUKdNOEGyKNUixci1JCRhWYTp6n/lqXqb62iKnBlY54chbRltwuUbYiKV2ovcEX2TwRVS2oL16y+OAj3Lriavua6fV3MHVFet4N0G9h8wbu6gJUenNHfriDGtax4veOn7OsT3kTW6J/jfSB++0D3mnUvgc10baBH52vebn4lGfLI5LJ7CTxZ0r4lR/o/IG4m8ohFFW4BBRwZM4JlV1hjahMqgZMC40T+uCZ6ohaTuTez6RhIfcVsveocI2TjpxNyfOOHsYOGFGpBXtJTo5mu+GT3PPx6ZofH6+o1ge+lZovhpZ3g+UhJqZYYY1huay4rCyXWaiCIeoKu1ScNcKRhiMrVKos/p7MUBUWSRczG5+oiLwNE9dpT5YD0DGEe9AZi6cSD6OQ7h36ZsLGJcGuSLpF2SVFmn1H6l4hw2tkeiDe3iKp+Cqzrsrm7zTiAlhTrBq2AtcglUFqRXYKUUvSJiL7HgkjYiycnSBtQp0monGstjtO1x1/9FUmfHlL6gYUI/l0h3YvSe+ekW+uULuR7DWMBiaBJI/H+VlwMFvIHrkKigKBbAPqNJJe7MgnEbl3pFtBdu/hkTJnbpdS+BHeNMt5eSyE8tw8mKWMM+CxyNkzBeL4N61E+Jt9/eNPzwmhh5hJUpO0RWuFTZ4xCTtVk5TGKYUVcP6A2t3yEISRTJUm1rHDMjHhCFFjfECnCYA4ebLpIfWkqSeoCmMsawbIFhcTlY1Ys0PbgPd7fD1SrzPqkyWLdEqMv0a9/Vfsun/ENhxxo0752h3xS4QoP+HeKw7ZkVvDYeE4ZJDTzAmaRYzolKh9R1NFPv7Q8ONPV6xrgdCSU0DFgcMu8Ctzw5/u3nI17KlXx3x4/ILvvzhitT5DTEOIEzF5/LDkm+OB//Bnb3n97prp0KCz4WR1xumzYy7OGipTc708YwwL/uTn13z9OrN1p7j1glXtOD49pc+GYX9HjiOKAHiiPxCGgV2Y8CGWFKEUMdbR1JbVwhK8o1fCKBpZn1Kdn7JYaTSpTExzgZClNLE9HHjwHd0Y6ZPm4DX3kzCEAmzTKqNNxOqJ2ioanalU5p0eOTaBJZmEYSQRnEaZBYvKERIFFh4TIVtcsgRlyUZIMRCnkaGfGLOme3vN0I/0bcXSaHQGnTPJe/puy7l7wfMf/YB09Ye8+7f/js0vPDy/RJ0ec3FmWe4911PmfnvLw3ffsfn+p5xefsakf84vDxmnFM2UOIt7Lv3ExWiIB8EaxdI5eolcB89f7HqmYWJMwpSFHscYF0CmMpqfPm94dnFGlzTOBX64PhDMKarb8uHqhp+9uCFcveHf3X3Kl5tTHlhSf+93OLr8KZU84A7f0R1uOdx3sBZs6HidFFf9DYfbAz+u/5yfPntJf/4J3/w5TA93xDBPVrVGYmbymbtu4rwxPK8tVlsap3nZZI5MpBo8bhxxU2ZtVmgLKavi90cV7pASki4sp1IvVIi2JFuUNrluUVVDUrbYgpMnDwMSezA11ck57QefsTg/YhPu2X/3DXm/KXZH78nXt7C9It9VyFtDvtvBuyuSCVST5QfVEZ9+uOadNvT+mv2YeLt9YNQZOgWyQbuRj08rPrr8gA8Wa2ydGSTxeVD8ifds5EDwE0IsnvmUESqQmpLqNEdrS0bMhLSZRS2EnOhdhsWEMCG+qDWZHPmQUOMDVjaoLEzZElMqdsR4QIxD6TOiPsJ2B56FDZ+c1fxofcLFqeXaWj73C151FfcB+mAQZVm0jtPG8VxpViGTWECrOV0IRyZzbIRGC1aKkW+owIfEFBWbEFiEzD56vg0HJtkDHT5ugZFKZ2weIAlpY0hvBT0YknlGoga3RIsjpgNpvEG6bxC/IW7uoN/MnGhHdo9KwYg4AQyi53rBWWg02YGYBRw0abNH+a6cv9drqBNylMgLjd5PfKQ2fHl9wd3Vlnxb7iGWW9T6Bdx/n/zuAdntCm9iNCVOPM1ZJzk9WRaK4pYymZASb5nriD7KpGcd6XJCgiU/OPIGZJyjNJltwfNQoVgZyjDpUTtS/v49/DllKCyymTkyw8//p0O7/7mvv7ap4JsTMDUs12wXhleyZTPtMSFz7OG8GzgND1xYXwpVZ2l1PZ9JauqqpnYJJxMqG8QU4qZ2PW68hWHAB42XhiiGoByiasRnpjEyUujDSS1Qpmw5o1hiFnTwRK3Rq0jYZhapZtKatfSsxGJUW2AsQAyZKZnycI8RK4pIRQoJT01rgTQQ+j1jDuBHdH4H8ZqcJpxaou0RjX2Git8w+ZHEOdG9oLPHjOqIrdfcTZExC1PbYJsWKkNjBKUga0tFxHd7wvaG4fWG/vrAycrw/eOJi5MK1womjxAOHMee+/XAL2XDzdXIME6cSM+HC83Hz2tOlxYjnjgNTIPwUXWEyiv+9X+8481V4tBbslScLBUfPzvitE08W1raeMS7d+/4ze0Vv/nKIN07llaIWVENE2nsUTkg2RPnDqDXCpKDbiBJBcZiqwpXJZxRRAyDbtCrU+qLDzj78JSl7pDDgVjVjLXQ5ZE4CnfbzNXOsA+OSRwBwT96iJTCZIuOxTtW1FkakzUVkVp5dE6kbPDKYJ1FKkcUTTfW9MEVr5guHnodBZUSKhV/e6UjsT0l7q7wU2QKkOsKrRVaBTKBcfdA8mccn61I//R/zc2vv8AnzWHqqdYLTl8uqasV7bf3vN3cMbx6y+4HP+Lk5ac8v/iCL+8to0QORLaHyNXQ0UqiFljUhuViwaAq3k01d/vANBkSYG2JcVISEDE0FAjSs6OaExSfnWp+/3Qgn33K8uaXHKs/pTGBh+XvUJtPaZXnd9oFz373B1yuNRc6oHfC1cMFu/GGu3Hkzz/veD0Z7r7e88ubnt9fDvzvvz/wQZ35P36ryJ2a4yBner0osAZrK44rzdolshNWRtGoiWEMbPaJ3XbgISd8A6WlqoECKcrWkFfHsFjD6oh8tKJohkOh+boK0zTQNsWHGzr8EOBhQA0jn7aWf/qjlo9++oJD85z/+9drft5PTNffkacBrYS090jsyGpC5kOwaRQmWnQfaKeOCz3xblihbu55kQaaYc+1rOjiktxP3D8I923Fj3TNulmxU7p4gydQQ41sOuRmJPWxBBk4W/gI2SJmnj8bjeSMmTzrXeBYd+wi3PUJPxwgTKWQUBkxDWLXBD/RxMi5HTmowG2mJBgMHg47DJDrY0LWxAFcEBovXGwiR+NbTuLI29yytQt6t+BYNKtph0kap6BymqatWTpDJYZGHG1INCmiY6RPE7sQuekjD93AXdfx6mHi/iaStxHZj0gfSGPP6CdkuMcJoI/J/hhMQ31xAT6B78n+imn7a6btNbkv/ISUPJpEXtdk2yJOF1mgMU/gS0RK0WCaMrFXIEHgvkJSDxby8Wk59GtDJhJDRF5ZHibLf/8usVUWmQ4FphRqZFeRqwM8HMj3JTP8McL6kXOQUp4LhfnPVLSNkst+TQSZhHyXkCGhdEf2N/CgUWMs5HP0PMGY7/8shU+Riyw3zwAtTJmuldeOcxExFxSPwM6/bSr8Z13/8MMlKinC0JfIO4EkNZg1IjBSGEomeKIIKmmknribDDtV0aqRtShqWZClKnbK6JmiQilFnCJDBMRBrPCxpFQZAnG6ZxomGCuU9HB7S/IHtFI0vsa2O9zqLd5vyKkl20s685KhPaKLNddTZBgyvXWYZonUBms1SwVojdEK33f4/T3+3Q33Dze4V8JnJ8Jxu6ZZaSweFXs60+GPB35d7di+vWNz6GjzwMvqZ3zvouX5GdQmkXxPGCM/WrS0csL/89++5avXW3a9Ygo1i1rz4UXkg2PDy1XmyByxu1H8q19v+PK7L3F5x0VTQG9mitR9h0oeRcBoyNaUw1N2xcs9WqI1mKrCVYKzIErTqZrUrNFnLzn+6JJmBc3+niCWcWHplWcaJrZd4t2D4mFyjDgCGk8mptKwM9mis0HGOTBAFCYbLIlaBRyBnBReDMo6dOVIRjFOlv20Is+KlTSze3TI6OSRrHDKInVmxOFHz+QTsalxukZLBO3x3QHf7Tk5bXj5h7+PXi7pdh1RW6rFEcvLmosPTjnZjHz1qkdev+H+asvz7z3j05fP+NfDwJChU4n9GLi5G1huMjWJ1mqWywapFlz7luuDp+8VMRWuka0q1CyJTkqRRHGyrDgxjtUi8Q/PBtrLF5ghcLL/M47ajreLF7jwKY054oOx4w9/9kPOL894USvag+d+e8Lt4YGejr/4zY5vxorX33q+3NzQtAP/+Hc9v1Pv+D98C1fb+VAsBSKqsGQtaFuxdJZLK1w00NaKExlJ3vNwSGx3E5t+YmqFkgmoZiZNYXyk5YK8PEKWa9L6CJZNWbRVQGqHuBq1bFC6RuWROI6k3QT7gVMN/+TjBb/7e2foi+/zb272/MuQ2X0zksYH9ORJQypDC31bZPbsUS6V53r02N5wzsBONP1VxwUPqLFjozV36hQ/eELIXCnLZxcNJ82CybWMZdyA8hXyoFG3gbj3BZ/gZp6SqlFGk3MkWUDKWWZxiJyPPT6P3AyZvh9IvisWDuXA1KiqIU7HmOA50wewI9cCY9Lo3pKGHsUVKicQxTQp7AguCad7OPEPHE+vuMSxU0u2bkGjHSfhATsUxWylhbqpWNaOWmkqcSySoo0BGyM+enYxcD8mbruRTd/xbjfw9iYSNom8G1F9IA893ntkeKBOA9asiPGEFJe401OczzBNZL8hDq8Y3l2Tug2EiZQ9KkRkUVS0YnWpGW1V3IVqPnBbDVU7Wwvnyf2+JqepHMRXa1gvS/NBCitLroQYav6Fekb/5Yo09TApZHKFx7CZypDqDtLgSi3wVC/MPLsZxF3qhse/m2HNgAqKvA1Izqi3kcw9bBzqcahEqY95bEZQbKxZBEmxWFx+q15gtgL/lXoBeFRC/hdlf0jtKcHVpKM1D8siX+tHRZwUr6uWk4XmuRx4Ez02WJxqOXNlgim6QquaE/EsVcJkjdYZRyoRhrKFPOCyYcKTpSJpMHWNqzzZerIKhKyZlIZ2idUUdUPOMB3w0ZEbRWxrzmPLoGo0Cyo8UJoVWRQ5eJj26NCh0khICV/Ke1IayChCSOQcyJLpNw8s+4T2G0L0mPwW3r7Bf2NQ8mvitzVT/DGTWZEwHEukS8LeCIMz2BbqWqHrgFKhRMi3E20FKgz0fc+mOvDVVw/cfNujzRX/q++f8emLmrM6ocKOE3uHsltis+H/9acdv3k18ce/GAkJVoueT1YNz1YeEx/w/T3P7ZYzPXISPf/8z9e82yf+8otv0frAcbVmddpTh46LuOGDJvA6DByu3vLN7h21tqzXC9atZdXWLJo1WmVyCujkCUBWFV0XOeSa7Gqsyeh4wCYPonHrFWfnay4vjrk4WXAcJvZJc9CWrITDFBhizVXUXGUhKIu2FdY4nC6gmpQVihJL8/iRsiLkzJBLxCCUZyznjA4gMSLJE7OQVY1SFUZM2fSJhYWTLAmFNpGqPabPQpg8KSZEW1zTYnQi5o5x13H/9hb9fE11dsxZ+weIqhke7rn99tfoYcDUlpwSh1/syDev6LYbPv7hC373w2P+BOiZo8xiZEqBTUwslLBKhoEKUy3JS/AdRMr3XyoiSgRXCkSxJDGYOMxxmHvsYsMpJ1R6i+1H9GJFffIDPhgW9E5RxZ6L/msu0oafHj2Q2paX5z8l3XtuX/97vqFl74WtrRm1ZspL7MPEehSapiK0j9GhuWS9V0vOlhUfnSZO9Q5JHmU9TaXpdhNXDwOvHyJf7CLbOBF8D8mRtS4AGqPgxGA+XcHRCnNyij56hjGGtN9RywCVZekc7XJJtagJo+LukHg4XqK391yogT+sr/jD0++4Wzf0cs5N/0PeSiT2twV2l0D6viQUuAytZSGU6KSsUdPIy3TDz1eX3Eyf0YQDh/3bEkWmVyR7RDrKxIs1J3XimWy4UJpbqXhjEt+sBny9YJBVIZNP8waTcol3chPYATlqYHVGaBruUey0heyI+x5194o83pBDLkoM9QB2jVqc06cVV3pEyVTSKXQgVyM5wqQdCk2vE1+7loEl3/VLtlPm9lAxxEzSwsoIFzbxgGfigKiE0pl1GnieJ85lYhl7JEVCBD9lgo8cUuY+Zb7xcL0J9AfP/aQYe4scPHIYyVnRLM8xVAzvtqB7zNIjaU9KQpo8TBGZBoLv8VMgS4FTKdsipiZZM1OyNVSWXDUoMeRsSCmisi//v67IypR1O2XwgvICJpMD5GiQSSFel+lNtMQobBFStkgCnTLEY9L9qkCmwqEUAkBCzSKE9HgKKSyFNMMtE0hWs5oxoyKkg0X6An/V2pQCI0RSzGVamsvrvt/bZ99lltlfOTcddClCSrRksQTyWxaI0kn5/9HO/r+Q66jy1CogZiTlQJQRnzOxsVinkRTwJPAdMVBYRE3NebAcWIAsqZjQSAG5SVnb83RA+z06juQc6ZOgEVIeS5pVzmWNV5ntviNMHpduiWFE8oiS/xvy7l8gzTXx3WvC/neY7BleOVrJnBM4GKG3Bm2FqlXoOmPMyCSRXGtsI+g8Mo0d+2XPt19c8ce3O8Kvt7h8yY8/WnG2Flw+EN0DzY83hPoB1d7xx7/u+MVXE8FHXB34YHXMB2toZEfs7/nQbTkzHWd55L//tzV/eVPxxasbsppY1VccfxxYS8dpt+PDZuJIRnabW974HVsttIuW41XNUeVYNkc4o8nJF+BtDiRTM42J7WQIdoFxgskDNvQoBNUsODpfc3m+5vx8zYUZiFmziRZRBQwcguM2HvEuZXqxKGMxpqY2elYYzVyUOaI2o0hZM6bMSGY3x88W8HpGRUGGiORATpkkDtEVRhxGlQ7iY4pWyoLSGlODsw1+mkihKG5NvaByikRHniL3b29w9gLd1hz/5Ees55Se/nDL7ruvwSja1YHtzRu621d0t9eon37ATz97yfnmDe+SxqeAxECMgX1KVGTWWTOkisa05KUjdJGQfPHaq0fpc4GdpywE5UrSSfSobkQvbjiJr1jZe/A9dgK9/owLdcrH7YLDIfMivGW9ueJH67esrfDwwQ/pwwny6v/BvVHcP4w0WhHskl4qdCcspwOrynHbVKTgZnicYFxD2zR8dKq5qHfUeSISWTSG1EVe7QduHyZ+s0t81yVk6olCUTFmA0aTWoX5eIFcHKGPjtAnL7D1gjwMmOkB3VicMawXDdXqCMkHHg6W+4PCbx849R0/bh74366/QV2uaOoT3o7f5y/jhL9/RcweGctelUMiqYgsysCv1ZpBNITEmb/lfv2MXxy95Fk8ZXu4KXBBuyJrg7jI9HLBamE5V3ucjOxUxUFD23oGrdm5D1AD5HBTWAYpg06I8WAGZK2Q9RlpseSgDINSKGnwQ0Ddv4PpDclPxdoRdggZtVjjQ8O1GqjUREgR0YnkRnKITGLRGJII71xF0hXX05r/cTBcdRWHcUVUQqUVFxZaNfINJQ1LDNR54lkaeCaBdeqxcSIm8AHCGOgTbFPiVRBe7SP9g2fjE4fekbuM2vdkn7H1mro5ZbwZGYZ3VOsBKwM5GZL35Cmiponke8ZxJGdNrjSyXKJMsQxjcmEkVJZc1aU5gC7N/lRSGTCWrCyILolMQZCJAnUMFP5RNCivyJMtTKoo7LMQcSVUL2cIC5CPiCqj0ggxU/TLxSIqM1y5RP8CcY5HzzIDcYWkZmjjoMFr0iahdRnUESfwifw4VHgMrZ6xDCWdY9YozNywrGYOU0gFbD1DpPNj1NTcTPkvSqkgqi5yowjTNLB3I5AIwKgMwWnqpBmmxJSEJIojYzhSGpstLglHQbNSFkvCIrTSsU4D6zGjDxEfIMqmdIxNhxssiR4XhiK3TYB6QPIpzk4l4kRRJpMxk6QlG8WJHojSgDMoPESIuS9QJqULCby7JQyRMcIQNCkP5KDo525TKCQUxm7PMBqULInKIXlEdhP6oInxR4zjD8j1c6JYtMA6e5IBUZZdFYkanD5gESbfc5sT1mqczoieYAmHDx1ZhC/e3PEfX3tq847VwnFhB9ZugzUHzt01H7g3vHSef64r/vTNxJ9/+TXNYuBFa3j5wWvW+Vtyd0/dj7TWoz9SDIdL/v07x2a/59uv9vybkNme9FQpcTdYSEsujh0eTWUVVb3g7HzFJydLlouapnbkCF0/ogSSCFprRp/x2ZGtLhyCccE0eLLSrNeWs7qiCRnZ9QzjyMM2cZCAVUIOmn6qGWJLVRkaU1EZg7MOIwayIoZAjIXdkPOjTAhSngm7c159eaZLBn1OiZQyBo1SCmPVbLuAlGaJkhaQIqs0yyPGeoGfOkgrtChs1WAqi40NKU483PR4LyxPGlRVY+ojIpnn3/8hRibGw4AeAtd2h9+8IxPRTcOnC8VpvOPKV6QU5iglwThHXVlWq5az4wVWFJUfycuWTk+EZMvBKoYyadGGRVsXFcg00XnFm+7Ar7sdLw9f0OQFS/U9Vmh0PCCHtxyPBt+PjL7noYl8eX1Da6BevCUcPLevenQP5xjOLxuOmwXPloY0JC4Z+W9eat6ua4YxMWbP0tV8en7Eh+s1p3FH2twy+j0pwTgkvrrp+OLO824Pt74UNAwyxwxpstIlWnmZefkS3KmmPoPm+Iws5xy2e6pwQ3BrUvRcNJnPjhUPu4G7MHKQgX4aYBz49XfX/FR+xcWLj/gnJ58xvKj5o83Ed7ew3RfVQ4oaUk3Wl4g7Zxd6ZLxFOcXbbcOLt4EPzrfIs0u+3B2z8etCN7YVqjEcn+4x9cSfbO745uYK4z37GHkYPZ/EA+HE8HN/ig/Fb1gSW3alwBvuYNqBaCpecRQrVlaxrhzRHvG5FQ56j4SJPEZAk1Ugu4A0NdE4emnIwUBXGpuEBCEgsQRKZBO5ITFGzdsDPPQT0zghqUQi3iW4Cx4dBqbgmWIosc0+UPUTdvIwloNwRpGiIqVEClIsaCEjYyibX07gI3ksHf9quaKyPYkRsAwh4SLU2iA5MKnMVCnU8pTsKrJZgLZzcwTE2rLxyVCknpWAsSTVInGB6iP4A6hQ6PaxLhGbgyYPQh4yUrJcS9EQ1VwsCI97rVAI9znluas/+xeeDIiPkwB+i9ZMYR6QQc051ZJnwcAc5ZRB4gwXTXbmMuQ54urRzvBooyje4pJ3PdsftMxBIDN126eZxD0DR3NRZaQnxcbfghr/c65+85asPVU4IJLmgqbCxA7bCCan0uRMJd4sSUNWlmMrRAayq1BSYt5S7klYknGQParfEPueKQid1yQmcsyMw4gShc/CJDB2A30nWFMTZI1IgtihXyuQFwz9EclcEGWJiLAgcKmE7Awrm5hUxugDVgyEkfvoi0LPgtGBXCf8M0ulLH/xTcdv7r9i+eUtbbvgvPac1DuqZsuZ3fCies1H1R3n+pL/9+eRL99eY//8L7lYrHhp77l0X8JwS9sdaJOnvgyM3/sUW9W8ve/ZXL3lj//jO9KbgRMdOIya3bbmbH2BDZraCM7VrE9WfHqx5nRZUzc1RjRdP5bmnCoqj5SFU6/I1oFkQhgZ+4mYhHphOW8dKxTmMBAY2D9EHmJEaUFFYfSO/eTQRrOsK5y2OGeLgiBrYkzEGIi5QGZBzfyyTMphTlQBRBHnWNfHeiFnwSiFMQptyuqRZzBgAdiV13K6YVyfEXbfkmNAZcFah20XkFtSGBh2gbffbFmftujWYhdH5ATrDz/iBz/7Gd3unsPtA7frO9LDFRJ7xGnO1gs+SXfcTWtSDKSY0Aja6qL6bWtOT1e0lWGpe9KiYZs1PhhSTkgMSBa0NrR1TVtZUvSESTH4nt8MHWP3Nce1wobvcUZpRqjhHYthgfQ94+sD/aLiu5sbVmagbd+habl+vSduDctg+elas6hPuFgIOoINE//1meKlbdj3pV7QovnwdMnHJ2c80wGz3TLut/iUybsdV5ue39yMvNlmrkbos4XJlAQBpcuHFlQjnF8mVh8Z3BE0ZwtM9RmHg0d1b1FVzZQ0SzXwgyODxMC7cKDDswsHzD7w7d0t7/70l/zg/uf8vbPvsb+4pH7W8UVM3OxMsasnA9GAeQb2kkEE31+RqsRNb/nunabVO7538pLX6QX3U+FOFXteRbvuOD6e+GLYs/1mQzNNjClxN06cTiMfLgf+hGccfCKrAKpG6CB2MD5AvAPJaHnDKtesnWZlLXW15BtTc216yGOJxMyKLJ5kA1JV5EXNJBVTMuShKKsljOA9ikwyEVGRBxuYUuJhMByGRNcX/gI5IRnuY6TxIz6MTDHgYyb5hBkmqnFCxlgaL1nISf+VeiHGjEyppFzkACGRRw8pYlxNfdogeYPkjI8NyQttZZ5CDnoDUi3J1Rm4trw/KkGVClNJGTITokfEJcQZkm6QvEAGVSwfDKUWS22Jzh4F8Zo0JaQXGBMERQ4CSZVEkSjkBJECYH5M9yKn96l6s7XhKUY6wftufzl/ZAUy1wJZzQ0j5HHiWeI4xRT7QqY0qn8raarESvOezzArHUoyB3NcpinR32muyeaGhsrl389KlcGI+ptVM/y1TQWdBpSvSHFL7O45SM+YAp6WyQ+MojG5R+0mhmCIzlPXQq00Tjsqk2mtsNDgcqIykcYpFiqx8BWm88QUkDQhMWKILKzQyAHnPYoJEyJJ7qjddYlANA7XWLR0RbWQHEmtUNqCcZigMTJn1OZMFEe2Swx7YrxhSpYQFUZWjEbjvSGIIxtNypnkI6PSeFG4pkGUwygN0jP4zBSFVAHKYazQSJGqLUmcSmZSgARUnlAkhjhwD6TJokPApwAGohzzcpn55CTzsDeM28jN6w33h1tM/YqF3OHyGy6nA7/ftvTPXyC54WaAm7dX/Nmf9bzY/Ec+kl+QDpFdrzn4FtM/4wf1gD9b8baCuwHe3Wb67pimOcEtTzn9bM0RQkoBpcBVFWdLy8uFgwC9z4xBCKnEQqnkSb4UwFoUOULKGqFB2QpEiEGxuY8cHkZudUKiY/COoC1Ga1TRLeFsotEaKworGZcySjI5RUJKxJyJuUwAmUt1JYmEJ+ZYim6lmVLAh1h8kbn4izQJqzJKFap+mqEmSTTKzPJi7WjaI6R7h8tQW0td1dh2ScgQgieGidurnn0XOfuwJuuRh9t3pKrlo7/7j4h9x9H55/Tf7vlmCDRNi3I1Z+sTzg5f8Xq/AALKKJYnLR+cLni+XnC+aDhqLXns2ewjJ2tFv2qYpMZHGMYRIbNctpzqANOOh5gJynGQBT9/N/L1/cj54oiTZsXZdssu3NN3PX0vbMfAQVvGxnCnPEtnaO0tPiXeHjQneM5N5KIxXC4rTE4MU8+HZC6XhmsDb7vAPgwcm4kft8JRNXJ7v+Xzmyvu9x2DF94NE58fMu+mFo+DqkJkTizQUhQCokgG2gq+f6E4vkysjkaOV3fs3Am3Fx+Rp3OWC4/vBhb9LYuH73jz9i2Hh47dNPJwE7iaRq5Cx8+/PvDZ8paz01+yDRX9tWP0LdmcIc0JavkcTo/I3ztHf/B94usEX/0xodry55dH3K3P+axS1KpDLSzYBqUSurUc1zUfmpGbzZZf3m4Jm65kXYeImgISR2p2TP6rEs92cgxmAX0oOcjjoQAkBxivM3c5sidyaxKiDWNw5J7iy4sGUQ60QayBqi6EZ1EQQEZgSOR9hO5AZkc2CtGKbDx7biBG4jSW8cG84cekefAefESCgqRIScgx0U8jfYwl9RJd4FaSS4MWQ1aO4i+IpejxA4IgNcjK4Y7X4CxDHImrNbpWSOsI7SVatTQCmp5sQdz/l73/epYkz/I7sc/5CRehrkpZVV1VLWcagxkQSwguuWZrxuUDzfjIP5TkG812jbQFuAOsYQYzGNXTukRWpbwqlLv/1OHDz+NmdoNsAE/bazZulpVZ98aNiBsR7uec7/mKjsiCGDwyHlANgIGU0FRwmnA5UHIkGovqAkaHHDo0pBrjGRtkUpgsTKZmaCeQUiqrwFT97oPr8gkkKIqU8hv0wJq8ILMi4X3xnhOwZ53inPDwYIRUqdUnZSM637rU5qCCBvVyIvN1qj7cnCIxOzlXTLQ6QVevBp1lDzPI6eaM7fkh1ZiZ2vkPx3/u8Xdv7lnaI00MOI3YHFAs3t6yaEqNo+46vA9oHsjFkGWD2Kamo7Qe504DWkHVkv0KawrkV0wZSrY4FkRrScWg+AqKKWguTGKYRGnaDnEt1jRYmYgpMiVL9gXUYxtDYxRPYUVmg2UySjFg9IhQvaZuSUy5wR0KWSNZFNyKT7vERxcTr8VjR7h+feCm3ND3rxD3mlbfcpZu+JETDo/OiMeGX+0awvaWn/zkls+nX9D1f4YbjxwOhkNoCOGKT8zEH18kHll4PQjHvfJXacFqcUazuKR5fsmPP66MIki4pmO9cHy8blkaw2EqhGiIxYKCLZkyX5vsvFlUBNEW6xpOXfl+l5n2AW/BIoSwZsJjnMWJqeeIKax7gzeu9guacfWFnyPJlVyJzdRHKXWjOBvRVaaQI1GYciSXUgEGqXvIxijWzGDD7JqmYqoxnBbEKqvNBeX2S3wutM7SNi19vyIbS0qJnAL7XWB3uOfy4yvWTeFwe81xHHn843+CKROHt69IdxPlP9zSmQ7fNbSrR3yiI392XQFesdCsWp6frfjobMXjVc/FoqORxHZMnC+EfesJdk3MljFEco70fcdFa1mwY7s7gHQY0/Dru3Ne3E88WXg2i+/w7LAj5YH99Ibx6NiOiVKEuGjZ2kTnhE27R2XH7VFwOfGRU84aw0cbSy81xSJQ+G87y601vPSZ2zTSFOH7vfJRrwxD4Fe3b3l1fcOUhNsp8utD4quxYyhtlQHYptLWDeDmtAYjGA8fnQufP4d2GXh0cU9q97x7/DHjeMGyHevW9u6Gx+EN3775hv27HYcwcHuXifvAm3Tky68OfP9vb/j48kvump7hrWM4Lshmg9grzOUFslpTPrvEfP4ZGi+If/e3kL/i68cd//3Fc37QOla+YPIWedahyeKXlr7r+LRRynjgL97uON4dYTehMSMxQios9I4hvyRHkNWqRl6HUk0VxwOiE0RIt7DVzEDm1hS8h6N2lEGQUdBoEWkQ46sMoG2RpqmvV5HaL0yKHjLsRzTXqFaxFlxmNDeE/IIUI4Qwb7stWizHVDiGSsmXbFAVSq4eZCEFJM+sPTEgBSOm9gviQLpaQ/MI6YjkgjiBjcGfb7CLjlEzcdnXJIaFIy0ucc05Xg1GJqJJmLYh2wUhdTVOMg/1wl6ASDXGJEKIRIEiPUwe2bfoBJIMGhuYqJGPk0Wi1p/NM1PJ2spAzLWi/0a/MC8HTsfJB0lnKeMpVaR+r6Yt6IPsQNFZksCHdXvuF1Spy6FSpRm1X6D+7AmDmP1jTk3AaTFxMqOs/cLMSjAziHEyazx5QP2viqkQX6NxWfW804H7ODEiTG0hhswyKIdScPvIoRhSq7VoGsH6A14nrLf0rtDFiENwraWx0KURGydynqrWOBasZDa9Y+kSfkqYkpAQyZroZGQhmVWz5HwD580Bm0aGEYrc0beu5lO3hdaP2FK3eAWLcQ2tGSF6sn8CXY/jSMFSrKNbWowt9b1JialR4hQggfGKFYcRwftA3850WU1YK1gRhEJSQ5EGnMVRMGVCJZMkMCRPTo6SC1OGbFrUej7LS77fZ7a2IRnY3BV2Nw1BLmnE4/DkdOR2XNLnDX+wtjztDFIi1y8S/+r1Bev8Y0JwDNqTpGOi5ZYlDuFi0eFai/Ed/eKC9eUjnj55wtVFjyuJGBNTVsQYOi8sSmB7P3K4z2RqJJ1TaKTMWwElS0EjoAUngjO2auHV18JuWtR5TGNplkIjFm89XjM+hYrzad3KS06z/quihDZnrCaUMhccRymlelIYJetc8MWiUlMoipyc0+cTtmQKhfeTxQw3zoAkKrhuQze+Y903LDc9/XqBbRY4PCEVphDI05Y3t0eiP3C2CezutohvWT//GC+J5ePH6PaA/Z/e0aqH3OLPv8dH7V/wl9uEMYbWO54uG/7wwvF8belMhmlg2u9ZhiOXvaXbrOnaDaM6bmLVYS26Bt3dcHh75DoFusWCftGy1yUv3u34dHQMfeGtOoaSGNPE22MioWiTaY0HCr2xWJ8xrrDxiXc5EY6JkgwLf46YBeM0YmyhUWUxBNgX0hSZFF6PN7wzhi/uAn/5euRmSBwybONEcEtoe8R3YD1gMSjqfR2UjUNJkCPtdseqBRcKZXjL84uGqyvH0Wc+uvtr0t07vn1z5N+/2PHl9chhOjDmzHi0MClvRfjCnGERnCZyjkTn0CXI52v0kx+hFxv0SY954vnsGdx8Z82d+SESvsFfCP3acCwD4f41T0ymt4aLElmUhtVgudsfef16It1ldMg16jEkSooQYV8cpkTUKWru0P0eE6kmUTnNNaBA1uoTU6rxJqVeL2oecYPgERpw8wZv6sB7xNpq4CcG6Q3CusYsxfQwaGoYyccjEieQdi5spnL9fAMuo22u52dylQZoMmgEk1BbAK0AhfWUpgHfVlq+sXXgTgGVAAvB9Ov6ECtDNkqJO6xJLG1mvfBsF4JpHa0amilRcoIYGUIkHkDvCxIr1U9ii0ZDLD05SaUmeqlGXIODQwNjnt2QTfUfqgqmiszP1L8atXTaCHxYyE9/nb52Qu/neDKdzRPLw5dB5wgofRAgzN87fb3en5EqUoAPMqnldBenf5ye32z8qPMjq9aIqlRmQGL+/Qz1ulcEmYOrJVeJxz8c//nH//PFgXWb8DFhc8SGugm3EllKZmlbNqvI5eJIqxNhnIhlS9M4Om/pvNC1I46IyaG+jbajdRGTCkUeof0aZwyKJUuP6Q1NC0JGNBNbZRoTJQ2VJWcKzgjqCo1PtRkvtSZYUz+ZRZUzGnAea8DmCaRe20YglpYyFkJS4txXpLzgM2+4O/MMxbAaMuFrzys949aApcOUNbeToxyv+Lz39NaQS6LcBv78r1q+kh+QR2UoC5I0BDp2rEnAumspXknS0vdrluePefToMU8fn9O5TAmZYZYAeG9YEUnDxLiPTNGCbXAW2vlzH2JVIpdUQGvyhBGLsRahQYuQXAOuoRiL6QwLEaxtaKRuxI1WB3TJGVMiUnIdKnGYnKnZAbmylax/CG4Ro+Qy9wdiEANpBgqL8Jv9Qr0sPpy/D83CzHowzRJnG5aNY7XuWGwWNLNTf8gQQiSUI7fbO6ZXR5Iaxvt7Uiwsnn3CsjNsnn6ExVBu/zW7YjClRbvnfHxxhvv2wBHHwlguFp7vnzV898Ky9iBlTx6PhGHHwkN/uaBfnlFouYmFKScWXYMLI8c377jb77Bu5Hy9JEjPN/eBu0Pi042yE8OUM1ED7w4jx1xonGVy9bNsuwZpMs7WpK2OxHhMpElp3YpFf852jCAT3hgW04Q7FNIYkaTcTrfE61e8PUT+4tXIi23gmIVtnBjEoW1XE5ycB/G1X7AWurmHUAUTsPsjq/t77NRS4g2bzQuuHjvuz87Y3P+cs/uvefn2yE9fbvnpy4G748CUJ46jRYe6Jf7WLvi3OOwXCcmRYKG0ijxr0e99il4+Qh8vkacNj562tNbxtXwfXoG5nFieGYpL3O1uWZYjn/iGRifOs2MZPLoN/PW7gcO7iBwLJVZ2H7FGJe6TRXLBGih6QOOEiabOJDlyMtfRUkjJkLJlVAtq5shtCziEpvYLxtbeamqhaWqqlpmB79bO9Pk1Mk4zJl4NR3V/oIwjIonCql6LxNXX2wraJEhawYsomFSAhEhETTUOFgPMRpk0bV2IWFMp/CkgJaBdxiyXiPWYBWQv5HREmGhM4qIzTCtHaA0L00Ao5FSqRHiKpMGS7xMMWiMvk4WwJOempoLEmR3QdBBb2LcwtHO9rCe0zv3CiY14ilusZsrwwB7kg/Od+efnv/UEOlTNVD3/Z8nBQ9w07//9cA9zzuQDKHDqF07XlrmnOC0rTjPJCVj4oIGpj1nmdKpcn3OZr2GqpfYTZfYsy2XejPz+HL8TVIADOQkhL9lOjl3KjCIkYykj3BXLfVlhw4KxeEq2WGswTugYaYshT+DbyFoCTYykXZqHjYzGREyJEvK8dMssFo6zpqXNHkuHmz0rLHUAddLwaFQ+aiKLAMOQCOJZ9pa1UxYm0UrBFqWkQi4RKwM9lsYtWF9ElouA5rdMUwG/YXW0LFysEgXvkARGTR0CopKmhPc9rTvgwgipkIohWz9n4rpK37EbjNT4RMtISQGbIpJbgjTEIqh4lIoKOtfj2sy58yQq3X8oH7Ezn1YHYjUkzezikW24phl3LMpEMY4YLT8ZnnM9fMTdqIix2MbjjJBK1eVbYxHn6HzHwjasJLFMe1bHPZ0qU1bGUqAkLIqUER/qMFqMp+sbOl/wIoRRuQ+msm0aAzEx7ApZ+iorEME1jnaxYNUvaKzDicU5izWGEiIyHChpIpdC0kLJpTrnu4q4aZmdTFVOLKKKyhUBNZiZkqTM2iRjMKo1ra1UuUMqBWMsGDNrlOrVRUtN3tCiuO6MrutYrho2V2sWFxuMacnJYJMQaVBXGIfC6/vIkBNhN9G6Su1a9o7FsqX8y3/G8M3/yPbuht2rFYUzfnR1xp8PCWMbzheO5wthI5mWROschymznzJjSjxdWb5zZmi7iPqWvXqGw0BIgV0ZuB0nrvcDdjsRzzrEKC/vBtJ+YNsDRTkmYVC4nSIrD8+7hJt8/Ty3hrBX0nTPzSB8+Q5uBth3wvP1I4wxvN4VSjmyGye+vi/84qC8mTKNNRixHGPhfkzcj4mkAr4Dv4J+ifr2gXolVqBfwsUF7dMrsmlJd1vi8TW//GbHbVDaxyuaxTO+bz/haU4cXvyE/9df/DVvXt3w5l3g9gjRe1hsYAyYQ6Dkmq+szhHFkvD10lQKpD1ivoH1AvrHCOeYY4+8uMePBr0QSJeMDfzqLiLHSJkSzgw0diLIDodhP1jGY2KSZWUgbKjXp0OuJj52NtBRrTIncXXLbzNqtGrgItWsUAXRpiLVJxOdUj+LlazjatpBOwfMO49YV4fXnMmuQCPg6vclFDQWNEZEZzDCLcHX11xP63prK+1aFXLV9BFqYavMBDu/bnUrb5ytOkWxVeagWqMhsyA+wEVAmyUc5k2eddjoSEPiYArJt8h9y/EQ2CZTDdlyC9HA6LBHA7GrXgN5Lvil0i6rBjEjVmskU6C+zsXU31upzUEqcGIezIM/WjcOOm8UHoozVJClZqFyymo6gQUVzJRT//Ego6q93Qe0xA9YByfvxAoQnBIb9DcaBDEzO0FnGYTUaEnRmTVRMszvkpwYD8yMBVFMUZgbCH6/eoP/VRz/t1eFzaJhWSxWG1xZVUq4JCwZUcfZaPmoj1wmCGNhSJ6m85w1sLCBTgpeC5oKuSTQQGegkSXLdWFzvsfqHeMUKLqgW/Vs2oQ1Stc1VX9bDIhH8p4SBrJd0DYBXw6YmElZyOZ9v1BmPxdY4hx4JjRP2BSQbLEixCKAxWKhGLJpMa1hZS1RbWXvpStueY7mQipKRjnkwH24hunIIl6TpEVVeBEu+ZvpnHcHSBicrzHclELWhMODs7RtS287VkZZ6ZHlmFmZTMngSqkygKEyWbUkegzWWnzX07eFxggale1YDVBpqlfStA2E1EJxWATfOHzXsVyu6JzHGYs3Bmvrc9LjAeJILvF9v1AqDdg4gzGV5fMgcpr7BT2Bj2JnL/XTNrL2GVL0YejIpZ67NbLOzptAQJVSlJIL2I5usWbROzaXK9ZXZzi/RIvFJUFNS5kMWSLvDol4M8JhIg8BsY5+tWS5XuL+8R+x//ULXk3XHF7foaHw0aOP+Gz5C65Nx7pxfLRyXLpMp5HWekJRDmPiEDKPWvjuxrJaJYxrOdqe4zAyTokxDhzDyN12IqYjYUz0HbzbTtylSDwKDXCMhSAN12PCmsKzVmhioZOItz1l7AnjPdsY+fba8NW9sDaFR82SrvG8Ox45hEDOEy/uIl8c4MtjQjF4Z2rvMmVuj5EpU4Fz2yNdj7aLCl7Pl25tOzg/xz2+xK42TNsB7t/y8u0NNHcsLq6wzQUfmU/5Lj397a/5mz/7K775+lvevh14d6+MYtDlGi0esx/RUKdKcS3JGBLtTGnPkAcor5HVGpYZsRfIuKK82dPmt9B79PGa3G94ecy8nvaUY2VMN25Py46jyRyDZzhkxuzBbSgLC9RlBMceKQZja29bLHOSlgMLWXIdQKNBU2XUGlqqxEHgZBaMQS1VZunmfsGbat5nfWW1Ja3LglbAa2WJNg2kUplCBcT0aN+hFowTHpz/TEU3q4eIQZKDaQbSpFRq/ftiiXEGmg5xDRoi5IQpiqbKYpDNEV2focMakQlrHM40hDEQcubWONxxwfQ2cYwTTIacllWaMFnM0WCmFtUWiplTsk51lPm8z5XVkgVGIDvE2FqDM5D0QfpYrwNzbzoP5jpLDt6jAzPDIM89w6kACw/Lh9rH8Z5FMIONMvddIu/7hQ+BgdM/akrEB33FSaqQy3weyHytoTIgS0G0fNAv1MWFaoZcHaF0vs3Jn+E/Qjj+Fz5+J6hgTEWmfO4x0TClxFRq8SVlirHcSwPGz2+gqfFYtmHfKs5PEBK5U9rVgXU8UO4nhimQJFf0x0CRgjpDcb662uIw3mGsYEk4k1jqSDNFxtJgk3AePatpwsR6QVsWz1WrrMVgkkdTYsoCORBjRoujXbR8khKrMjJNA1kLjoHlwnFhwVth6SbU1rx14xytFIgT3rds/AEb9kxROOaGbC3FNGTbQLfBLizLttA1plL2M+TSktSTxVHEVfpQKXVIprr2JiuodUTtCeooTVdpfApOE9ZmbGyI+z1DiGjbY72nOEMKwkENITeY4HEzM8eg2FI1pSUM5F1gPxhubhxLqzSmRj7a1rNuCv10wLuAt5FHUumdl8uGC3vEWUid412+IPmevplYTS/5+XHFv797QjRLun7NalnNpqxYemfpjKGxFmsrzW0sDbGE2TzJ1AtXqQCLGIOxhqKOmscqFBWKvM8szlooRciiRK3p8NnM2nBVUsmYqBgtmBlNNcYgaueNc6wRSL5jdJ7SQHO+oX18jhVL2QbizYE8ZkIsxCkxJiWKJ8uGs9axj4Z+1dA2juXVGZsfPaZPb9i9EHK/4pPv/IB/Nv6U5Bxr5zhzSheOLE1hszC4ItjUcaSw7B2dK3R5oFtYNtbxxfVbbm8G9rvA6xG+us+EPHE5CVaU26PyhRauWmXlMq3rGFS4PcDSFuKx8LgXfrC84Wm55Yv9hr98Y/nVduCro+NYDO7MQRp4PcHPdoKl5eWx8LObgdf7ie001e2O7cmuoURXL9jeVidm26DeI8Y+zHTqDGYJm0fKP/9s5GWI/HocGO4DX9823Jw/59Orf84ffvpDnqwMw9d/y7/7d3/H3/z6wHAbK33NenTdIaslTKCxmg+pEbQk1ErVmmlBp4yJoL98U3WHT5+ijx6Tzy/5pQoMAbEt6jpUehItmjZIsWRZMQ0Du7FBJSFBoLewWSLi5ySDjHQGWofM7tQYg6Fq8yg1OJNMLYxGMG7eymsdpKtO332AcM//sXWyNkUgz2CaOlQtIgYToEQFcZRGqh+PbWsk1oPzcK4FNE6QqsFYman0FJn1fqU2DrZG/WL9QzOhzoLpKNEgQSGHOtQXjw1L7LagJpLHTHIeZ4U+96RpBnmPljQZdFdzr+uGQOqWoUh9TfL8i5e5SOusea6Uo9lw6LQZsLVREkvVN+aH5uqhOM9yBoSZLaYPRf0BV3igEM4gCg/dwfzam/oaqFT5CMwghJ7Qg/lLp8fjYe0hD1Wc9/dZZtBSq3lnfX/KQ4b0SRJBqTnnmPk+i9a4VT29LhV8+Adg4b/s+GV7jleLsx6xBisZK5lOJpZhIkZLLo7NseEsjLiwoJRCmz0X2XBhLb54iIGQlxXMj4mcwLQdz6NweX+kTCMhR6weaLqWq0ZpjWXhJpyHzAKco7MWEw6IaVl1iT7dE2PiGFuCWNT5KslsF8hC6DtYtA5nq345qycVR8aSZaYaq6K5zHYbQnI1yzxjCKUlub6CukWxKP54j0l7ynHHGEaCLzjfUGTeiGI4ZAd4XDbVygPFimCLENOEHm45hntu7x0vndAZrYwK7+h7yyruaYh4P3KOA29ZdD1PliMNBUG5WVyytwu6FtZ6zW0a+bevP+Ymr2m6FavFkrUvrNTQWUdvpS4jZrlkKA1BAzEAxhCNmU+R2jNYaysoMKe3FAzl1IirUrRUA2dVQtH3/cJstJlLIaeIaME6h1iLcTUFouQMqbKvFEPqlgST8esF7aMLXNMiQ6bcHNAhEEIixcL+EMhWoLQ0i2cccseyWDbLBf1mweoHn/Dsyx3j6xfso7J68kP+2bOveFlqv7DpDOs00pXEeW8JTrCpxebM0hX6xtDlkbaBix5eHu54d33Pdh+5GQpf7grb48hmMiway26oPcxX+8x5U+icRY3w7iiYogRfGMbAJ+3I07M3hPGcP/+25VfbwK92httseeQN/3WO7A4Hfr5VxuSZsvI3t4lXu4l3x5FCxpqe7Dqyukr7RqFvoeko1SCkDncFsCC9oTlX/smnEd/v+DsN3N+NvNkaDmfnPPn0j/mD7/xTPnq0xG2/5S/+/V/zp3/7lrubiB5yZbusHLJeIceMpglCnutKqvXEOiBXICyBfhtBfgrP79DHj9HLR7xrOt4dJ0Qt6jqQnmw7UlwhRciyIIaRw7FFGSBVmVo57zG+r8N9zHUoNE3Vy9c9GIKrJqK5wti2VDNBrNTnoxU4JM/xhKfbny5wpxIopQLQuRoS1tozLyXCCZi2qLe13puM2g4ahbmnhoLGADHWgfXkPTT3DJQ6TYs3Ne7ZuVnKKuAEbEcpHtLMaMgZUxxGO+zBQhRKGEml4JqGplhsaNCsuMlSskV3njLpvGSov7PqDCLkUz1klgzY9/uBUqgpIfJgpqxiaxKUzjKEonMyA+9BRJgHfvlAgvD+9a3xjKX2bcBDvzB/V6zUxQcGUp57Gn1f++dDT/8+9RmnfmFOmXoo7OXUj8xJDjOry5xMGE+3PP1O8+KiAg6nwOlTalX5vWwXfieocAgXdG1P41ds+o6synbcMU0TSR0Zj3pX76ZyRCFRoz5MR1w0dOZAMplxscR2BtO0HPYZzRNoQLKD6OuJ5hzJQEoGZIFxHZiA6sRtCRhXqpGSFV7EAW8mbKuYAt41nLVw5kaaOJJioZgWqxPjlNgFQ+cLn6TIOKzZZcvCJ3zMlNKwMIWlsbiwQ6aAtj1Lm3EpzV4ygc57NFxyoGMSX3tG6ymNxy6WLPqGRx2ct0LXdZQCWR3qPM6Ap+ByJMWIljyfr7UJ9V1P4z1KQuORkiaKsThTKEzkxqKLDvWCXy/ou4aNePpNxO0W7HRREy2sxRPwJtH5REugNRkxdRBXJ+yKUkxmKYmz1Yqr72xY3l4zHkfKcGAYIzlYbEjkuAPraPsVvhs479b0+UAn93z3seGracdf3/eQHRfikUbpukwLNLaioCUAqtiSKKZSEnXWkZ8GLmMMYlqiZk56pJwzsdQTJ6uS5j9ZCzFnCkIRoSBkzaSs5JgRKVir1XHa1It5KYkcBlKIaIkcjGHwLcW3qHUUUbIeSNsX5NcBDolyO/J2yPhnGx49OUfWa65HZXg1sWlH4n7APfsOZ65hXQJvbve0z3/EP33zS3Yklo2w9JYYRhYp04TAmpazq0t2rceEA8OYGFKkiUdSFt6+uuWb+8Jdarg1C+IC9ocDaapykYRD3AIlYfIO45QiwqCGmxGuBbLvuQgrvr0+8NXg+LP9kl/cQIgRZy33G8/Xo+HL3LDvGx51jqj3XKfAXai6f0r9rIh3qEmcTPAkpRqn6JgvcnVwMqqUw5H0ZuLb4S23QZmOrkqNPr3ku//kGf+HT3b8I/cTrl/u+X//6U/4q1/cM+4SZjSoNejMCGC/hcMIU6wXWwuieS4meWYNJGiaqqfbjYi9g8OIfPMW1FVX/kdP0U2DWNDGVlkGgCS09KDLer8N0FEfO4AOFplO2dJU4y4za+SzqWZ7GcBUUKFIve5pXZudXhNxDu17tG0ryDBVac9c42Y9v4LUBBWMq/nsmsE4jJQZfKuvQS38tj5WSqBpHsIjZEVyLaj19cm1iJq56Y6VvVOYNXxKTa4oggRXNyZFac0CbxxsM5SEaiGlQhKDMx6XazOiqRDGQq65WNUASWtplmLQYuBkUqS/VYz1tJE5ldB5ki+Cpg+agxPrAOrm0TCbgBpM0lrkdc5Jl/meRCrLLNev68N/q7eCOW0UZjDg9EdPfgun4vdASdQPthin756Gf52f63tWRP2RD4CME05xen4P2su5XlKBipmb9XvZJPw+H+XqginDlDvELxCrqA6IRqyLlOIozmHKhDcD1tfPuTWeVWs594FlGSg2kqTFkClh4n4S1AgfE/HHBTeTxTWwSCP50NGNmYVxdGVChh3F9nSN0uWILQYk0rbg0oZjaRikq+2ltRTnkUVP1y+46IXLBlZ9g0hDyvX71ghOFF8yJUZKThgpWGspJeOahratEijNIxojuSjW22pQ7aj9QjHYvqdf9njrWcaCW1tu0oZI9SdpTMFrwDeZXiZak7FGyJrIFo4IOy20NrHxlkefPuejuONwf0DGgcNwJAZHDgV3c0BTolutwB+4OLtiTaDNOxbnwqfTnq9fNbxO55zheeKEpkt01tIWRUukJOppkRNWqFGgpg78auu5Z0QqAGzs3FoLJReiFopUQCFhSFTfhVRqf6Bm7hcopJKqFEsK1ijWZ7zTug3UGr8ZprqVLcDeNSTf1t7FGooM5OE16c2Wsle4H9neTby7X3D10Rn95RU7GqZ3ExeHHXbYwfKC9WfK1Vni1a8PTI+/x588ueJid0/XCGetIcdElwJdzJjkWKwvOWt7pv0d0xRJqtjxiNtvefdmx8vXR65Ty03pmHphSIUQC01MxKSoX1OMIGWPKRmxEDHcB8N1KAzSsnCOl3cDg8LfHJf85Y1he5wwRvBrx5to+VYc77znbOUhTty/ibybAiE7JAtJBHGzkfqJCZYytFqHUqkGmSfVmk4T+WbiutyhKMe9odBhn13y+B9/zL/4oeGfL3+O3cG/+rOf8m/+wytu7xLsQfA1XUqAYQ+7BGNA4szM04LYOF+bK2iuzkFpKIeEud3WxKI3t4i05FSw55dw+aTWGVcXCvUaH1DtQBZIjrWf6MFIjRkuo62mwun0wWU2533fGxDnGlTqn7qM0Pl2c3HwBroW7TvA1X4h57oYmBlzdWseZ/qdr1t6ah0Um2emnNTXoDk9lkVDgpIRHBBrAlE+DeiFE91XZZYI5GqeWTf1p3pc6rIzWDR7JBu86WmNR46lvgdkclJCAe88tkgF1HNd0qVYPWmk8DAkWzWzAbJ5vwz5EPBQgJrk9X7orwC+xhmML1T26IPegLlfMNWDqSgSCyd9oVDnEITq95ard8H7foFZan1aAvzmc9Lf8Fo4/YiZGZEnJOSDpcipDyinhcN7yaXO/cdD3PTp68z9gjBLXeYFjJx8Y+Y/v2ddw+8EFbbbhtRb2gaMypznXBhi5pA8+xwpfcJYQdSQUVTKbDpV9c9drjnlWXb4VcBGoSlKyCNa4vsXXxycYr5c7bqL8xjbQvIVXXam6oIFkl2R3DQ3qwKm4bazuDbhNdWNWeNpy0iZMiEZnEbGfCAtOwbb0bsjzWEilJbGRBbO4vLI3W7g3p7hG8WnhCuJHI5o9kTjSK6rmcvW0DqL97D0sNHMi4PSHQtd63Deo+KR3rF2mXaaKFMhZI/JGZ0ONP0SRybtB9aLQG8CmhKH45FjEVZ9Q5oG9tkytEtGW5CmQZZr2vWaM1HWB6BfYvIEWGwRDsXxaOmQ8UAOEWPr5nS16uhbJSm4OGFM5HufeM4ulW++GXl3K7wbLdMk3G8L26Mn9+dcXK557DzfKQknypFL6Grc4JeT52iqPlQRQghMRXFS6lCjFZnMZS7WUGNarK3LQ2RuEuowEqECB6UQMGSBhBIpJJmN8Ush10UxqBJLYUyFkGdnZ2fxIeEJlQZLJofAFEZIE43J7GPi5vW3jMc7iIH9m2+4/vufcf3VnvvScTcIXw2C3Dxim39AaVZctIWvf/Vrbr/+OWO8ZtOt+YM/fsbF1Zr+7Utk8yc8f3SOvHvNo0XDeWe43ULcHrk5ZvCXfPzJJ3RnI6+/+Dm3k2EcIdwHQoCbreHmkNhTyFJorCHmwu5wxADrzYbzzRKbR4bDFpdjBZyM0HeepW/oWseRNd+GNaNb8OnjBbvugne7I1du4B8/b/juozWXZsHteMeq3BGawuvHVxxlqLIglRqzWkApFQEvoEOoujnjZgTY1sEqZjQqw1j4u3d1c+8/ann0hxt+uI587/VP2P0s86dq+fsb5S++CUzHhBsL2WgdwmNBbiaUkSIe6VokV83sSXdOMbN+1kJTB03ZJzQcUZsQn9HVBnlyRbl4iq5WlT5oK4VYaRDfYIpByxEtGWkbIKG3O+SYMJOBYNBU/Tnq1UhnMKDq3Jjp7vpQdKhF0uXqFdA4WBp0I7B0SASOM6AwM3QkCBpife0SFSjRecCcKXE1BxzeD5+mUudCrHKFopU5MTMFgFl2UYEajKkRWOrqhiHqnFxQ71tFkeQw2WGN4L2npEKcQpUvGYtXmKZILCBiKMmQckaxp8pdm8WstfgZX1/nVDDlxAbIVCbbXE51zjd/kIhUSh/ptK2YAZKZfiiitYGSSgssc7Mo8/kvMwn6dN8PDIGHgluT1CsQMVMqteoR/yN9pPLQMNTEmTK3yGZ+fWdvhVPzUNGMuTesTYPOugmZPyMnkrbOEhD5kIKplYkhp/f+H47/gqM8GMOqdYhvoHg0xrrRFwGTybokmzog1qnHcd94XncZb9Lc1Ld4E7FTYIx1sxXyHrc07Fnimsxy2hFCg5FM74ReCofdPTdlhbaOtqQKBIRjdUoXR3AtrvOVwWwtrRfaRjiTxHKAxZBpj0rbtTWK1XuWHSzihIyZMVa2nYwHxDV0jSXtRtpFYeMiUiLTOLKdEm3X4TVwPymT6zn2DtM0LBYL7HLNWd+w3EeCW+JNIadMY+E4wmLtWcWJMI0YUTCWtmvZrBxJM7YUJBx59Ljw/VXL6y8PvL01bINhOxp2Q+LXe8NkNvTlgqebluel0JfMqEvUeZ6eJ57sLVNoMd7BbHY4TYWx5rvVof6hX6h/ClTpArV1NwJGLKKWqFr7g6IEhCxSTZep0eEJrdKQnMnZoDNLYcqZKSlZBWMj3imNBBx1OCIlxjCicaTPR0Zzxu3NNSoJJ4Xh5pqbX/+cm79/xfXUsA+Wrw+wX664jd9jMgs+soXp9TV//fO/Z3/4hsY6Pv/8U7777Izlq7eICs+/8znbv/1T1l3D05UwjMLuOHH3diDS8OTz73P2/JKXv/p77seRlJVxSqQc2e3h5gC3JTOKwVsA4WZ/hJxY9Asulh2Ns6TjgeMQaWb/K984eu9Z9p5sM2/iMybb8uR8yXeaS77cTvh05I8eFb73aE27XHIxjqzLNS+2ic8v1+zoudlNmGIqaFOpaBRn63VwStXB3/ra25+2xrkgo5In5Vf3FRYyZy3nf7Tmk0eOfxy+ovm3v+KvkuHbg+F/fhG4uY+Yser8a6KLwjbCdkJxaOMxtkoRKmicZoaYVOf8xqBOMFOB6xHuFHUJFoJcXKDnT9Hzi+pPNMecKw3MPiCqEzpNaOMRJ+h+B7upehdNgkZ5YKzVfqECKTWCsE6VZWbW1a+B2tov4C2mn/uFdY3k5ljqz9mZ9hBNBUJihngy/T3VwLlXO9XK+doopvYLEhOa4jzga11ylJNpYWUAyJwkoLYuiiUbJDH7AQHMgE0WTO4wCk3jkSKEKWCKwVmDUyGmxHCczR2LkFJlHutswKpaFzKIUowD01YPu5JmkOTUC9WhWrU89Asi8sD0O23+T2X4PYgvs5J69lyba2xlRlaZtcyLg4dS/1uVRaA+xuxhoKU8LJpOyJic3kuda5HOb+wDNDCDMjB/JitjBMzsu1hlkpyWdg8m0affe+6VTo/L6bmWmefw+9cv/E5Q4X6njKHQNhFrEw2KE0MvVSMYhkwuAWsTYgxJhGIFSkA00WallxFsot2+Zv3mQMgOm5Uh54oeqycXV7XSlkqRajZo68BGSreCrq8fsjjVpuCkojOChFg1u2ootESzIDiBpoOF4ZgONZqtWMiRw7ikUYMVw2RWJEZyEBpfWHkPRblvM2F1hVkJxSpy3MFui0YB9WBd9TmxQtM6lrNTvx0CY0xkTWjM9Kuapet6i3QGNUe2phDaBSs/kd5+y5tJkWbBqNAkYa2RMLYcBmG33+PNWBt5v8D2DeoyTcgsBuHxueOzdctlN/H4wvO8JEJKNI3j7W5i2TuYPDcHZcp1+9+mO85NpOSClEgIB45f3vL04pZNesc9S5ZewLbYtsP1juwbPn7Uc2YCXuE4Wo6cM+QztHE8v/QcVVj2wsZlXCqklBlLIkiBUiNoqqeKPJzw9VpvaURBTE1TkUphjKoElCRU2qYpxGIIuRAzpKJMKVf2BXW7G0okKhQyq6ZDbKKEI45EY4XklSGMDOMNev+SL/2ebnrHYt2Rxi03X/yCX/7pX/CLX91zXYQhw7YYJuNYXX7GH/+3/xf+8HtPuf+zf8Nf/Jv/gW+nAbva8C9eHfk//5/+K+7v3/DUwOff+4z7179maTY83rRInvjy9Y53SemvWr6/ueBK99x+6xiDMCrsdYnp1xDukOM1mgLTFLjfHThst2Q1LFeLClRpIYRInLQ6AieD0cTHrfJ0UehkIFuPWSz54cWGf/ao5b82Pf/uZ0e21y94agY2+Z5eIiVH3hwsWS1PFnC4dBi7wrqW62DZHkamw5aUApprrGeJGTHVnFBcNYspxiLGUiKYbMhtYRlGVq/e8KtfKH9zdIzBUoohhlKdknMFj6SAmoLkUg1p1gb7aEXJBtkPEGdvBZW54DukMdA3aNuirQfXY52nLBfIR0/R509hvcIwF55YvTaKlCqDiVJpi6pwnGqSw21Gh1SBhgJGT67Us0eHbRCF8mDMKA8AQB0+AerPqJiZhJBhmCoSFkO9xmFR9XPdUbCOB+pCmdcRMg++KVeamyhYRanu0uRcZRqp1GSELHPjUqqsys6XSevBNrWBYb7refCVPDcYpcqKbNOBQpgCYcoEhb61OGsRgZDSB7FrVctoZj3jrFrEtAWz6clhg97uKCXOjYvOpoazpnZeQTykIuSMKYWiadYtzheIGTio2fH1Oc/4CrV5o24O5uZKHxzc/390Cloehvf6/++11u9v84Eb9Py83393ZuZ8AAro3DjWH/1gczBvPWR2aK5MyFyf8Qxm8NDonLYr/8BU+C8+3r1FmhW0BhVPaVvoNvU1zTVmrZ50pl43wjQDV3VjFs2C2Eg9B5c9sK89Ramgwjj2uCw4DFjDvVuSTMZKYdV5vBp27pyhvYCzFvWKhAF2d+iYqSYsHvGCt4ptPQuvnOUDbozkKXJbEjkIbfH0Zxts77lYOmycGMvIfrWgaZXF/g0vbvZAS3CKJsuZFnRQjmHFdr+lXI+0FqLpcIsF6go2J94dhXVv+N5qwbqZWPWWzxeOvN/hlx37XSZ5xzJbbgfHYaptq9UDqxCrgXJRctwRX9yQP7Jc6jfclRW9FQbfYDuPbx1jMVw9WvKkiaxMZJrgEBeMXHHA8/iio0xC1xs2Xuk0UsbCpIk8N+Y6X97UzEPo3PKJMXiRuvieNeeqkPT90qGImQllhlAg5ELKSsyZqeRq6UIh5khESVpojKNtLSUOaA60VsELU4oc4z3jzbd8ld9wrvccrjegI7vX3/DVn/17fvaXL/h2hEFhm4SDWJp/fcF3/+l/x//2f/df4b75OX/9P/zf+fm7l0y+43t/9E/4v7ZrmuEO6+/5+Hufc/2L/wlNgcvlitDAYbfl1fVEWvQ87s948viMw+uWN0MgibAtHmnOKYuA7F/BGElhYrs/sru/Zwq5Rn02LSKQU2Q3ZlQNXTLkrDxqCt9ZKSsbUFFyu+TJ2YY/fNzz3yw7/uwb5YsvX/JRc8tZ3rIuEEvm7dGyHYWLzvLxWeZstWHRrNhmw+0xM+y3xGmoaSElVebJlOr75cz7Wmkqy81kg/qCL5GL2xu275T/fms5hkqZj7HUmMBcZu15mVe6uTLiOjBPOtT3sB+Raaob/lKqpNL5+ri9r6zB1tdEAlevF/rkMfLxU/TysvonZYUUq/+RgKZAiaYaMWZBpgA74C7BPleGwoMh80liWKUJcGIwVJ+C9/3CqU7MoLzMLMJUkDHCnHiA5jqE4+fbVrAPx8xcLLNsoUamP7AlKJVdSa4zU0mzbL3MyQgyb+TyfH5plZeaargqat7j5XWvjylUZsC8tLfSYLCkODKNCS2Fxnm6xmGMIedAnBcw1WhQqjRD57hGQJxizxxFLii3E2XcfrDJn3/XB/mAvjehLAkzSzgqkC+/VeurJ4qU8gA0zETS+u2inHySPpQ9/vZ9nPySPvgiv2ms+Fv9wsN9yfu7m9/qk6H8w/ce5BHV603nxYXIbOScAa3skBOrUz9cZHDqGH6/uobfCSrsmk8ITYe2hpXb4tXM5jwDJUE0jhzNPGQU1Jz0v+Cl0DlHL0dca3lcIvntkeMoqDG4FOfzIZPVgp0bbuvQzsOqFmP6JSwXyELRIcCuINrWF1PM3MglMPOFw1XKlmBQe8aigTbsGYOjOCFrJIwjZIcWB8Zg2wVytSG4RDhOpGKQvqesDGoj+K4Wt6E28Ignt55EIKohUNBpYjuMxDHWaErJiE4sLxued45N67mSllEGZNmy7CCGBTevR7ZBKClTEqxdS/Qt2RXGqBx3E9k0NLZj2aw4ayLTuGUAlrkQiTQaKYd71ksQ9ixLZFNu2e6XFKApiWmCEDLH4chdrnFXJU6UOCDWc/840IzXvDpsuBsbxPV0vacVx3aKpMFA37MbeobUs9czJtkQ8VwtPBc4GpNx1AEuq3LM9QKnWgt7VKqhnJlPSgEnBqeKF3DeY5wnCnODoGRbzc9EZu+EDCHVCNph1klW+bRCyTiXUR3pmlRjEydwSelMqT4uY+CYjwzDjrevMx8tBOcukaJ0ixWrRxvyF++42QUOVP89gOPrI1//xYbn7l+y8AargWkamcLEv/rX/yOLZc+iJBbjkT/6gz/h9c//kjDu6VE6DUTbENoNTX9Gt/0F7fEFaxOxzRklN6weXeIvP+XV11+wiwFC4t1wz90hENXhnMe6asTZiqJdy5iWZGPxbcuoE29Dpuksi7Zl02/QzZqnV5aPuluelnvetsL/rB1/N/RcjRdsbMBKQ3e24GLdM+xH2k1g6S2bs0v84inf3g/88sWX3O7vOQbhEIVYEjlFspiHDTHGz94HcyzfAPcvCrtXaY77OiHQ5mF4FtvUKMoUK4NFAKuIjli2kNsqSSgGo2CahnL5BLm4gMZQTI0xEteQxaIk5PEGPvsEaVuIExoGJIO6jqwG9vc1UaA4pNiqyztO6H6EqSC56nNVTN2G2KYaUs4xQKWkep05IfulTrhauY719UhSC3lM6DGAD1BSbVRslTkgU92emLqtM66mGmiJqJrqVxFBwoxSq6BSo9pMprK8OLnYlvcyB+rAdGJVKHULq7M/gThTY2IxtHim4xFxpgL+rjbxxlb6NggpJ7x3WG/rdqTWvYfirrP+WDCIKfgm0ywS2zxgKizIQ4SD1Vn7zXuGGSdAJlca80O9ntH7eQg/FecP458emrMyj/ty+gmtt/2w2J4AglPRPzEfTo3AXPTfUyD5wMUZHjYTMwih7++UB0/p3zZ7kvebuQ8bgYc+5tTY1A571gL/fjUIv/fH7RFtLawaUAftsrqjrxu03MH9CKkBqb4w9S2ahwDnwEXEKCIJZUHTrVj42VdHLYVEHg6kJJUBARjXYDYXpJUQxokx9NAu0aVHm2qopWYDLtUCUgy0HZONSIEgSomJ8TiQhkTJuV4j40C7MjxetHjveNr2dPnI2FiWK1i6nrAPfBPqxyQQWbUObEtcOlIRDjc7QrC4rqc3SzYrQxvvGWZ67VQCS0nk40TbelbuiI0Hnpm3vNl3qDV0pTCEQojKcRjZx4FSIjFMkEZSLly/bPnEX/N6e+R66Jm0YbXoWFuHlIa4y5irBcejJZs196FnNJcEbek7x8eNwxloCEiqjfk4g9aqdWkQilLsPIxQTWmtzKACBWctzrckI0SUKEoyFYAQnSPyCqQsTEUYSqVlY+s2V03GkHFmonFwuV7RZcFOSicZMRafIwcdiPHI9buJu6Vl2RqcE5xvWV9dYBbfsr3dcVeU8fS5DFte/e3/h1dnHZ8vDb3NhBA4ToG//Q9/Tn9+wT96fsEZ1/z4+b/gez/6Ib/4yS/x2tDMfgBhcUFePsHHG9qXP2MR7th0Gw5BeXS+pvvo+2zvdxzCkXgMDPcH7o/3DEkQ22Jcg7OGRhTnHGO3JOWEaXqyyVyniWUyJO/o2yVhteb80YLvrLb0dsuxEb52ll8Oa55NF3xmDaoj7WLB+XLF8Zj4fDniDZyt1vSbZ9xHx89ffM2bmzccQuEQDFMp5BRIFRWaa6atcoRcyChEmN4VvrqLVR4rs6Z8NvqlFMS4Wi9zrh4CnKbEiGFbh8hcewwtWgH19Tny5BnSOootFTTwlmJbSomwbjGffUw5P6tGycdDZQ5aXz0JDvvq2aSVzYcYSiiwG2HMNY6xULfLxlZGhm9R4+rwrKn2KFq9DlR5YF3qzNwjCzoVSBM6RnCx1ssQao9hHZUOIdUjQizi7cwCqAbSInZmP9bXQGfgO5dUpYKlpkDVSObaL4B5YNUJM2lOCkKc5Yszm9hUJnonjjQOlNn4UGZPvNrTBEQh54QyM0asfU9EnyUxqMwG7TP24hKrPrEtEzAiJOb86Pq7O+odZP1gjp9NMOd+QWYfo3qY9wzF3+4XmMvrTCg4RTm+9yb4zdvKiSUgc39xkrPMtzt9/zf6hd8CJx4MolV/az3BQ5/y/mfnO3jQuvCbS5OHfuHDHsR88KC/H8fvBBW6x5/y6cryuB1Z54lF9GTTcRMch+YJ3l3WjOE8MaVCKZGSIi6M5HEkFI+6I222tK0jWAs5MARLLhDVkWxbtdRoNS1TXz981lYzMQe4grYRdKiZrKK1aR8HyCOkOhibpuexi5zrBHnPUFqerCYelR3fDo6dGo5pyzYEhuwxvscDfrnCXj4iyi2h1Mg9OKFcAc21wJzeO1WpaJ6xlCJMTcNtu8XsDoTk6vYPg6SR+zcHSnNOYy1N07BIUEIkOks6u+Ki7Ni9G7h2FyTbMYQ3mHKo/iqmIUtmUsGbBorjzEOHp3hhQ8GPEzoeuRuEa2u4TBOHaWLYFd7sRkLJjCkyxMLuOHK3P7IbAvsxcRwDY8hMWbno4KKzYDNFMo2bWC8s0q4I7jGH+6fc5wbvz5BmScFDcfTWsZjNjQQlJwhpLhQzEJBLYcyZCZkjIIUybzytU5yWCizkgm0UvCNayHKioAFisDQIhZQqiyBIbcSNFKwpWKkX8pwsaUxoZ/HGYYySU2RMmTEKg/TYZs1uDBxC4UoMzWKNazo+LYGb2y2v//o197FuNi1gNJHvv0DHH3P1/BHfuVjw4nBgVGG6fcPf/eJLvvvdz/ji+iX/9NH/ns++/wk/+fOfcv3NgZupobn8Dp99/j2apuPd9U/J377Ed2d8uknsFkvWj1YsLkaWY8vr6xYtEFWwzZJN72m9pW0N68WCH15tuFp6vr47Q0pi1Trc/ZFGMp89W/PkfEXfNDxqoNUbrm/33E+G8/aMP/nOgsvVimcXHW3ckeLEs6bw4w5ej5a3B0OcRj46P/D00Z7Xq4m/TcrbO8NRLbdq+TZ1vDnqQ1rHIQnJOgoWktYhPtUMbE1urh52HqDnzX/bUM7OMFmQ2zskjuBNLXhMpPsedQtoBenqkF3OVyy//5z2yRXjWJvyQgFxyBgRTegnT9AnV+j1HrPdw3iPWo+sGvQ4YXYRtR5EKLPmDmsR72ryQNL5/K2ovXYelus6sE/Hau6XZ7MpM/8s8uAmrrNXgKQIU0SGSCHWLbVmjPUUaiyaNAacq3RD11KMIi7Va98Dsp2hxLppIGNPw7IpVYNpFXUKpkVGC2Wcm5VTvtIcX+Xm5+ur03SDwxfB9bUxi0ZIjDS2x0eDRk9OgriOYj25CBpmk6lUr40lA5MiGirbQWEKmfD2HhOOiJQH7w2oL6nOBpOnDcIJdETL+wbBUAvxScP4QTl+KPunBqOcrhB173AquqfNxMMhHzyPh2p9+vr74j0jEw9F/b2rszw8Rz35PXy4QVEqq2WWXjzADqfGY35OH7Qk833q+/vgvd74H47/zCPN+e0i9VxyUHOQE8gAY6gbUckQx+oAnwck9ch6w8YnHstIUyKH7Fi1LR/lHftj4nXuCWnPfdhziJZiOrxz+KbDXz4iLwPTfZpz3IGimJwocR4AjGVuR6tfiveQMsla7vuRcXfPlA0lzJ+FmJC3e6a+w104Ouu4WgjtOJAjjO2GzTPPzet7Xk49B7/hmLa4dINnHqRty5gynXGoOhbGcNV5YimcOWingMkTxzHw2rW0LpLSxDQW7q8DO60mxUNKHIbA7eHI7jiyHxOHITKGxBAzrT/ybCEYVwFBYyPr3uK7FcFdYuU5k+to3RLTbcC15OJojaO3pvYLAiULccokPYGIhlwKIWfGUiFJUYOilJLnJe3cM6SMK2AaT7JCtLbG5AGoYvEYHCVHxlwN44vR2XMJrPF18Et125zGCdcYrPWUpOSQGYMylobUnrE/vmM7Zp4XxXcLfNth/hB+sN3x+u5n3OwiBa2XWgWGV4Tbb1h9/GO+89Elv/j2BfsMGo784mc/5eryv+H29iWja/n0x3/Ii5//gruX16QiBHfFx9//IWweE/ff8KtffMWUGz656Dn2PW59ztnjifvecPO65zZBKAewLcvVgsZZusaw7Bs+Oj/j8/Oeu/Gc28PAVe9ZHAOHaeTZVc9nj8/o25bzxnDm9gy7HddTROKaHz9dYdwVnz7ecCkjcRQeWfjBonCXHa/2lv0wct7t+ez5gSFb/q5kvraGYxbui+ONWr459ExJsQJDFiYxZOPRuV8gV919Sqc+QZA5LYWmGi6Wsw34FnO3h8OuguBWQCby3qJ+UROTmlqTy7Kn/fQx68+eE9Qw7I+knKrZczDINFAenaPfeYoeM3q3Q463QEGWF5VZeD/UBaWhjp6+1nycQRZNlSKmeXstpnrMrZaIayFMSEh1rsk6LwDsw4KizpR10DYpQQzIlFBN9apRKgO8MuFGxFHBEePmGFaDuFRToE7xyDJLB1KkkDEzmFgkgxPUzgbJ3iKhq9dEmAtgBmIFdKzOS9oGMR5XwIvS9HUAL9YwaUC9xSahO/PEqIg0qO+q1GHtIdn6HpdCyQoBJFRRUjGVTXB/c0BzxhYlu1leSn29VGZaRMkPssSHfuH0tAXm7E7e58N+WGs/KOnKe+bkfMU51eYPZnxOt5CHWzKDI7Pp5qlsP6Ax+psPxunB5z5AfrOwn2QnFZGq73F9jjIbaNafPT1vkfm2D/d5Qmv+/5fG/6WO3wkqXG0WfNQFzsweH6/J4xuOO5jkGd3jP+CTTpDpwBB7dlNhDJFJCym9pdx/xfRuIrQdzWLBeNaxNh3eZHKq8XDZdLBYIF5RjZAdNAt00cz0ngmON5D3MGQkHWEw4G1tvkqprqv5hLhZou1wacTEhmnMJJe5nhzXoeFOx8qITG5uMAPWeSRFUp4IUsjNaZAVKgxXdUwMEQ0ZSba6z4tBWkF8hzQ95eocN41ISjVmxTpUCmk/8Op4iVtB7xOfnTnabSQWw3pzxp8soA2B69FQzjskrEmHFWV3Tw4jNC2uZEo8sNJMW4RHy47GwFlJcJyIw44pF/aLhiUD4X7i62v4Yl/qoqYUnMnEqXC9U24PmbtjYB+UQxKOdUHAolnxbO24Whoa63gXDGbRc/HsGf3Zp0y2wXrPsm9rXNo0oXFCpEbiFYUcM6qlMqusVO19qoNS0RlsUHnQo5cTgKSVbtlAdbA2Dc5YtGRiDqgYGlepQVlNNbEsWrNuNWHUYUyDoDjWZIW3u4InY0Soe+xMWVyx8AP4C4a7X7CbqnmP75Z4KejTj/n4s+c8/+Idb28KI0JGiZoZjnfc3X3LD3/wxzz//nPOvn3HdqbkvX7zmk9++Id8e33L3RjZPL1gcJa/2TeEpuPJxvH5ZSaXA29fKS+nc542litnuGgbFjZSbl/gs3L26IroDjweE5uzNavFilXXQJ7onfKPrlo+WRmeLTv2w8jGw6PGo6r88Dzz0WZP44TOCSVFpuIxGD5thM+scN5u2bR79mSOMTMeR8L+hpf7xBc74TYoX90OXLy6I+TCTeo4LM6ZsKCCMz3d4/M6f5VEyFXXivga81OkUu30gyLqq7kVztaC1ntk0aLHCFeP69Z+tahGaYdDTVBoetrzFU3XE23kbFX49Nzhzhd8lYU3uxZJhWwMehMoDfB8U9kNMaORCkI21a24hIRKi5ZKFRSrSCeU3qGmzKkP5b0/gQIa0XSoTcF4hBCoG/9q8PkwAJvThd/OyQ+mNhNp1tgbA2pRO7MjTHVMr67KtRkml7pNSAENtcliylXwHCaQPKsjBNM76HyNljwD7c7hpkN3GSmp+iaMER1GKAmRgjQW5xbkDCEbXNNBq0jvKK7qkoMGWuPonKnDkoXshIhFaSBbZKrMCXO06DdHdDsXfGw1bMyglEptLIYyAwQyGzDpwwChD83VSUWgp+3DaT5/oELCe1T3BALMHYLqb9RW5TTYnzYVc2twqsEzcFBZjO/BCzUf3Im8hyoe7nd+Uu8f63SbWUsrpycOdR0i83M9AQblofkUM//ihfkezOkJ/SdK9j8cv3H0Z+iyhcaCRGTaovcDBANyRI6Jh62oVvqvJEWSULKQTI/KRDdZjlbQQ2IrhuvQ8rYU8hQJ0Ve6bIlVy0+hpMCUIskaaKqvySm2jKTIUEFFYo1KVUYoFvEe4zp0fYbEHRKH2cm8sohKGLnbFb48s/Q20q6FCyxDTJjNih+sG87ywPYtHDYd1iTKzhEOA2XYka3HdwZNI50KfRY2y4beZFZScGMgTnviMLBrFoz9BMeJt+8yv7w3vB2EKWWMyZAK93vleq/cHQO7qXCIcEhVP+/tksdLz9O1ofOe22DQ0bF58oirs08I/QqDY9W1OCPoFCnThBFHdU6AHGtMZEEphpoUBYCtLFaYz3NDkeqOVCURNcVBRXCqWFNBGBRiDtUzylk6gYIhi8UkT8o6U6cTRnw1w3UrSoa7Y2GcqueJna8rYxvpz56Qunvy25+xjUqMDd4vMN4iJvP08+/wyc++4ptDYCymcq5ECdOBu9sXFP8jHv/ouzz5u5/wchdIGHY377hNwmIKfHtzzx+fn9FuGn76rhBty+Ky4/NzaFdH7neBr8cNHuWRCJuFp+kMfv8Gu48sz1acm45dqObFXbdk09doc00jP7zs+YMzy7F0vLjLnDnlsLTcD47Pzgs/OBvo3IHOO4wmJhWKtlxZ4co5FnbgUR+IuXATMmMI6HTLmyHzxRZeDkpnDV/dDoByFz27dk3AURSMaWjOzzC2xWmgZMs0sxUovjJ5klazYWvnc8Gjp9robTVNXHWQlXIx1evmosO0lnLYV2mC67HrBYvNhkimXWa+s4HLq55vTcO3x5YyRLBC3hVkauDjy7q4uE1VaTDVz6HJQAyoOhQ/pzOAtELpLODRU79gtfYLBWrSxBEtoS49w1j7CdvUeE3zUITq8tRUhkH9uxoP1tkxz/5E9XtFKpsRZ+p9eDObRFcDVw2l+gXFAkOAYZg711KZi22Vi9IYZFngbAP7M/RGIA11HgoJPY7VjFIL4sAue7Q4UlSy6zEtSGcpTSZJQYkscDTO4E319lJXF36Ftr6/gRrrmBzyKlLebWs/Rk2p0lzZrckWnAhlZhBK0Yco74fdvp46gRNwP4MDc+3+UK6gH/QL9WdO/1Pe13ChslpOBsofyCE/7BdOGED98VrXHxSaH96GuSs4/f+JBfLwnbnG62mTYU5PYu4V5EFBUY3sC5xA69Nz01O6lfzG8/19OX4nqPCss6xbi42Zabzn1bfXvLhbcXf1mGW/4ZPFHlsCMTqc9TR9h/ENiUI5/or4+h2jf8IoG449jGRyFCbTkdoOfF8NBn3EpUguDnVd3XCFAaZD1S0ZWz0SrEFxiE+YtgO/QRcWhkixC8T33PZLIg6jT4gfP2LrDpQYUbkEfY356hvKAcx4hKSEbJFpIF7foP1Ut4ymRbxB2wYh1wFnynOOO/UDECYwDWrq17X16KJHp7EaqjiHcwlNmTwl7u+PvNwPaNPwNBTSIULxnLvEZWd5vL9he31TZdB2w/mFJ9oDhyQYHDqN+FRopaO3woW1WCnEMTIdA2PJvLy3rJbC3c7yk/GCN64lyYHjdOB8aXn+OCH9jvGd414dmUiRapyYorJNjrAXRgxPN45OLaaMTNM1YfD0zQpoSLal9Z5CIOVSJVvYeTNYB6bqcyCz8aalsY5qucdsCGNPl1XEKJ5Cg8FbgzOCs4JaQ0gFU2zVSlIjs6SF1hliMdV3q7i6/Z1P61IgajVgKsZgvcM5obPKKmXO0kBaLInjOw5TISTHmW2rxG99wfPPPuGHn37Fy/0NLwNEqr78OBx5efOagT/m/Hs/5PLPf8q3+4lYlP31Ww7FsHFL3u4Tnyw33Bvlp6nhvO2Q+xH9+6+IxfB6Bzd5RZ4m/D5z6SrN9H6MDMfAp8sV5wqbCCqWs7Vl6ZRpqluaj5aBTZvx3rPvWiAhxnIzttzllrRLNCTOVj1td8HkAm8OA/vJ4gz0u4m+UaJf8Sqt+Pl2xc/3hTeTYR9r7JaJPX50nC9bnn38jOXjZwzZsh2OlM7z8dVTGt9zGAJdVqLEGvmZhZSFcYyUpEgqWCKsHXE2JOoaT+Mch5yJx8jSFs6WcHa24vqucD1EivMsOst3H7esFku6cKQJWxClWQjrXHAlcDNGhsnXgt0Z5PoezWN1Yw6CsAL1aChI1yGbFZotOkyQp1rsckETSCjzxoRasHNCBoXtNLslz9Q85+sW5eRLcCoQ5iQ7sOAdNHZGwed1eInVM2Y2KBNv60rLzIXxkN8nREzVZ0Ai6JSRsQIDnBbkJqEuQlsQE5HGof0aQkFjqXpDrTpUSQUjQts2eNuQciEKNfO6KZi14FpPPATCOKK2RvThBfUjk7Fk14LvkWxmtkJXM8F1AJtneuUMJpzkZ2opp1SgBx3pSc4E70f2E9B4Ahk+QORPDdhDPa3XDs214XhPRzhtZOr7wAeD/qlQV6aEPmw35KFLMJwMFuvxHvRQFDPLPE5F/2TR/PDI+lvP8+FNet9MnH7s/UpkplXO5pvy0Gz8Jyr2Pxy/cUi/AAeSA3oYYZvqS+y7mlyjBnER03rwy7lfsBS7RHzLoW150ThumobxyWe0qwnJI/pkhdqEefUzyrVCGJEpktRSYibf3pBLPacFjzQN2s4STGPreRgSFDezcqSCrsaiMUJrKH0Pi1yxJ7HYVrCzH9Fxt+fttEecIWPRYSSlAbdSVs7x1A5Mt19grFJ0yXrjcA52Q0GNR8YBG/d09DQiXDpLYxRNieMxcAwB7jxXVjBH+Pn+gl/KkuQSh+EO54RPL6BdHZje7dhhyRrIZKqhvRKL5dujMBrL85Ww9g2mRKZwzzS8ZCHniG/JU4NrO4ypflMhQFE7y4QNOpv+PuwencVZQ6t+7g9mkLZarYIozihNoUZWG/CmJg/EUpiKIUqhGMWqYnz9fiiOnIWS3NyJzP4rWuUWUavJo3MO66vp4UILmzgSp3OmuGcYv2EIFoOnaRpE1lw9fcb3v/+Eb94dOW5hQCkKQ0y8u3vLu8OW73z8OY+fntHu35FKIR72vL2750ePfsT1PnK87GHp+btvMotFx1UQvvrlS6xzXB+VV2HF2owsDpnHDoybuE+Jm+2RR75ntRFWI0wrw3JpOeuEkgohCh+tEmfdxJl1dLaBklkGi4rnKJ5vjoIrI+vesVqekZsLbo4DN8dabzotvNyNSNtxrRt+fSj8dJv4ZqwJEgFFfI8fHIuF59nTR5w//4hil9wNA4MULi+vWK8umKbELhbONJJNJsf6WRinSAoz4JcDdmGIvSW7Wrc67wmqHI+BTjPrtnB1tWScLK/uA5Mx+MbxyYXn6cUalyKL6R4tkW7hODeFTiJf68gUIZseFsvqp/Ttt3C0SFC09BXYCPVzKI/WQIuOqc4kWhkEJGpPEfPs1zszjUpBDlMFIXMCjbUvaM1sIls+mA1lhtZcBQukRdtaxIwopUSMBfUeY2xdyDip85EBGTMMmZJi7RNiRhIwFXTICOlB0qCA2Ii2pkoVXITeol1GJq2gDrWfkVBNAL31tLZFMUzE94+/FNzKYoOS90cGCXjbIE6gCQSzJ9oaJQq+yiZzB1tQPYJE1M7LlqKzCXO9BmZjEc3V70rKB0P5ibE8D9LyIRGg1tMHxoGcajVg6gxAkSqNkdPEXhcWCpXtckpu+OCx3icx6CyVMA9AwMnLQD5cIMjJF2GGEU6932/1C6fL3INsEviQvXIyp3wfYV0lHUYq842Tz4yeHu33y67xd4IKjzcrLtuRJl8R0jPG1ZFXk6v+IHki54DkiRgzU7YU1yDW4psezp6StqeTFIopjKEQsiU1DTQ9tC3iqpNvTUwzFENt4LKtJ8hYG0z1IK1HGo+aBkqLdqZu6soR1NWOMjv21tMsPcunhk/0yNujJbYTqwYuj4lfJhjVUpqWcgIMhoDkw6yfapGl1Izorke7XDWbU6wXklyqzsm04D3kTAmO4DqKTzWS8ngkm4KQ0OMNgxXubDUDEFGIIzdvEr13OJO5NIHdMTNkSzYD1k30FFrR6jWA5zAkpr7qIt+VzLK3ECLHbIlq+WqnWLVI17BYrPnjZysuxszrl1WndtF7nj9uubg64/w+8eYY2U6J7VQYI0yl0sxNU/AL4fHa0xrHwC2H+z2+bZG2Jxxb0qJj3TmkFQZgjJ6iHsRiTUMsjphtNapC8cbQGjPT2gxizcM2UUrGFrCSMRorHTkERBwWaBDECtmY2TW34HXWcxdD0boN1ZKqn0Wu+dQgdUDyBm8FZzI0Bk0twaw4rC4Ywjt2U+aJ8bSdx0rm6qOP+cM/+SHbm78ivthzU4QIHFLm9Ytv+PLVDZ9cPmN1scJtx4ozHe65f3PLH/zgx9y8HWiWj2l6w09eNmxyxzcB+n3GNS1JhSie+13i9WHg2S6w6Rrutnu2hwnr9qSUyOOBpvGUQRmtwVih7xooI14yi7XH9wv2paFdeBbZE8+vuBPBiyKrBf3ijGFKvH53w5d3R0IRwnFPL0rnew7e8HKx5s4/BtOzzBmrGbGF1gw8Prd8/6NHPHv0KfvY8vp2i4rw2aPHnK8ueTcWhjwiEpimxBQCh5w5FGE/BqbDlpIOWB+gLSxXnvOVx4njbW5I+45u2PHUbFmOA788Op62CXPeIJ3nR13gYlH42sBXU8Pd4Ygq7EvDzf2CuBspSRAcTBm9HhB7RBcr1LXQ1uuPkpCFoSxBpEX3Dr1N6PE4mzpVs1fJzHFHJ5ei2TeicWAb1Jk6wDs7G/CdPtMzcECqlD07axKzqT4sedYxSq6MBqgSrlTNrKpTdqX5md6jFiSY6gytgjTtw74eKuCgh4KMGb0zqDtUyUWev197FKTrUAqt7/B9S7EdcZ9I08SUEjYOOFfwrCBAOBbUUl3RC7O8wqB5QjkiSZBokMGje4HxJBOrNNZTDPODFbXKe8bByUxJP8AYTsfMGngAG7Q8lGdg3vAoNAbT9JRDRqcBRDC2UgbLyT0ZHhgKDwDCzDKoLEXl5MQsJ4Mk0QfJyW9sCx62C9TrtsgHHg6nzmZOGUAfmgM5bUBOncnpizOQISeGixVOmssZIf1PV+1/OB6O2hCCZlu3hdN8TpkCXWUGIA2aZ0PX1iIUmByV02wI2pBay/Kq4dn5PeN95ugCdql8KsoXQ+AeULegFEdOGZ0isp8gHiFZpKtMSVYd0qzRlQc7QajsCJAP/FkyTMIkPdpM6BhgOpBDwWJRc0s8dNzHWI0JnaVJI+U28m4vtM6wcpHuENkNSsRRpsI5iVYyagztoiUMI/uhcOWUm/2eRefwmhgSjKVlHKG9V85Nj14s+O6TSz5qD9x/c2Q7wsVCaKzn4nLBxV3h5T5yNyW2U+IYar+Q1WAawXSZs02l0B/zgfHwFYfwEtv35KFjalrO1y1NIwSBYbTVnBuHMQ6VhinbWUcP7mTIOAMKYu3sUQJG51hQUSzTbIgbkBKwKnjqMiM56qCTq8lch9SI62IoGEqZvXxyTZLSmWlivMF7g5dSrwXek/2C/eaCOL5hN0ZSsayaDucN5tFjvvfjH7G/3jP89WtexJpCMSncvX3HL7/4lkdP/pjF06d0v3rHESAHtt98Q/8n/5x4SHx939FsLnkxvGbICx4nwy+PuZpHiiUKvJsKN68nnm6vebTumKaJ69s9yB5EmI57jNX62SrVXLfvGoxETBlZLRe4dsU2N8TcslgZdH3BtumQkiiLFl2fkdVxvbrnF+/u2CcI44grE0vXE43lbdvx9vFjQrOhy8qyJLDgGThbFT57ds7nzz6h2Cte3u4YQuDx2RmfXj1jmyz3YQIZq5n3OHHMmUNWDkkZ9jvStMXYgDSJZum4WDsWznGnhv2xpT2MbPINH6eRrw+WtSr2zFIWDR93ls975ToZfpU814dIKonJL7jeK8O1kGOqaUgK7AIwIH2PNgtoVzUWk4h4QdeCeI+MLXpb0MMeUkBL9RmgzHT9k1JvvsaLM9UQ0i0qS9PXfqEaelANC08ba1M9NJAP+4V5Cy86LxOkAvexQE4IpTIxQ0T6yt42o6C+sp6McZWlcLpQlkwZ52F9K5Q3GdEbJMr8OHUXYi4aCo7Getq+g6YjDkLSgVIKfghYE/Cuo08tYSjVWP0Q63LRaJVZaEB1qCzyKEjwsLfosS5uqlSBBwPph3So2SBSPpQT/EdY+1xrOfUL9UYnsOYBWADUKaZva5rXYYBTIsY8J4jMcMJJVnEa6B94DfoevNAPpRl80MCceo73/xaZmZgf9DOn3qRiEO+lkjWJgjkK9bf6hZrPWj8rZl6JnFrNUkGs3ydAAf4ToELvhPWyY20vaZrv8dHVkkdffsNfvnzBzZ1liAU/jZTkSNky6YTNO/wUQBrM1RNyzGAVp4ox/nROISXUN1UPWM1ozBW98nbWRrZVC7mu0obKACm1KHcOMQmNtajXAdTXxiEFJB4xeke5NSjvWOgCSZHjccSORxZFmDLAnKeeSkUtvK+mf8GgQ0FcgcUSuWiQ1Z5yGOCYq7xhRjplrXDcQ7YUs0C8QDuBqSehKLDfE4Ly1iUOzhG9pZdMPOzYSc+mUxgzQygM2RBcYjcqDkNHpkuGRj3HCONN5I0L5JxYtlXGkVUwZIyHXw8dq9az7AKbww1L9pwtPNsEd0HoGsv5eY9bOy6AA8rNLnDMkI3Qt56LFtYl8qwT+mz4ZlSGKZE9HF3CESkE7BxFs0uJu2iJRap2tHSM2jBRqebVadvgEMQJvW/w5uRbUR11FYgaKaVUypsBcQ7rG0zTIM4jnSNTiLmyINTVzU/MhZI9LmuN6syZIWemUg1fOm+qHsxaWlcwWYkO8mbJ9OaW4VDIydG2K3zjkXjkyXe/x5/c3FGGX/CL28R1VnYFxndv+dl/+AnL/+O/pH/2Mf7r6xqfmQK7F1+zXG9wIfFyK6wvvkc6V15uHhE51m17sThvkRbuUbZqeDEKup04jB272FBU6AwsTE8H9MWw9o7L3rFaeA5physFpwuObsFd6djbDm06mqun9IsVy2XHatnhlxskZLp3b3G3d4TkKNGj/YJghbh9w2Px/PDxDzi7eIIxhpgT3969482LlyxLYZNXfNItmM4XHIvh27vMzeDJnfBmCkxpovWZoMrBw76H1DiG5NgNDYdpwzFOGCYuTGGfoFML6rElIu/2vLm+5+0YuLu+Zb06Up6uONqOr559QrOAo90wpAU5LjFZMJsev0o42YNxZO2Jx4ju7ikaoW0xyzUEgXECLagJcxa0IMsWBo8kAw0VNJi0AoxxHpSLqXpFq4gvqCsYB5iARq23U6U4qTKGUqMvjXhUW1RtlVoUme9vNojLemJK1uIaS83zJiNeZp8IZuqnA/WUMG/lxdQiGDIyVnd71ZYHWn6pjtjFJIw34A2uafG2pSTDcEzk0SKppcRIiY64D3R9wSRLnxtUq5w0j7PMSy2kEyVxHqTn85ZT1Oe8dawSwXkwn1MdeDCDmoE+PUU0zsf8z/eeArWYirzH/d/fMFHyhOZZTiEzr0BkNmzl/YYA5hxv+I00idPgrifwQT94hPePBswshdNjzyaQVmqMJzw0L3JqTE5slTIbTX24UvlAyqHU17ZGoNk57iu/bzz+4fjPOqRE8DNTyTbIcvYjkXnTZRzaN4graDnA8YiMQ10M5EWVaTHVJvbulsQN7VRo3cRdtOTdwKYEDlmqyZ/q7KJu0dYitkahMSkccqUYrxqkH9HjDg4ZDVoRvnaJnHlIuwqAagJfkHaq1wpNFcibBvJN4MYnBisE79k4MMOB2yS0fUufAscAx6gEm9mFwjutfUWL0FlLyA27bWE3Dkg+0niPrzN2/ZTbyJdTx8Z7Fi08O27p2aKtIYlhl6DBsVh1fNJbViocjHB3mNhOShLBecN579lo4MrDYye8OQp3Y0KtMPhC1APOBFwZ8MZwyJHbZBhylYtJaUh0DDRkdVAsZWYlWCM03tG5hnoO1dQgtDIIS05VVid1s2ydx7YtOIfpWooVYk7VE8Y4xHlSUVLO2NxgckFyYkqFsSSyFpoGWlPwRmi94FTIQUmbjnLbcTimaobpFpimx5RA+fhT/vBP7gl3e5YvjryKtbbH4cg3f/0Tvvr+59jn32Phf8p1CTgtxJcvKGrZ9A1vvtji+++xPgt8sfwYdYll2NFkwbcO2xpGlG3ueJMd8i4yTYX7aU0s4EVYmIaeQlcMSxznreHJqmcqR+5VmEpP8EvupWXrFoTO018+ol+fs+h71suGdrWhiKe/vaF59w4zFkpqUdeSu5bpeEs/Dfxvzj/j6vGnuLaFnHk7bPnm62+QYWCRFjyzS9qrJcVYfvpm5G7oWAbhLmfuxpHWRYrC0Qm7FkJjCOrYbiyHccUxjuQ8sbaJQ4FFNJjSYFWQ3R3HV/f8+zHx5m6Lizd0ny05SMPXj5/wl2cfEf2KfVmR44IyKv6sRRaGLhyATJEFcYKy3aLpiNoW1ktEPQwRSRElQjOzZPoOpqbGTVuLNrPMccwQyhw9WCOuqx9BQX2pm32b0BzQoJisNZnJGyp7MSNiMbSUUn1QpJhaP3KaZVfzvrzMy/tY3i8j3Dz22lwH1aYa3JcZ4VcEY+qMI0OceyH/XkZQ3seG40Eag3Ue33ZIsYyHTBgdElo0RnJ0xG1C76vXWBsrYzMXGI7lwSDVZPtgbyAF0PyQNCVz3RV9L/mrNVPmmExmdUAFaOpty28uITj1C/OEfVpI/PaiQhKUWBdPJT+UY6ECO7Uf+KDLePBUet8v1H5irt0zuHB6AP2Ab/Bh5T7hBZAx1laM6OF5ncQb809L/Sx8CIacQAz94JaFglhXl1m5MlJnAfnvFbDwO0GF7X7HxgiNH1mRWV2sKeGcd7cvuN++4G5a4E2u5oZFZgf2jKahAmtnDTbusDFhtTqUOgepTORxhABKqM7KKmiTZ2DGI64HT9VKNhZnJ9pxz5g6og6VajQdsTFUt1MfMSHih4jVgWa4pX+xZ7WMXOiWu2FiUovNgbUajjEyVGgNyZbS9NUxngY6V5uAxoCm2ZAu1ya/swi+msIsF9BNlbFQCjCgySBuOUe0lFkeAaVEppSZgPvkaawi2jLKBqsZ5wx5VdApkJwgpmNk4kjCYCs4FQpvy4Sb7msEgp5RVmdYGWE6YLLQmIYmNywnw1+8Cpy7BhIPH+plsXQAeCYvqIdxmThoQefXe2FBcuArrQPwvbUMTUK0YK3Dzu62JU7ELEQn7Ephm3LdmhRHNg3FttQwnUp17EriwsDjJrDQTMkwFc8hG0Zn2RfY5prScDIsE1fjvKx1eKsYKyQ8WQ3iW8Rbcq4O9x2wzIotcJMS25hQoeaCU1hbuLQGXzJj21F25zy/f8cxZWJQwNEsGqw+xU4HPv+jHQsJfPzz17x7O/HlLvMqJsavvmJ7809YPv4eK/d3hBDpUfT1F4SsLH3hxZ9+gX7+fb7vf8VXDCCFW9tjxLChut5Ks2BqO25tx/0YGLXl6BYkVVYWlibhSXhnaJu6oWpEsTnjrMH4nmg8BxwRh2saLnzP87bnsvGsfMvCN4wmcb3wHAaLKcL3Nx3fvXA0duTVm2te3yYWcsaPlks+OgMnB362vuX/MQh/+2rNzbueuLrn8eUdLwX+rDSk7ZZmGDjGiZIDloSaRHGG3ICaGjOZ1VcfATokO3ZR+CoLFssnpuGjcYu7G/n2euTnb+/R119y9cPMmzcb3rww2H/2EeZqg7iWxrdYbSrtj8rgoe1Rk7CNkpwnmRaTTDVsawWxnmKobANbkGTQMEJTkE5gAkzGtIniFHqHTswJDlI3Z2ms8U5x3oLGUOnNWaph06aF3gGlujEHheiR7CpTpzgefBespZRQfSU6D+Kh+Dqo2KqjJNVI3rqZiPXaaAUxrjYOM/1OgkFzzeU2/1/2/vNHsjVb78R+6zXbhElX/tjuPm1v327y+iYpzojAgJIwkOaDIOg/FKDRAMIQIkVhOCQvyeH1ptnXtDndx5WvysyIjIjtXrP04d2RVX3Bubr8pP7QG6iTdbIiIyJ3ROy11rMecxtbqBANolUxSBoE6xx4KRtWMrV3OGqMdai0hDQx7RxVYj4/iTAOpa6Jm6mcZeueyRhcud6leeg+Oi4fc990pg/e+lIcVwhvTAveUi3MX9+q9vMN3g5DUCiAzKSgUxks3rrtbRMwSx6KTGLeBuUj6CFv/sjc8bxFe3wTz1Scrd+wHsrGUkSoa09WGDS9+X2OTA0p9yK3Gyve+p3mjdCcEHGUTBSwJb/ZzPwSU/gvOrQ/lH7BtFBTjNIqh/GJJu5IPQxMaFSYemwYMTGg0iBBcQM40+Oi0j6PLEbhjgR20xP6qUKlZ5mVRUrEcSRrhYlKtkXygHOF/UZdAECZ01aIiAOtHeIt6lq0WSBrYPJQV9CPaGgRGmR1UlhBtgCPxETIEzEp++xxSajxdFoj1DgJ6MKhoS9Rza5GVRnMgMllkMheIQeehx12yGhYousLpFZk2kFK1KZIotrkOb2M/P7W4nQ22AeaaFkaMFgma4ke0iJz8JHgoK7KosKnkefZshHDYWHZeyWniLEG5zy4BtVADEoQ6Lyw0cCIJakjiyv9gswsAgwuR040cdfDmStRuuHYLxhHR2aTlCmn4s+kuXjnYrDGFLa2h1S5AipYj6krsmZySlQIi6y0GXYpcxUCMSvOCbXJLEW5cMKCTAieMZxx+nrFgxwYp4hmg69q3OldTDhgxz1+OnDvh5/z4mnHs5vApz3kyxdcffqS+++8z+l6zYvhkhrw+9fcXF6xPm149ft/zubBGV8+vceTqcMZ4WArNmpYI1Q2IXOE8rVfsA2RLhgGt6KnLCHWNlNpwFuhqoSmMlRGcCngEGxVkVxD7x09DmMdK9/ysGq5V1esfM3a16i1vFpU3LSOIIEHC89H5zUXC+Vqe8PTFy8JUvFBfc6X7waW1cDr7pp/EQO//8mCZ9drpuXAN+onXKnyl+LZDEr9IjKmRAgjloBKQJ0heciupMclfImGdTVgOSTleV+8tO6I50spsdhOHK5GfrTp2H/+mPfPLuHOXR5/nJCvLHBfXZLtkqqqMGJxOaI3YBuDbRs0jVBntPb01JhJCyOw0lt/MLIgZl4ChEC2Cak9VMUDwNSJrBlqi06mpLzc9gsTGsc5ynGu4VOEUPwCZOlhXc2ktVgMkINFon+rXyi1xViDmoBawVQViEfaumz4NZZlRooFXCXfejioPSY3zOwIM/s1xDKjldI1G04nRbIvPkyTYMViBlM80lLAe4OTCmfLRjimhqmDKllcNBASYRzJORV2t5qCXHKsqSVGkpTm8lbYfPrWJl7nuixHqWShF3JbN28HfN7U+5/rF97wFzh+zVqk6HHCROEY/XzbCxyfoVJ8Wn4u8rOcH1TeyBA0v3n+t481AzcAkucozcTxmTvvcN7T5fBWvzDf19v9C3CUbTA/NEJhUr611CgeUHqbIHILgvwCHX8rqDDGkcvdxGh7+nyN347cHCK5XVJh6QxEa0nWYawUXZuVYsSTLMY3rHOg3t0QsgM9xTWKzz2kUOLnpjijSAaVERkrRCZsuqGaBFdZfCPcq5XT0PFsnzlIg9eITRmJAaMg057a7riQjM0D45Roh2ecLluqOKCbA9mf4JvM+hDou0zFApwjpczeTsjosK7Guops9kxpCaEupm4pI6lsotQbxCfEDGiKqJc5g16gbpBKy5u0duDSHPcS0TFBgBwNgxq0WWHae9g2sk6CeAPdU3ZdZHz4Lmfr15yHa/LnHV/YJed3dtzVSHwSePaFo2vOMA/fYak70u6GQ8gc2iXiGypr2JiJtYvYUBDESpSFhWp2SM7MQKwr+kJ1ijYO2qKDetEFxphxraMyBqOZYA09jkOE/eQYrCOo42AS11NgyEWrh52de4FiTAZNtogznK4sPh5Q9RzSkuvo2CtcBsNeIuXTNON403yxmCUTArNEpoEomGxQLakQRgzWVhgPwSrJFSdbO0OfVpRaQWSBVpnVSWaxviQ6iNmRQzHAcyd3sESMsyxOTrn3/ufsn13xrcfX/MXPep6OI/HFDScXH3D/5IT+8opz4zCHDZePvyC/8z67T39M8+H/lt+Jmenf/xuuhy3JliziLYVq5uoGmoa983SuYjq9R1rfIy/P2K+X7JsF2jTkRUte1CUGKRV2jVg/RxTpnHRbtp4LAyeTsgyZZRepb64JouzGYqBUReVbw8idccuXmg3vtlc8Hix/OFxx/arhe1PPqbuhiyP71YLnF+e8zA2fXU6c7gKvg7KJCWWCTsHNw+wtFFvciDG5/Bu5aOTm1xBjQItxFmIxVCTfgt+RqwvkjtDWr3FjjWvOaFZL9M6STkFtaeLMOJFMYspjkctMA2naEcWUmDi1GG/QZXksSQZyhUwR1TRTxgZYWOgFHRI6RaSZDaE6iqxg1iiqehSPTAK7jjwFXMrFhXnhZufhuWhPCd1PSLdDmSVSOsc9mYxWcxNQWfT0DGlqdF3eB9AUedUIGgS52aGHG8QkpKrIzUVxV04lckoz0EuJtaIMv9kmxEZESl624smmfB69tTijxZU+KYaiY66MZwiRwzBvUsZ4a6Aqsz8Ksdxe5SgHmN3bjwyJWfMsx4Kbj8N8aQ5UZZYagOgc/6nHduHobVCuFRxZDcpsijtvVZASAzqbKt4+VsrF8GkOLy19zLw/uAUSjo3LsUEpjILCbphjUJOWpoaioWzrQiEexuJcbY2l8pYQErNX3EzVNBSN9i358fgkbp87qhhTmtWCOcy/c463zYncmjz+8vi7HjKNiI0YPeCj4muLq4R1IzxiZNsNvNIWS8aljIkRkxPgcfScOcPSjPTDSDW8YLVdcmIzdrtlSguqlUPGwHofsKkmuhajkZ0fSGOLVY91NWJ7RnVoWJV6hyJhBqsqUxgJbiqNuxUgzAkufpYC6gyIHKUxFBbSDHCGbAhNDf4+duVY5IizHpM3DNcvuTn/gNXdnnMuaZ9veXzTol8OvO8HzCbw6ifCtVmgdx+xbBW7r+n6wMbX0Cxw1rExiSs30eSEpsLua43SuFJ3E4ITxfuM1qm471eCLioswk0XeDpGxDmqpcWjJAO9OPps2I+BTgzBOwYLG5nYZSHjwFSlX5gHCbEGp4ZJhNXSEWRAkjDokm3w7LJhk0auKcOPSKFeS5QS88CxXxCy1QL6RIvRYuWM2iK7tRWuMoW9YCNZE0ZK0y4otQpWMriMWzV8+fQVY39J1Io4962uXWPuvYcVoVosOH/0kMPTV2yeXvPxT3f88FLh+Wv8e1/l/v1HPH19zUKEJid2n33MEH6HcPUJ13ydX1nf4/J//v/w+c0LRi0mxAegM2C9w7QL+qriIJZhdU48e4AuLxhWS6Z2Sa6X6GJJXlSkqkazQ1NhaRQQmSIVkzJw1t5wEpX1LtF2mcX+hmyhS4HN5Eij8p5JrMdr7vkdj/xztsue39tveHL5Cs3K+82Wfe7oasvlxUO6qeXFTvnDzwe6lHkVEkEDMhwKaD476JfBLs6eGYWhqhbI00wHN6VnwNzq7V0WgmtLPbSgpx9SnVZUQ8b4C+rFKeZ8yWBrBlXqRYOZSqzxpCOqIyZOpLgjiBR/o2QxTorfijfIIhfGwCRoimW7niM0GVqBm0weAtIorDwEi3QKYfZmipZMg4kGDhPa7zBxQsUilSkGzxh0jEjIaB+Q3VQUALYB9Wg2GNHCHmCWTJ+uYbGAtkbbBuwCDQLjgEZB9h162CI6FSCzPUWrU0xIZH+U+kkBDma2QJZUFixiQRwqFpUKdR6DZVFxy7gzsZixV86hOTEMs9xySiXNzdgSeanMnkcyyxYNt+kUx62/GG6lpSJvGBnzsK9z9Kgc+4NZFnULONwWgAJMCMdhW4v8lLlf0LlfkCMzoUglS0SlvlWvecNQOAIWPwdolKVC8bN6u184zjiZ2hsqbxknZYolXrz2DjHzGuioeJjv79bf6c0v80ZGqbOXkzHzwtrM/cz82HqUX/6CIQr8/wAVzt91iMt0apAuo4eBm9UJw50vszR7qqlnjI4kFm8FYUJNxmWI2dD5BWuNVHtLNy0J1hNspk097PaEaSCOMPWRFBzqKkzjWTQHVvGA7zO2A6eJ2hu8Vx52yl4CJyuPTyO7Q08fHU0Lq4NyFhJOEiFlpsst0deoJnSCXDvUHrCvr6ijpapbfGtJ44Tb1lQby7pZ0i4bNE98MTnG1QppHNE6ktSoaTDRoZNFQ4v60hAwjYVSKYasCUmC6TJaF52TqGKObwCTgQqpFixauGszCzVUlbLSaz7dKYf1Xf6v7275cHzNf/p8w1V8h9985wXfcxueTvD/enVO5y2tdizSQJZMspbRCIZAS+YeA+/QUREQY1k4aL2hqR2qBUT1YnDWYK2wbCpao5zUkXV2bJzjxWGglz2NLzSnUeCgmT3KSmCXPbtcMeUSCaNppjpngNJEIYIaiGSGpgXT4FyDVU8Wx4gt+m4j1E1D9uUcxhzJeR4e1JTNsC0DtKigsWw0wJBFyBaS+Bn5zAVlViWVqxlJDXHe8pocsblBTYtdNcj6HPEtKBgv1HceUjfCdHGH0/e/it5c8cGLSz788WP+/Ec9r6i5eP99vvLNb7D7vT/itF2wsDW7n33C7jv32e1estl0fPM7H3H+F3/Adhxx/aGQmIwyTVPxfzAlyaSxlsbNn4G2wSxPoV4wOU9oW+LpBfHkHqk9IzZr4uKUtDgl1Wuib1FTI7ZiGCY2YUCmCXKP9RlqT/YVSS9ADa+2yseHjnuuwuiap6nluT7gZ92SL9KKLKc8j4nHIwTrwUVeTpZXk5BTmg1vEtnNVG+VebDKb6GxFPMfmQcnoQy6x226JB7rxCXC3ZM73B33nLc1+3yH7dBgY8XygwtMHQi8wvtlQcx9j7WeKY/4GBmDkoIgI4iGucZURXt4083DcC6DdSgMHPxcVJxDlnUBaHQiVwkWDYJBx0MxbGo8Zi1zasMCM4HtA9lOZaicMhJ36BQwQyw1zzfoYl0aE1NADR1TMXpKZSudw4SYDjRCNWKrnuwv5lNTIhdL8Qio65HVgLl7XgzmdgfkMPu/2DJMq4LJoTg5W0qDZmqkMkRvGL2lEkFCcT9PzhEni1PFZY/xCc2JlAxqq2L06Hwp7mE2OMpm9jYrPhJHjweddaQlTlPeIO/Az60S3jZdEpkbSJmzn//mT7zxQ3j7UCgbheO19C0hpcx2zUfGhs7ShzeNwxHVf2sTIjPF8JakUIq6NYprqmIsWtcMh+FWyiEoZqZj6rwtkLeL++0T1/n75c6PPg3Hc3bsYY6Pq5Jvlym/PP5uh6trmjZwkvdUY8AOYDVRGcE0wsWUcNNEtapZmUQ/9Nz0GVe1rOye042ycJGYlfH6BmTDYCFPxUAx9VBvXuIPmaVvcItiRmiThZ1nVTcsFksql3g+KNfNGrvwJGeJpiZRY3xVJJVVg0ZfGtM0IWECqckSS0M8aElPqW1hyhwpwGaemu0C31ruuMRpzHgvLO2e/fU1P/YP+ScPd3zPXXG1fcH//cUdlheB//PFE2Kb+FdPl2ySx0lglUZEU7l2OAuSqIicE3iXAyeMJIGFt7QW2tphjRATxbPA2pkR7lk6Q+sCd21F5ywvD5lNPOC9w1HUZz3KPmdWBnbZcpNrcgabI6SSZV8GyzLAkQszK2li9J60nPsFUaw6RrVMSTFZqaqa7C2ZjOY4+5iUepTzDOKJKRrnJHNceAEvkigZRzAFHSwAoZ1LlIKWJYBKoU5XMRFocM0pcnKBqU/m10WoTu9SVUpzumT96Evc/8aG8OqKL336lPf+8jU/1DXL9ZoPv/trvPjsU9KUubdcEZ4/5fWrLWM68PTzJ7z/f/we7/z5gieXE/awL74PBqYYiLH4ZeTZa2I99wtS15jVGtOuiK5irBvi+pR4eo+8OCc0J6TFCXFxRqpXxHpJMjXG1oyTsosDZhohDhibkNqiVUWSEzRbXh7g8TjwH3zFQluusuGzfA8Zz3m5VU53K17nwOejcqAiVYnrbNns60JnTwlhKoZ53s5eBOWaeawdoG8GPc0F/BcHuJKeYBIbhe8nWC/P+PB0wz07Eu8/ZBha7HTg5NED8qlHuMTYNd45nB/wtiHmgEuBKWZGBB0FSbEM66YuNWM/oExFQmtt8WkJYWY4ZrSOha2wXhd5hJ+KtKpu0bFDYmGTyNJgjKCmRZLHHCaQgLpcpFJTh049ZtTZa6lC2xayn2tbSVjScYAUENEyU5i+gC12wqx6WJ6R+2ruKQq1n5xQ0yNtRu7UsHyE7idMv0enCWNyAdk0IUkxqSuAuLeo8Ri/IFWR0RsqY7CpyL2SRKLUYBK1utIf1IGcyoKLbDHGkl2JzYUMybxhBYgp9f4t1qIeE49mIP/NcH9rlTgvFgq0oJYCUmTmnzket0W0XDffureCDRyNkN96/Lf/e1uif17MoLd06bcWHlIAEVFFyByjIoWMqzymLV4UehhIU5iXKDM4omlOtf65Doe3HJzfmEXLDMC8Ra54I82Yn9/cwvyiHX8rqFCtR7SasP7AsuuY3ISowd654MGp50FS6sOBbp/opoaxOikZsQJqGsYK6iDovmIfPNF6xEOdl7Bb0O+39L3QdT19n0lpyXh6n7PmNXe6SDxMpJCZIhxGJdtcskw1k2rHKo8M2TPYBVVT44YDm01HchWNN6S+47q/xhrPgZp+tWTpe8z+hjA4bJuwXUaHHh/BOyHXDSwcTcqsg2FZV1hviNaSXU10lmRc+V0WK0zlwFeIbbDWU0mCKRCoGE2D5oZqmvAUtMzZjOpEnDqsdtxRQz0G9lLBbsQML7GHhurpp5jhin0+MOyVOk+Ez+B5rnhxGXGVcOJ62v2eOgYQhzeepAmXEqucuNCRE0ZczBhjqQ14qzhvcc6StDhl19bRNjVLF0lDzyFmKqmoaViGzBRGbvKeKMIBpVMhKkSEnB1GK8yU8cnRGE8U84ZKJAlHpiKzzJF7MXERhQuXyTHhc6E0hkzJLa4FdRVbhW2e5iahAuvKFtqVOEmyLY2IFHNJOU4TkigYYQCdIEzYocNtN7iho8qZ3O1g85rVq09JsePqww+5Wjas6gfUixOyCFY8ZqWs3DNkXWHffYh8zXLx93vufbLjh5ct3eoC8/f+ay4//QIryv1775KHwLBLjDLy5C//im//X/4R3/rquwxpZLtomRyEaWC8vCSnhJVCa7PeEXPJx1hVNffPz7CqbDcb0uYV8uwLTF2RgN0wcqOW2K4Jpw8Y7n+FeO8j0v0vExdrUhD0oNANRZ/fKrq0peC5ioP1fJzWfBKOzHwLVc1kDT/IykGhz4FEKhdOmM13PEYsagqNXmbTOnTeWM9ZugWVnpFcq2+ABp03u/OGOSrsskGt5QGZd+01n8SKcbB82AauZMvN8x37zcDy7ofctAt2kvDG4G2FyVIew/iiXZwmVAMiEfoMh770Kg0l9cEtMEop0FPZKmSvcGrJuoRhD10P0WBqJYlBnCXHCBJh7aBpyDZTNxnXLOg3Z+izDrpENkNpGJaKaRalqCYgUgySpqIBlpywJLQRxFUQIF1N4K4xuS7GbVNEM1izJOMKk2K7QexQADZbKNRi/ExhTGh3QMJADhGJYOpcQAkSkwRSsmge0Ooazi9gehffp9JEmYDUWuQUo5IXC3RxghwysuvKy5fm830swEd35ll6cBysbwvgcZMvM5Bg5iZh/nfxUjY7MPsTvpmoj39TmU0wj9uDLPONj27P8x2K3L6vjgX51gBxPn6uACu3tEaBAlZWrgBfMRLIDHaWiqjQ1I5pmMEbY7Az3frNZuWtu35Ls/Hz3hFvqIxH3MEco6duf8VfGjX+lxzrswc06577U0D2ShwzIWaGBGnMNCgpJeJocbVSZ8HIAt8uqHKgv9xxI1Ko0jFw2F2DcUzq2DcNK6A93JA2iVRlqrHHxAE3xMI8qSvyosILrEYFX+MrS7ZCsjXRW5L1RLFou8I0HuNKlrs1Hm877DQQs2U0DalqsclQz+8DaxWZZQMae07kNWf7SBctsQIbXyM3A5U8xldbBtexu0zYIWGeRC6vPLsbCAirOuDHlzTdgKilMo6lKiZl2pw4I3A29ixSQhFqW9gKrjJUzuElk3Oico7aFeq8mSLjMHIQj5OGZTD0IXLY7YlG6FEOCGMuquGUDZaACeCS0NAyuRI7LLM+2phMhdISOEsTF9FwpzJYlCEpMVfEZJhwLGoQX9GL4XUORQqJB1s28ziDOouqndlBMm8szbztK/HXJeVrghiQqcffbLH7G6qsmLEn3VzRvP4Md/OKzb27XC8qzhpL3Z5jpSKTcO19FjZhWou5f4H5yte5853E3d+44dHnmZftPcbFb/DR13/Iy89/xsP33yebBePLHaH2vPzBD7kcf4uvf+ervHj5lJd1zWASSTPbq9fkGDEieO9xlSejJBKVtdw7PWVVt+xvNgw3l8jLp4j7CeIdh2FkGzNDvSSv7tDf+xLh/kek+x+VRQWQO5DDSIwBal9YfosK4z2Tq3mcVzyPoEaKnNA1qDP8WIG4YqeBoGXZQAacotmB2NITHNO5jqyx/NZwqYXxAWU4K9fzEl9d6oLM132hy8pkDPdEeCQ7DkxMg/KuyZzWO17dwP7jntOL95lO7rAzipWJynosgsQIMsurUyzRj1ISD/RyQLIWb/GTGvwJ5Lqw6lJG+vJvshSyXaC9YLoJFcW4RLZSjJxVIQdYGGThyU5wVWSx8AzTBelxgt1IOkTMcEDNhLnTouqRVJbyEimsxxBRzYWR6YHKI9mStwG6G4QGpoSOU0l9Mk0B/GNA9gNMj2c8v4LKo2qKz1lKyDggYYAY0AHEW8RFcs4EiWS1SEpk2aAXgpiPcHuPSYk8FLmrkZrcKzhPXp+W2MhtD8QiPcjMnhD6c+xFud28H2unzAO7zIlIcsQUKLTE4k+BlnNTAICfR+Bv9wK36U+8teTQN15OQvFgumUMlPubzZluewZ5G+E/9gu3jEpFa4OYCrKSkzK4RFtV2FSA2CElNGfEOZwRkuptjzQTK+aHm4GQt5YOx+dwG6Z9e45mYKF4/77pNX6Bjr8VVLiOIy4NNP0V0/41w/XIkCY6s+Tu4oSL0xUfLCYkH3gWAp+vPqC633Cue5KcIz6wHno6n3k2wIiAg0octl2QV0LoW/qho+86+vGEl3ffZb1uubfxdFc9oU8MITJqRRaP+AWNb1GfWObnVLbH13dYtQZ/E9nERMq2UOqqFWEU+qj0Wcpmvm5wizMqVVJ2xHFiCoakjhAtUT3FW7LQzG0UrLNUFlTGcjFxhpx7ZDOWLX9V4Rcr6mZBXSesKNl5xDuqxrEyU9FIWqF1iboqUoOQbqhy5JCU3q1Y5B1TMnywVJrphs0LpaMlt0u+5hxNd5+b1KEy8NV2ZIqPMUPGY7DeIihhyFhrWTlDFRMmZ3K2mMJVJmomGbDO0U0DWRVjLKvlgkVbk8biOL23Aacjk7UkIjlNKIrNmdb52YTF0mSoNOFiYqWegCA+Y2xVPrjKbMgCPlvaEqNAbB1RLZM49Bj56Cuid1BXtAJDDEwhosajVUX2BtPU+LYp5jIhlibCzmYlY0D2l1TbS8yLx9iXz1hcX+Gvn8GLJ9SaaOuW0B9IfYclMZ2c85qJZw7aWmkXFev6jCyJkFZEPaExPVVjcPWK6tEHLL7c0Hz8iu9/sodHX+VX/+E/JTcVd77yFa57iH5Bff8Bw89+hjT/Hb/6D36TH378Odcuk1Kg63tizgVEcJa6chhXYbUMSpoz3dDhRUga8bXHiiFME2nsyTcbbH9AMzjx1PUasz4nvvM1pne+yvDgSwynj8jLFRGPVG6Wo3hy5Qot3pRh/miqhyhxCrwSRbXQ84yC2gTJkK0pgAKubB5iKNRAKdq9NwCwmYtIoa2LUii+YubLoykjlUqhygjkqkEX55wfXvA0Lnk5CIv+Cb5yNPfe59Dew9UtSxdZeI/UyjBNTHEg+wnbtqhdE68D5rAvZkQhlrgnkQI+LAN6tiLrojy3acJMER0SeSraX+0j5LH0PXXG1IrUK9JNxowR4oiqwehEY3ru1vDF+YIpnCKdRU9B+gmZOtTkObnhmBBhkZCQMZb866GDEMhxdkJOirgBfEStYsQjvkalKfrEXUCvIzDN0XV1KSqzjFsSJS7KNxhyMbldtUjVQvAQRuJ0gCkhUTDuBm9afHSEaSSmiFIXhs8KeNhiQoPuhqKTPMYu6ewLoBHBziZPx1L49gZAZ18D3jQOrmwJdUy3IKAcM5jnHcHRxKkU+/nr23KI+bsFNMgcE2SAslm4Rfjfag7eQBR/4+v8k/OMYXzZjGksZnBhP0I/UVuLA8S72dzb0C4L6+bI+BpCIsa3AYECrMncCBQyQjGpPJpDHj0jZqJCMZX8BaQz/iIfFw8ewt3M3UHIr/YMh8g4BabkiMYTbUPll0hl8HLJ2lyBnuBPlqyGK/bTyBCErB6xQq6gHyambIgWHJa2PaOdJnapJk2BGISYPEYdafSELAyipGRwQbBTSRsSM5GlRr0la0Q311hnis62XVI3S+rW4E0gmyU4i288iyrhY2KihEstJCEeptDhNJFiYKsLas0QR3zrObM73KvAYyo6PeODuxU+ttzsK8bY86idOI2vkJtEpYI4i7VCHIuWfeUsjSo2xnK90gLRpZwZBKKzTCkyxYgYQ1NXdKuA5ALaHHzC6QCmIppMiqEwb1KmMhYv5VrRqqPTARuLoeBkKDXINsVQTmeibxZsctQp47pINFVhNaojOYdYQ2sdUvkyLDlLmwJ9iORs0KpCqxLraxfLMrzGEr+HFD2zxgSHDf7qCvvqGfLiMc3lFc32BfL8MbbfsWwWaAyEw64MX23DZvgSTz0sK6VdOO4297HWM2Yw+YRaMlUt1M2CdO+E5kvfZvGVPT/4y5e8dnf46Lf+Cfc//Dp3v/2rDNFCU+Eevg+7v+CwGfn13/4eH3//L3j6+Dkihu5wIMRE1LKRrn2L+AorxdhOgHEYsAohBYwz1M4TQyQcdqT9DbK/wcUEYnH+jzGLM/L9Dxjf/QbTww/p73xAak6JrAuDzxW/n+x9kfeZsljDzsZxApoSm1ikRFkEky1qi9eEUt5js0aubPxjkTyLdW9dE+chXHVmOuos7Zzj8zh6CBWDYyWBrYjLM1bjjrPJ8vm04uW45dzsWZy9R3fyENOe0bqItRa7EKYY6cNIcAOmskhzRtgJ5uYG+kPxS5pSuTbXFqktnLToagWaySlghwAhoVOGKmHGiIYe6MgV0ERc25J6B7uEuAltCyvIMfDARV7VHbt751CvkbXAlDD9ASXOtWtm5YotvdMQkBBh6Iq3U6foIRXjRTNBlck2I+IwpoWmRlOGPqL7ACmAl9kvTt4yygd1gq4rBFtqedvAcoFJhemZhl15fBHkZsC1l9RpQZ4mxmkCccWMvgK9XyPNAnmRyMwLP2eKHImMakRMqbv5yMCafaaYU5u0tBhvwIZjPG8AYllw/dxgzbzkv2UeUoCoIwfgKLk4brN+ji34RtbwJvabWwDi56vwW/2CSDl5BsQZjPXkKSIZ0pAYpn3pF0RovC2MJ1HqtirG07k8lSkq4xRmtuMMGsgb0EFvNXDzomGO2b4Nk6LIKdXyC3f8raBCNktELEN6yAtVJrnkEBPjrqO/ucv1oubhcuKd9Z7Uj7zIOyovvGciMfak2rI2jsPoGUhcZ1CJGFVs5VhKi7qa1dKTWsdhbHEXa+qThvWqxZ8FpmFiNYD9NxEAAQAASURBVBUqkVtccP/R1/nwTs3D/U9ZPf8Thpcv+GLxkJN1TRXOSP3EFCcMkS5Erm929GNiyILahkWzonnvQ341HOj3A/3Q041KqJZUzRrrPd5ErJa4DoNg6iXrKlIhpPqEdllTT6/pp0wIQ9G4O4NUEfEG27QY5/GVpamgxRLndItaDCZ7aISUC90vtIJxiUo809KRbEPltCCXqphVofZb46h1Sd8FNilwtb3h0BUtmk8OTYEn28g+tnTeMXDcChqMFtq/GotzNb6q6cdqLiCGmCo0NixbR7twrL0gKdG4hiWRqT8Qx8CQ5nOiiuJKGqdaIkIUSzYeJzVGbImnNI7smsJGqAw5WAyWaCzJCMZaTpyhdUpeeOKiQWvLkCcug+emHxjNAr9qyOOeZCNNNSK7K/ZPvyC8eknabzG7Dnd1iXn+OebFE+zNBlKkqWo0RXKcEGOIxmFgNp00pDDSdVv2u0v66zt0p2usGNyiQbOl6+pCh/UVy6ZFXMUUIp//1Z/wB//qJ7zz93+HL//OP2FxccqrJz/lj/7tv0RP7/Hho3t4fcxu3/H+V7/O2Z0VT55fkYSi/a8XMB4IMZC6DlelW6S1H0euNxu8t8QQICneWKwUeldUBVtjKQ2hSwOyu8R/emBx+Sny9D3inYcMD79Md/8jxrMPiCfnxApgKgO3a/CtY+EGGvbIuGHbGYZ8j9pX1DUYk0mpgHIhUC7Y4jDOopWHGDApk6u6GPnd5gCXDQRWEGdQX5dGwkrR7lEakuLD4LChxiXPIrW8OyofVys+3Y28x4qvPDzhG4/WXKYMMeJ9pKoqNoNl05Xf/WHdoSeOPw2WXZdgGMn7EZMi2ILMS+uQe5TEkBiRVBqk4tZviqOXs9ArWAUSSo+kcY6fMmjMSIwko+wD5BCJcURoyjbDz87zapCoM+3WzpTeeNs0lUFSMNmVuThSvm9byKF4UlQepYYxw5CKEVMYQTxNcwKs6DdbmPaQRtCE+oT6jK0d0nik9uhphU7nM2tDEN1j8yltdhgptMYpRpJ3iLTFeG5dEPgsYM4WsPDz6wUyeHQcIU7l/qR4AagWsypN+Tb2ipnCXYxuy3WoGBSVrc6tbCDPWyyOwNOxcZ1BBmSO8JqbzGMTcIxvLO+o4l+gs43SkbgEtz2BSmGSK5RtjpoijUHBgdSmGO1mLXL32qMpMIaJpqkxvugqNZdGpAAmSo5l+ALe0jnOWda3eMuRYTGDC7dPyxyrbTkf5vj/vzz+Lsc7d5bEi4a1CroeqbtAGhNZa6Q+4ezul3j/nXf4ID5m/eoH2Kcdn3MHzu9yphfE4cA0Zcg9MSubrmO/HxiyEmioG8eyfsivyES/H+j6PUOf6E2NW5zifI0zGUfE5FzGH9fQNpalBJJb4penLNkwDSNjHEkxI8ZhqlyW6k2L8RXOW+oKFtZCjETNVFZwWqKbY86QMyl7sii1E3JoGalwlcPO+mGjFBBQhNauCEPihp7LzY6bw0TGYiuHNcrVzcCLoaF3nmDefMZEbJFpiSmMiqYlJpiy4qqKcTJoblm3nra1rFqPSxNqa1ojTOOBNIz0OZG1RBxrtgQVumwIWoy9oziMaXCmAM9iLeJqJipicsRQwOwkluzKcLtwhsrCRWOIy5bceKKJnIWK63GgDwZZneK0Y0iJup7woaO/fMLw/Alpu4H9Abfdll7h+ReYq9fINOCtxxkhTgNWIO09BnBzJJymyNDvOOyvOFxf0l+fcfAV9XoFxhC6ii6X6MWTqsHamoRw+eJT/uSf/8+Eu1/nG3/vW3z0G/+QIe74t//iX/LjZ5f8vd/5Darzmu71S+w//gc8/PIj7JPnDDKH7FQtACmM9H1HSAlMeb3HaWJ32GGdh5zIIeHEYI1gRMgawXrMbP4nOWD6Le7pj2luniHPH5HvPGK8/z7dg68xnH5AuLhLbDzZBAgTIgbbeNo60EhHFa7Zd4FdOMO5C6rG4e1EzpYxJcbJznXOYjyFXh99iT12FYhBwkyTNzIj44p4gzhfUt4MtyxUzXlO/LGYnHHiqaaKh9uOTWt51veEEPnK2Slf/9oJl+KYwkRlI1UdGXPNq52QQ+TC7Tk9gb80pzzpEhIC6WbATKFcuoMFW8G9VDyTYkbGBNYXtl02s0FrA2NGZ1Ft1oDmsVzKmc0KYySbzJjhRciMOhRAXlNh0YggySJTnjEUVyicpALez4bCGcGoIyctiVWqaLUsMhKbSu/iWnQChgw6IcEiKWB9S2PP2e9GtLuGdACNYEq/IJVgGodpK9LKgTmFPeU10h0yCa2ucUlQExlSINoyTxEbtBWkbsgqsKyxzpJjoVzIUKNDKAuZXIb1kqI8J0rFXACDmAoImU2RzMAsEZwBAQtZbFGO5zJky7HOvpUmJZh5UJfb1IzSDBhKNCdzqT0uR25v8fNMgRl0MMfdhCn3aY5LDQNSC2osDBGTFecdVpRxGJG6wTrBHnujXOR0xcwC4mxkiRxNHm15TW+fgBQZEDPgcmRuzLRGOTI15ehD84tz/K2gwkUWfHtKbM6IpzUn9xbc3/ZcRUesYDQBTROCwTqL658zPN7wbCHUcYPWFpVA6Cd0SIgaTGXwFjwJoxNKpjaBlAfGmFmmA62xrBeWZQ0hlkxnkyLSRN5ZPuc3Th1//46jOj1ha/+UT9JD7MN7nHtPHSKSBxa5p0vCtl+Qhj0xZMZkSPUD1g/f5b55Qn75Gdfbistdoq+WtOf3aZqWxoIlwLQj9j03bsFFa1jkAVzGV8rC3oG4IfV7pv1YTGBaQza5yKZkRawvqBcnLJ1ipx0xT+QsxOxIWHIaGYeeoJk8KmRHtC22tjgLhlziMrE4TUz7jhwn9ocbZHsg7TM5JKZqwdo7FjrwZBt5fIiodThrZ6quoZLiCG2852R1yro5ZX1S0VYNdV2BZM7OVpytG04bV5okioFLSolUj4QxsR8zIU1oGEkqrLwtqGoCEUuuarCu2JZJ2YZX7ZLaLVBT2AlZDUkiYxiZTEGoJQVsTJjUQxAOaeTVNHIVJwY7cj4m+ief8ezzF4QXz0if/oj68RdU3YCQsTGjKRUTHjJiLIoSpx4jQuVLc5BzoSQpkDQzpYkpdgzdnvFmx7S5ZtCI7BeYZoGmlqFzDLmixZOevuYH/+7f8K//h/8nnz8/oKen/MY/+hYLO/Gf/sX/jZ/+4K/I7QV3/3f/Haau2G+3rH/163z373+XT/+X7xOmSFOd4ImEw4YwdIh1JU1EQcJAjBOgOFuVIpMSaj3iPM5XSBgwY09GCvUfKRcl5zHGYrob2mnPydUz5PFfEh98QPjwI/qLMzqZCLbm7OIhH965y1dXAxfhCbtXn/H9neOqWfPld9/j3bNMYzt23Q1/8fqSv35VMcY7rE5XXFzUiIVXNx373UTVLHBiIYSSBuoySSZM68jOk4zgq5qqrsr1LyZkCggBE5WLG895dixNxUPbsWsyLw5rrsIVH/7kJ9zJL+DinKk9RUQ5lY5HJydsqwVdP1BPN/jdE97xK358UpVhsVoUHaQKZrlAT+uSWawjGpU8lbQYqbWkuLhy0Zb2FKoGxSB9T94PSJ6psaO5ZW6kaNlrhEnR6w3SJXLQEoTmXBl4Uy5+AbnQbMUaaD3qBbN0EMEMI5on9KzCnNxDu4xoVxqq5FDvkcYiQyJ3B3weeFgpPRM9CQmZHApYYYxFqop6ucSfrBFXk0SYXCIYW95DxpGmibFLGC9MU/H4YF2hTUtJvVFYg21Bc0XuMm7akMWhAzBNxUU67nH1Ndo6Uj7DbJeYG0veZrihbH9kLvhaXnfVhDpB6qqAFLG4aMutoePfpPPNTJO5UbgNmZzZC3oEH6zcJii8zQQoD320Zpx9FqwvST5RSTmVbHe0MFVm9k29WuKMkgP0OtGnSF1XOOPIITF0U+kBxZCSkOfncCt0VH5u+3G7LdG3SZs/T688Mh9+efzdjybuMBhWtcE7T1graRLslMElTlcbvrWa+EeLzOnFGaHa8LPXhu7uh1wsKpa5bKIXuiclZTOumPodcQpMSYlyjr//JR6sO5rXP2Z7XXO5C2xTiz+/YLE8pfEGR8LEA7nfsdWKZrniXA/FU8VPrPwpRvfkYSQc9sVTpzFkJyRJjNqQ/DmyOGNZe+rYkWJHzhDVkdShmhiHPSEnYlQYDcnUUBu8zRhRTJiQpFjvyMOOGCLjsOfldkfaBdKY6QQa33JHRsYu8OrS0mNxzmONxRjBicGLgLMs2hVnzQXNouHEeZbtAiWxWi84PWk4X9TUtlC0rThyVmIzkNrEYcgMMZDjSE6ZbAynxpdZEoO6YgqX58QWNQZbtzTVEmMqktjCPDXKGAemnMiiaA7YqJg0YGJgJPB6HLgMI7tkWKUBt3nMk0+ecXj+Ev3ip/jPPsZc3yCaMFkhJkwK5CP4jKA6EkXwzmJNGWbj0d8GmFJgSgPDsGfc75k2G0YvhH6PbVZgPHFcMkbH3niq3cRnf/kn/O5//9/zp3/2Q+5/5Yrvfu9bPHr3lB/9P/4H/urf/3OeTsrde3dp7t1nf/0aY1u+/Ru/yR//8CnTMFCZJcZk4rBjOtyUq1nVouKQOJLCSMq5LHLqqqQFmNIPOF+Tc0LGAynlon8v0zrMEZtmGrGvv2C1fcndpz8h3X1I/OCrDA8f0VXKgNKu7/Lu6SO+epZ5x7xCr3/Gjw57PuZb3L/3AV+6V3HS9ITxwE+vN/z5i8R1d0HTrrhzd0nTGrbdyOW2w0iFr2tkTBiTsE7IMpVo56YiiWC8p64bjJXiGTBFhAlJmeUB7mfLShze7XnHRz5frbkZNvSfPePEvcI8OGe3OkeMY8HIu43w0C/YdhE7jrS7l3zAyOVaGNIKcU2RGySQpkHOa3LtMVpAghQSeRwRF2HZQmPRISB2gVQNah1mCOhNh4SIEIqJ4jAD69Gzz2PZLl/vkZtQAIBM6ReMLV6EYZaPaC71pC4sHGlKXLMMAQkTeaGYuycwLdGwAxtBqzlVao7HPgxIOHBWw7kZ+YnE0hNNsxSgKvLOqmmpztfYakm0EA0EK2TjS3pWHpj6Ag6GmIgpwaKFVQtmUVCCFZhlRkxN6i2mv0JkJEcL/Vh8pcKEmEvsMhHMCRxOMBtP3lnydYThGLKopWfKlMHfAJXHiCkG2ug81cttvXzjpDBb1v1n+wUz/1ULYCLc9gv6dr8w36mZI63VuSK/zkJKEWO0GDxPSs4dolrkdBVIDMScSr/gKrwri6OhH0gpl9c/mzIf2aME5MjwlLkP+Pl+4Y2xwt/oF5hZGL9gx98KKux/9oJmscDWGWM7jFFsitTjK8ZxoD8EXpkdfS8cspA4kMaOFzeKJRMtGGeQaaQblGA90tSsGkuTe9LuQLiZCMOerh/YDobtIXLae85cV7KcQyANmRQy2dQ8/WnkT5bC9uyCr97Z8zD9jPPLQK87lnc8a3OD15FGR5YBLmxC6htUPCE5JitUzYK7i5e49GNGW/FaYRs66jRxIi1NVeGcw9Qdkeds+hUp36X2HkNg6iJ5dY+lU7wbyNVACDscmdr25DjQh5qYTsE9ZNUsad0Nqd/TZ8skFTELIU5sxsTNUNEnCGKgVuoUaZyjsRkbRhKeylUMZPoUCbkhuhq3tqwVctNydyksbvZUORFTScpzGCxF+pCNpXV1YSpYy8XCFSDCOSrrEAyNrbmwLQvxMFNuckykrFjXItaybC0x9gyHHWMoGazOGFKMJAz4FhCylLAVRWiMYeUtlfdU3mKsYwrKoSsaySDKGJQYIuwVlYnU7zjpNvjDhtBfsX/xKa9//ENunj4jdT2SCoJXVzXWWkKcio7MCM4X7X/OkRQmVGGckW7VhBHB+YrFasnJyYq68kxTT+j3SLcDM5BfD/TTKdWXP0R9w3RQLn/0Y/7w//3P+IMf/gXX4wgm8vHLH7MZd9y5v8MsJpz3DGnP5uaa5YN3OOx2xGz50off5PyPHrPPN7TLBvPoPVK/Y//4Y5II2pzgrMNMB+J+yzQcUGtxVYO1DmfcLSoprsI6T55K1rMRQWyF+JqqXVCvT2iatsS49jf4z/6SavMYqSomRoKvOLv/Dt/8+jf46vsPCMnz8Rc1DzaGb3yl4h/fb/ngvMLJKc9uWsLjjsdPemo38lsPHL/17oJehX/bCT+bPA9XS06bCjuNLFrB25FsIvW5ofeWLmUuGuHRssJKJkVL6jMxRvp9oD4IrqkIIdA2gXt1Jtxz7D4L/PlfXfGjg2f42inpvhCNpXaG1kUCDfvpnLizpDiSGVAtWc8IZG+QdoX6U/Ryg24fk52ANJg0gzWDh9AjVtAwwMqUIV4WICcQGvJhC4yYKYCxmCQQI0hA0x7yEpLH6IxG64yMlw9BaZZFCn1PE0phLdzGCJqEqTq0XqLZIeoBWxgWTXnNNQmyrYj7xGdTjw6HsuGvC9NCaoVa8Kee6t0abVrS5HGh0EuzBtKo5KHEao5JET9nQpuIxJ6MQVyYY7ASuaqAU6wGjN4gpmwLcD3Zedx04MzdoCpspkBSRU3D7TqAPG9bjlxFCgxQzei6yrx1OA7f8/J/zm0uQwezmSO3UUyFqXDURM+MhdnAqaD3emtyVHSV87bHSMl5PrpvE+fEhVySO3KJNLZtjas8aRgYp0DMxTiTDOIVi1BXjmGIBFIBVefnA8cNiMyazDkdZd6KlPYnH29abp/LuZKZovnL4+9+vPr8R/jxhJNlaebzGMljYhojWSomC3/1w0hcn/GVBxVfDk+4s/+E9FioH55x6nc4HVkwEENiBdh6j0omRsekA+pPuHPSs+RjgglsxfJ630CaOOGUhfP4qsJqQN1LbraZLjwq7BYDedwxyl3q+pTaDYjvmdIeVGnMhNUDfTRMcU0292jqu6wXA9pvGCdl1JqAIafEdhrZ9p5DFILWpApqVyQNrVOqXAz9rKlAhEOc6JNnlFNkYVi1QmU9q3XLg/Sc188jKcJgBJMMFoNhXkLMtdVYz0ljuGgdjXW03mGyx0vFqWs5NfWsckpoyqRUPJlsY1lUjpgjQ7dlHCbUGJx1aI7EpOAbMK7MUQaSKl4Ma29pvMd7i7OOpJlD1xd2qAhjVEIX0R4wERMOrA4b5LDhpN8wbJ7y8uO/ZvPp54w327JtRvDOUfmaFMIb8L4qQ52oEsMEOTNNWvqFHDEUuWjdLlivlqyWLSkFhn6P9ntkn2EX6XYW+86XMedL4qT0P7nir3/3f+Lf/S+/yxf7HeoMT7af8vnmBd9sVlSnO8RavA+8ev45X/uV7xKmgWFInN1/ny+dv8/LZ09ploreewfT1Ow++2vC2KPNGusbbJrIhw1Tty/XqbqhXnq8PfYLBkkRYy0aJlKaAVbrwVX4ekG1WtKu1gVECiP2+Sc0+1eYT5ckCQwGmrO7fPTR1/jWRx+yaC1fPKt5/izwq2ee713UfPvhCUt3wm7s+N3NxBcvLhkPPV/7kvBfPWhZrx1/+szzB6+EVV1xf7nC2om2yjR1JmvCnyR06dhGpXHw7sqzcELOSuohxsjYB5iUpnKkXJPrG+6uJ/Z3Dbtrw0/+6pKXuwXhoxPClwzRF7bssgKRxC6smQ5CHDpUA8EAyQFa2HNtjS4uioTyZy/IXkAcRpsCiltbQPU2ouMEdSzR1c4hdkFONTrsihGrydCHsn23CSGQ3R6ShexmFl5ZfDCbipoksxfy7COgEaWkV2TV2/omvityR/GIs4j44ofkbZEMaIbWk29qLseey26DThlTlfoqRtAG3NJRP6qRs5YYK+xksQmyBnJQcp+QIExBmVLiNqkp9ZAtVKl8cMMEyZJZY/BY3SFyAAYwHdlZkMBaNjQS2YaeIWayWVHG0DwPzyWi8VjPRbUwOuxM2ZnP0620ce4B9NgTzL4LZCl+VkfTz6PcgiK5PMpxdU6YmLcPc3Lk/DxEyuDvfFnahTnJT+dkMC3R5uIdri3M3WEKhUUEjP2IVIo1hrp2DH0gpkwWuE160jf9AjMroTSv+di8zP3ODB8cpUKa537yDefxF+X4W0GFP/i85YP7J7y3VJa2bBld6Gj3GzaHDU/MGc+rJY2NOMmgA1EChkiWSJAMtaNmIPYjQQrqs/CJOkVCNxB7LZ4KU2aIQr9JdNuSzWqmhMZICso0M1cWjeeZs/yeG7l/Ah/lj5B+4vDFxzw697zje3zqIcM4TjidMDJAWiLGkGXL8osfcW/xhCY9I/Tn7PqabdhirjecLoS2EirvaGYn2oFAyhV6cYdVHVnUgej3mIVgq0SzcOR+IkePpVDPJlPTJ8t+lxlwXFQtNitRIWVPTIlRF+S6wlU1rUClFtWAi1s0G4KOxKkjSQu6JDUn5PW71FPm7thxoQM+Q9NY1lVHl0esRFSKEytiUSxiwNdVkXY4g2jEpYkKxYml8Q2ooCEx9ZE6O4yxJJVCf7TFU0IUjDiiGUk9JULGlLhMiRERh4aIUGh3hWynGB+wVaRKQiWCl4TXCYvSmkyXIhIH+jAyhY5+vCYNNyynHc1w4PrVU25+8tdcf/YJYQgYMRhbzBRFhTgGVBPeVzhrSDmRpoFpGkkhFCRy3lhaAe+Ke7XYAn5EzWgM+BypXMY3yu7yKa//8Hdp9/+U+7/96+T9JZv/+G/449/79zw2Blc14C2XLz/h937wA07+8Xucv7OgMolBDdsXT7nz0Xe4evqc51c9j770Fb5x/x7PPj2UIhlLIkdzdpdsDNnVWGOxsUWrBc3UEXJGqwZjLXZGMbOCqVpyWOLbMgiRE65qqFenLNs11hpCfyAernFxwKjCzTNMTlRpoNaI+IbnP7hLfPQ+0/odnoYFe3vBl893vBN67tkaK4a9X5HDu4TukpW1fGPq+R0TuDYNP3aGaxZ8mD13khIzrOJElQ+IbFkmOFQtnal4p7F8fZWxmulDZLSJrC1b13CzjQybLVc3ew7XN0xDwqUBdxjZa0Nft7R3H9CuTynG0cqirsmrC7bbgY4aDh3ZZIwWirAZe1RjMcPJEck1wrpIDARURwhbTMzkfta/W4OEBr0cIQ2I82U70CcYDGhCbJrjDGddnXbFh8EsSmOBQbXExanxpViEhKSATiPEWGQZKc8OxkUaQZ/g9WvMukZXJ6WIpZmJ0I/FhPIwYLqhmDfFwrbJ1pU3RafYIVOlEXSib6/xqzuoOyWKFHaEr9C6JVeuFFWh/GyO6EEw/QhENNs5Ai8iQdEghLwoQ/doIHoEJeeGS04hOzRXmOjIKUGQ4vGQpcR5zkN0SYSRYlyZAgS5NX4UZotCOzc8c7SkGkVqj0kUGmVW9Ci8nOUEzLX3bx7lDBUqt5JKo4agId72MEd/iMKoAHLGx4ABphiJUec2SokpMMREU1fzNkluQQ2ZqelQGp1j0Gt5j5TILGY665FJcWyMzPG2/2u/yC+P/9Xj1dPn2P01UkfaENEYyUGZopIV6spyWXt+IAOrz2u+Zt/hZNiyGb9g/fglX1lONLlDciKEDHHAMYK6ImuSa/znz7i7vmZtfor2Lft+yc3YMtkbTlYNiypT154GsDkRtWaYapK9x3plaaoBZ26Q5RpXJ1xtaSYhTrZIQbXFG8eQKnYHZSeCtjWNLomaiOqJSZmSJfkFYlsaMXgt7xabd8gohDGhYU9MBgcYW5Ev7mKz47zvWOUBmyO1tyzbTH0Y+amdUIovzrFfQARbOVxV4ZzBSMakCR8tPiveN3jryTkz9ZGoHucsqo6gGess3pb+3qgloehU2DxYB5pJIWJUyDEjJhbJhhRZpZUJ00R8ClRAhQFGjCZqo4ya2KcJDQNTGBjGDcNwQz1uqaaO/eaSzac/4vInP6a/2SEqWFP6GIshhcJOsNZSOUfWTA6BaZqI01giF+d+wQDOCU5c6RdM6RdSivgUqUwuLPjuhu1/+jPiJ1/j4T/9b2lsZv/D7/MX//Kf89eHHbZpUevI44Y/+sGf8rVv38HfW3HSJl4dhP31c3C/xXR9wxdPX/PNd+7ynW98if/09BUxB0KKaPbU63Pcco26GjGuKPWqhmbRMcWJ7KritzDzpEo5zJiqhRhwqmgKWOuolycslqdUVUWaRsL+CjMeqDTD7kWR8sSRlY4Y67n+y9/nJw/fw995n5e65jKtuft+zzv9jgfmhNqaAnToQ6bO4veBD8bAb3PNyldc+YqfmIY72fPlqMQstCmymAbQHU0YgIFrqTipGr65SpxZQx8Tgwkk9XRNzVWfmK52bHcHuu2Ofttjc8SOB7IseCWe9u49mtN7NMYQbZGPLk8v6EZDJ5eo7lECZZLMJZo2jSSk1KZkEXMOdo3OMjcN14WmP1mIubBdfANbRcO29MM4ZAqwN2gOiEzzlJXKQkgmSBtUKsQVmXCeZpmDdWSKzNKkiIYRQihGyjHO/mRaIqm7hN7skEWA0xXZNZBzMYQehiJR7Efsri+9ZpiXhNaXmj8pZoJqDBi2DDdbdHmKqc/JVCSnGO/Qqi3GlVoMk0sJi+ioMEXEHEqCiwWpAiYpOnli8oguS+pNWJfBWFu2umSnQs4VEn1hc8ZY5KIZJM2sRPT272SBIRZ/hqDzkD2bg5dc2NJPJZg/sAVgGMIsJTmyEo7r/Z+zT36LITmnPxwBB1OGf425LHBmkEO1yHZUtGRepYCfDDFlYkxzvHUmkRj6gaby5dM4I6dizK3ZdTkvx8fO3EZtpjcAEsfI6/lnbpcPWhYUv2jH3woqbHPFZD11kzl1sIwjdeh4NXbEm5pX/hyxZ5zLiB1v2A81h5BIKSB5JOZAqi2tZCQkBiNUaYfkw61pYFYlhbJdjzjSMLELFYfKcV57bA7FZNAm6srStJ44jGz2HSEL21QzTo5DdFTbxIlrCLllyhGrAaaJnFZli5gMsT7hZGW4CGeMXcUhGKY5fqhxHUufcBKojMEb8NbRVCPLes/Z6TPeXfY8qnYsmgXVoqEKnxOHNVNqCO4EdRVOGjq3ol/eJzVnGDwvw4JKT8lpAikJBn2zom/PMKZQGydbUenEdLhh6nvCGBg0s3MLTp1huVhRnd2jthHZXPL69SXbV1/A8w2NHRn3NwxhLja2ZMYaoKk8xjlCyoRxgkF5EjKbesXqxHPhEyfrNU1TYSpHEJCcCzXOOZz31EQ0Teg0EgFnbTFcqSrIZRtnXaGuxZgQtUBxfFfNhBCws+4+Tpkh7OjGkX4a2ew3XHXXBAK1E2yeiPtrrl+94NWzx7x89gVXr1/Qd32heBuwxmOtxRvBWo/iCHFi7DpCGAkxlnrxNwhCCuSUiaH4ddzs9lSSueMt3k5UZxXufI3cVNzsf8bNH/0ud77+EXfuL9j/vbvc/+OKj1/0RBHq2jPeHPj93/033Dn/b7A06BQx3tG9fA5f/3VCN/HZk5dcfOMdvv2dh/yH73+ffdwzvfqMaMwt9Q2UlAuKaowhm1lHlTpyntFb60liIE7klDj9yrdZnV6w+fyHjK9f0t18zquuI/UHCANelGXtOWlqFt5hLYQ4knJJ/dhdveTFz36EuAWhPkeXD7gen/DiTuCi/iYnZ0tOTM9qmTDVmpiFQ5+hP3Cx7nl/2fJ57ZiGzFB5TOPoXaKLljR5xqsObSDXEfWZXCVcVpo0sAwHWixrdTyrK7ZVZqgdN9Wa3e7A1est0ipaLznxyncuMmahSJhodOJXTsCdJv6NRn4SItPaM0ppaqc+kzqLdKEUWZPhvIIHd5DluqQWXA7weF9QZymXQTUVqEWDIsGhQ0a7CekDjBTmAWYGj/28bU9FT+kjUpc9tKigxd68pDNMuSQ6xGmO4zRoMkVfSpq1c74YmlYJFqnQBSeFyaEHipNy9CSJRRt4RLBDLDGuMZfm2DoEoRoFoxMTW6ZJqE1DHg1jN3sCyKw5TKCzRhMHYopUQzNIEPIUkGRKZKgWyQLzedBchvQjpV/FFZAgzQkg+WiUZIqEoaAG5TYwAwTMhfTWD7rUfik6UpnpBlkVcRaN86dY4dYF8j+D1MvMk+IYWTZrxNF060BdDCCPLIHj5gM0RbR2xak/pZIWIoZF5chToBtDiaejvN6aj/f58/TEQuNM3KahzM/szS9Z/h1T7sukN6aTvzz+bserXcRES18LZ01Do6E03zZjLDTLss3dHEb2GpkQUliynyzcKKfOIZwxpIQQMaEhxaJ5lpgJbk2zXnJXAtJ9wL6HQQ0pG7yZWFYBLyOVAW8Ebwx1VbOoBtbrVzxaK+/WW05rwS/PaOQperBMqWaUM9TXWLMkmppde4+0uIPalqsYqXUNaSixyUYYq5a+PidXDZIzQQxiDa6/ZjwMxGlkymdsTUPtPKdNRXV6D9fWrLorrl9fcf3iCXn3Ei8TVbzmuivvbWvcbI5nqL2l8lVJeOonEokXIdA1mcVCOPeJs/WCRdtga0+0hpwVsRZjK0xVUYlidULHiawJOzMk1XmsVSZVjFjwjjAFmGOij6SmGCKTCqREjiMxdRzGA/0U2HU7LvdXdKkv0nZJ5P6Gm8tXvHr+hFfPvuD1y6fsbragBmdtARSswxmDNwZ1jpQDYRyYxrEwHTPAz9vOFkNCJYaAHScOh55rIywkI9pTrwR3sSL4iUGvuPzB77L+6re59xsfwbfu8s7XVrg/3bIbBxZNTQzw0z/7Y/71ew/4lWVVPGiykg83HK63LOolT58+5975kg9/7cvc+9f/nquXL5kunxBckZOqdUUHPnt+iTFztHABaXUYiFpSkbKxqCbyOFDffYe7X/omh1df0D3+lJvXL7j+4jNCt4epw2qm9YZ127CuPNkakk7EGFDNHK5fc/XkM6z1xOqMXN+he/k1np32vLf6TZpHd1hJYt12+GZB6jP9KIzdwKOzjveahnuLinRI9FONrS2Td4RsiMHTbnrq2BFdWUrmHtRIAZfCnlaVKXucq7hqMrEW9tWCwQivXr5GbCI3LVaUXz2PrE6VHAI+j3zYOj44W/Mno+MPhkDXCKMsCWSmCeLKoZ3HjPOAv/TovTVydg+son2CTwcYbigXdzPXWl+8HiZfhvZxKrKDEYhlODVZyMwLB7QM5S4jdfFbKNGaEWwAV2OSFAB9mmZGJCXqdIoIsdQwtZSCndBVLPVuUiRacqcwGCQ6ovgZzZ+32jEWYCQCOZLVkbcGNxYT0DTuGUeDE48NnqEDkrnV8pNyiWXNGewx3SuX/iAKOs5eWWpAqyLpSGX7fjShzEe5gbh58ZAKY0DNLSBv1JReA4NOhbhAmms6xYvCyFs+A2JQc2QHguaE2qMJ6PG8H2vwm0H8aJ4sbw/1s1jydounaT59BuEo5yyZMTPdgVxnpLKY5EkxghgaV2E1M44TqqbESUqRVB0Bgrd7BtESO3m7dCiXo/K5PrIdc/Ety0aQJLfKiF+k428FFZb1T2n0lNRN3Oierrukf/2Sn72eeGzf4+Zhy73VEqsG8kgOjiFZesnE3Bf30IPSmSXQYJsa7yz5EDhMgUFrkrXFaMQokoVoPcEuMMslbmWobYkCamWiWSh3KuhfXvPiJmEQQogEX8z94hQYjCPWjtYEqpiZTGBMGdLA7qAM+ZSL1jPpyNOx5Sq24MFJgDGQDpmgimaZjW4UZ0BsR2Mm1l45FzBmQFymkhNydGQJOLulbRtqb8lVpLownN+zrFdrfNvgFg027Ejb4sKefIec1pytl1RYcnPCg1XN4t779Oo45ApJiaq/IYYdISfMOIH3jIu7xLtrtpsNf/mjz7jcBxpjeBkbfFW01YjHO8eyrdEcCcOENQrWM4hHRArIMA7I0uNN8byoaoskJRjwK0vFyHS4weiI0YBOmUkjkyZMCKU5kNmhd17IJRJiDcZacg5sd3teHW7oDzfsx54+jyRRxjCx319xs7tkigMmJUK3Y/f6FbvrS4bDjhhGmDOpF+2K1WJFWy9w1jANPf1hx81+xzj2Re9VOnpmIlH5I2CcpV0sOF2fsFiuqJdLnBequWkJ1UReerQyZCvsXeby8z/mwQ+/x/2v/wMe/c73+Icf/yWP/8c/4rNhZMrQNEL32cf87M+/zldW9zmtipTjZBpYtwuWF2f0r3ueXXR85Xf+Pl/5H/8Fv/vDJ4xpKNckO0fmMW9nrSubBufBOMwczamYmRZumHIghYycPmL16CPcYs3N4Wd0N1skjuQ44iSTBA6Hiak/UFmDM2CYL0qaSbEsaVUEcV/gfEV4+VeEp3/Os9/+Hb7567+JufeIvHVU2bNeLFmenpF8QIceu9nSTDXtnQUP73uCCMNkydERnWefd9iuI3U7Xu+u8a+URou+NvQdlTEl+SQsqZanrKsF+7TE7zPBVDgssmjwZwvWFkza000DLgUWfU/jDnw9ZD5oJ5qm4vU0cB2Fz9LI0xgYA7exgQplS7ZokElRPyHnq3JNbz1qE6ay6C5idCjOxZUjS41xQo5ScquNKUCBMyXdwQhEVzKnZc5HTKaYYebSsFM51DjQZkacFekjmnbzMG9gTjeRHIuRYVWXAusMUtWgdYlH7QX2Fu0nTMwQMkbmYqgl8hBbGElhjKQAtWmoKmVMClNpNkQTGrV4oahhpg+UQpwNTLnoS7ObmQEW0aoACXosvHCk7ZlaEF9cr8mUpkBnB2+dmQrIjPRrOW/zFv8YF1YuHvNtOP4/QBlYFC34A1Kc21P+uaJ8PI4RTSXytDTt5ROWS8TqG/kl6gSTmDe7kGLRUGdRqtpj/YKYU9l0ZmVImTTNrIZ5yyDzY3Kb83RMqyjAhR7dqo+bptvnXDweQDjmjP8yUvK/7JhMU8w/6iXutCpR73i8BFY+cHbiqTZbrlLHZDzbMRGNIy0ckjOXSYlVQ2UDTU6EMdJPCdXAkCb2cU3jz8hO2W+Ux1NLthZjIjYG0pCIuSZpAcWMyTgxiA1UZsvSGS5sphJF7A3OLTDRlPooe5pmpKkrxA7IqeH0vuX01FA3FW51gpeBdL2DIZJlQJcHlheOlbEkt+T0bM3pnQd4LIdUExT80KHjNVOKmJTRIRHcKeFixdAHfvLJZ3zy4obGJnZTjXpPXTnEVhixrBYN1pREAUPGWEswNZ0IMUVy3yNt8V9YeoNvy8gUUsauHI2P5H5PHjusRMKUCKnE2hLKIHNrSDb3z0kLdcg6C2S6fsOm3zMctuy7ji71RJMJMdF1W7a71/TjHkmJNA50V6+5uXxNt98QxoGcEs462sWS9WJN2yyofVWMDg97dvsb+qEYJb/t43I0Uy8SAUPd1Jys1izXa9rlGts4fJrQHJikIy8tWju0g7E2PN18Svvnv88Hv/4eJ7/ybX7zf/+/4SdP/hl/+vzA0AuLtkavX/LJH/0F7/3mNzlftbjtjrUtTJt3f+VDbDB8/skr3vmtr/Jr37jgB//sP7Gd9uXaYAsV/DZbxlp07hfEujkF4DhoWRQhoUzjyJgcp1/+DtXpHW4+/TGHqyuYBjSOiJaI1H7MxHHgYIv3mT3K2NDiLRGKjl3sM4xzHJ7/Nf/h5Q+4/Mlv8Ku//T3uffmrxE2NnTzLqub09ARayxR7dLujPvTE6oI79zy+NnTBkoMlOU8XK2J/IGrH9rDli6tXbCVADoS+w+aSXLYdKqw5Y/FgxVoWtJ2QXV0aT1/jzg3L2nOaBvZxQMaJRmDZjbw7Wf6hHVmvLFd5ZBeEz4k8DgM3QSDmUgelSA50sUK0mBPLSQ3tGVr7YrBaZfLkMNsNmDJUqqtAGlgoGudUBWMR51Av5Q2WHHYqpp/YXOrklAoDQaUsmloLVVV6v5wxQdG0L1GQxiLeo5UnEzA5os28LHCmmDaqR1NV+oXOoHtbUiSizkkD+XZDr8bivCdFJYwjLtfUDeSsEAVGh9GSOKEJTC7sQyShpviu6RSLxCjN0kKZa3+ycx8wd+IzS8BYkIWDg85sRfNWZOOxX5j7g/nacGtkfOwZ0FvLgaORYfle8VQ7DgEyywk0lgXO2zuIYz+GzP2Cln7lyJ5U0m2rI6Ty2VPFZYN1imYlxsKicZVnWbVMc/SrwxCGiTQe2RcUFi3HtubIUHwzqegsl8UUAKecszdMxuK1agrorTPo+Z9Zqvz/8/hbQYXfaP4dVbjLNFi2g7AZeja7gZc4ulqBDYcpshXBayBVWkwGfYVxDh0m5NAV87i6xjnByxl5ZfEhM+UyfKhVhFiM9oxHqoahbWFVU1cO5w1ZBiqb6OoKteccVsILVarxQF0bqjwihwlxFdXC06QRGcGcGTygccAcIsqasYp0+Q7xXAnmBL8QqjCU4jcp2IbWL/DaE7prhlScQzuUG1Ge5MyULWEU4txMiARMn+AwU6CMx19NrK5e8879A+/dO+F+e8I7TWC7tXS2bBnTi6dsrzNuSkym4nrZ8uDiLncuTrhoWu4tPGr2vJ5qJlMX59WUUVOxXkb0omJxcsKn/Q3X2ZMaR+sT4pSM4r1Q+7IZreqiR6+swdkJtKc/RLqd0k/ncLHEBE91vuK08YympvU17bTl6vCafXcghcizfeZlB1Mo0Xe1q6ncAus8akzRZgMhjPTdDdubSy4vn3KzecE4jbjlCdWqZZpGuu1r9tev6G42jGMxM5GckFRAI+8dy+UZq9UJpyfnrFeneGMJ08Bu85rN9SWH3Q0hTTPduRxGBS/grENE8HXDxcOHPHr0EG8Mh67jMHQM/YhJARsrNrsrxsM1tUsMY8feKc+vrvjTP/z3PPyHX+P8/gXf+N6v8it/8VN2P7xmFwPdlDgR2Dz+nNN/8mt89NG75J9e8v6D9/j6t77G+f27vHi55ZO/fMKH/6ff5B/901/jj372Uw67iZzzrfl7VoMah/ERmxLMHo3ZWow1WGOI8bg1LZ5G3Wc/4fnZBefvfp2zvkd/9tfEPWAEKyVyhhTKRS8EDBknZQhVICZISckqSAQXJ5LCT//shheffMxf/eHvc/713+Ll6rtU8V0erjNfXixp/YpPdg1fXEbsBF9Zwkdr5cmYCSOctzXJWfpriDeReDjwOgy8Gq6waVfMa1yFOCFJwFWJhw8E0yp+YbH1SHNWE4zl9HzBdz6oOc0dV9cHYj8QnOUnUWm3joVNPPSJuLFs4wLjzvEHJe9mT5YYoZ+QcQRtYGXJ4RycRc7O0KHHmIwyIIuE9AvyMCIyoCsQty7MhVQXxL21sHLQROpqwrc1e85hs4B9V2jw0SK7Ae17cGU7Z1RKgkIM6BQKpc4W7WPOaTZ3KoVSdgPSVMVHYRrLxiJFzBipp4xOiWmY0KxUxuIqj6kqEhMJxeEhWWwUXCzazNRFpkO5xhbqnZ1rpRTzxAiSSvEqedKUZsHYEkeKo/AgTaEWHpkCOic4BC1FO4OKmeu0zs1vnv9O+f2MeeO+/JbfAr6wHWRKqKXQS28bjJkmmMtW4ygnON4nHIH/+XGE262HvrlJ2aqIlBgIA9YanDPUpmwh1AopJ+IwYLIiTqitJYdEmCLTMJWtBW+1A0e5w20jUkBAmWmXYqRESwGIwYiWhk3M/PGfEYejnOaXx9/5kAf3kaohNi27VcPUOCrn8XbCMnJY1Eh1TqgTj5OhmTqczTQmYQ49ogW4XNmA7zMBg0PQPGG7AY0LYus4aGQ6qUjLNXlR0cgIQ2AMSlZHVa2pTUKHS7qxAFcDmZ0or1WZsjBFIU5Hw7CEjRPa2/kRHfYq015tuH9/5P17K+77zIerTBDYiC3vuetL/OEVi5SYsmXRNrxzesrde3c4WbSc1y3GddwYYWtOmbKSYyCKoV4Y7pw5XpyvCZuR6ymRfUXlEsYXOi8GKi84EWxlqIylspbKJYQdYdzwah/o+jUpnmJHh2XJ/VVTfKj8khMzcBhesd1s0BS5OkSe7g37qQxQjavxrsW5GrGWjIAYUgwMw57d7pqrq+dsrp/SHW6QqqU+PSGT6W6u2W9e0W0uGbqOmEqCFilhVTHW0jRLlu2Sk9MLTtdnNFVDihPdbsvmZst2c8UUBpLmn2vpnQjeFODYOsfJxV0evfeI9WJJ3/ccho5ut0PSRDRwtdvS7S85HVeE/oa9geth4Pt//h95+NPf5Bu//TXe+c43+bXf+D5P/tWPeT1l+qGjbVu651+A/S5f+e43eXn5Z5yuzvjaN7/BR9/9Fvs+8clffMLrb3+N7/4f/ive/Y+/z9UXG2IKb2YzleKG7xwmJqgU4wTjyy7VWU9KuVwrRfBi0OvXPP/r73PnO7/G6UffReOf0l9doiJYSVgjSM7kODLGyBQSThQjGRElZMhJy6wTwUVDUuXZxz/k+tljPv7zP+XRN36dqwe/hsSPuFiu+cqi5W59zi41fHad6W56vvKe8I01dDbx+QS19/jG0l0LcZvJ+47DGPnRtEHGayoH2ArxDjWBLAN37xnWJ4pfNthmoDm1DGGBXy741a8teFQFut0Lwm5PJZZnExz6DdYK77uR9mDp+4p9dQffC+wmtBtneUNADmMZeNcRbT4kK9jTk9IvENEc0HqH2FP0dYJxh9YROVmjXkpiVHRlYbD2SKPYeqCtha5akfZnsJkgjqAeOUzoriufwaoqtSMVqQrTRCYWsABH1lAYB6aYGbKbEEbAo1NCplj8xULCDxEblXGcyCHijMN7i/UOlUjIsaTBqMdMhibM2+8pMXaRNJW0vjLNGo5R0DmlwgI9MgLTDHSJKYbQ4il51/ZNjzD3CwaKn1WfisThGDeuc78wD/blAl/+I6YM/7e1XGaswruSkDUDCm/FJ8z9Qlk86JwY8TeagZ9fSuhxAfLmfvTYL8zDu7GCN0JlbElfy4L6hhCmkrptDZVzkDJpKmxojfrm/jmCIEevhLdBgXIOi8zk+N0ZSMkZFTNPVvPzNoLogBB+oWCFvxVU+PXlcy53O764cXw+1mxoGZqGtKgxZiTHV+wPPdRLTggY6WklUWNBEtLsSSageKzLWIkIDf5sRS3KwtRM1hXdrBS9n8llwMoEKlVOxBWXX43oFLleeHy14sG55VRHXKpwBjRODJUW1N0p0YBojXOW1goSJ2xI+Fw29GN6F7LBS4v6iOZEUo+xhgt/wtfbBXfDJY83r/nraEnGMmmkRzCz8YeJoFojvsZLpgphNvcxWKPUMkKa2PXw/MoTCSSbSAnwCxa14kLPNHXc9D2HYc/zF5GfPH7Gg3XD2kXaxrFeLEn1CeIdJo1EFahrqrDHDlse3q/I1ZKr0ZCkJokjS4lKczazahLegiQlh56YMmMq0oqByGEYefn0JZfbloul58P7az66qHBWGC4zm5zZdSPbbqSbItsJtqOnT8UB3aeKSls8FSlnxiFyc71lc3nJze6Koe8I0zBr+Sw+TcSXe3aXLxn2N4SpL62/cVjr8L6iWa1ZLdecn5xzslxRVw05Zfqu42p/xTQdyENPihMIWLFYitGJtcWMylYea0pGcbNa4qqKFy9fcHN9Rd8fyCGWi6MI+4sz3n/8nHcf/Yz88B6762viPrLdZ158/89o/8Of8d/8t/+A6tFX+fCbX+JnTybsFNlMI2MfuH75hD5+lw++8itcfvaHPPjwq9x9dM5wvefibMnl732fz773qzz6zX/Il+78T3T9wKixbGiMwYqdHbB1Xu6Wi1v5Woxz0jQRY0QRbNUgOjD96Ad0VcPq2/8AaVZsf/RnECcqQ6E9hgmdeqxGmrpi2Xji1NEfOlQyxuitIY2vquJmnwPbzSWHH9zQfPIZ+dFfcf7gNyH9Ctt7ieHOu9h6jawuiPsr4maDu3uPxhrEKJUolRV0cuw2CoMhpIbtAUQHLi5WrE9PyAb6bsvN1HF4nbDsuHqZuU4DemGoZclHj77EYuh4/PFPuLzp6IcRFWhMz6k3ZI1MBqblkg+/9B3edTWvpgF9eQk3ByTHWVdnSXvB9IKZmQHK7H0ggogjV4o5XSGXHSbGsg3XCQ2CUAGZbCIYMPGGlRm5i/ApyuTuQC2ARTvKJsAbaHwpmrFoBxl7ZJhgimUAng3CVClRW64iJyCXoT9reW6QsAYqMsgeVxcD1bqq0FTkLK4yZOOY9gnfg6Gg9aExjJUn1VUprGHW/88GhmRbIjbREgGKINlQ8qtdid3EFqrisagJHD0FlKJnNEqhIM7DvR6L5FtrSRUzM0fm9/mxkZCM+FnbneZoPp19JzSBxtJk5Xhbn27dkmcOoMiRDlgAC50RfnGlISqPV5oLEYWUZnlbVQyUEjhvcaakDvVjh2iFGCX3gWkMxTSSt9kGb8iURzfpI1BSDJ90lozwhtwxe0IUcCcX0EUsStGu//L4ux+PHtZl801CdOREEnUekZyx08RuEuKiZX1ieF8SNtjCJNCJyS8J4qgqi9pEWFdgPUsn2JxophGTPRFLzA+JDxSvLYODLBFNRb62tC0fNSd8YDoOm+d8v0/sbUXSyACEWV5jsxCSA9fgraGOIxIzef5c1TZg40AfMy83nmQy3ER8UIKtab2j9iM5HNiOI7sukF5f8smTZ9xbL7ioM7WD0+UCaU7IVYPVUDyGXMPCBPL+OWdrwzc+WPLqkJmoSVQkMze3oqyaROUMVgWNpeZMKTHmyEimSxPPX73gql/wdOF4dGdFvNdyUhvSldKRGcbA9WHgMAb2U+Z69BxiIuaETx6XGmoaiDBNicPuwPXrS7abS7puT5gGUhwLgB4ndP+aw9VLuu2mxFWmCNZijMc5R71cslysODu54HS9ZlEvEIRxGHi9uWLo9+QwEKYByNi3GnTz/2Xvv34tW7PsTuz3ueW2Oz58xPUmb970lZkkq0gCJNVskYLQgEx360n/mp70IkAQoCaL3c1isaqy0lRmVWbezOtveHP8tst9Tg/f2ieiilCiIAOlgFpA4ESc2GebdfZec8wxxxxDCTKVprVaa5x3KJNRjCpW6zXPnjxmvVol02ef5MllVbFTZbzx8AF5Du1ymaLW68jDs8fE//HPmLx2yHh6h9sfvMuNvzkhzDsubUdf99TmgrOzU+7dfZ8bk68odq5x57238KsF5eyA8eU5n3/yiG9/65t87Z17PHx+yUYKPD7Rs1IRhUy4Kcara00YDGWjh+Acru+TUt1koAX+2X3Wo4rZu99idzRB/vJH9Ot5Kl0ipCjTTqKCxSjJZFRA6Gk3a2LvCCIm0k0JlDEopQl4mnrJ468+4/TZc9TRbxhf/z7xxocsdzrWRxFzdICa7OB1xC6XyDqnnBUIGVBEphJk0MyXAlbgfc6qNXRdx85UMZvtoMqSul2x6TZs5peUdc3mHI7rHjcOKJlxc+ca17IpZw9/zel6znpd4xBkomVqAloIeixtnrN3401uXy+plx3+YoE4v0zxmSGCFQSVwyYis7TaG4VPaU8xeYt5JZFlSSw8qusJPqShgSORlTEShUvT7dCQ2ZqbmeMEx1ySMIhRYIeaopJ/EFqltUTviLZFNC20jhgcQggkahhIaYTJUynyGtQ2xtOkuiVCMlwNG3QW6IW8SkGLISCNRJuSro64BaSwd4nV0FcamynwObEPw9rmluQf/A7IUkKFkMOqgRjwQlJoEIaJ2dYD6aohDgQ0sh++JUVahRxMChM/sM12ElsuIjXWkWFdJIIOyHxIzQjpGisGc0aiG+Ks3ctmfrjfgf1P3xvUCQkrDH+UGLBEWtXYGiWK6NECyrwgAtamxC2lAyZo2q5N8aAAnadvB0UxXKmhxCtPgb+FF155Hv7l/8fhOcZt/PY2ZhKZcJl3w/rs78/xO0mFYvwm+uKY5emGF32kG08JoxnTbEwVHY31dI1nY3tQPSZeoP0c2Q9GN1ImF1EidjC0CmZCVuZkRmE05HlLITvyYMmDR3SePmoUmtJLJl6RAVrKZNBXLxjJispIMukwKuIQtFLh8xRtKaW8YpylUGQiYrzGu5SK4HVOninA08ZAh0CoCTrLMTIykZq70rITK453D/gkSGph6ESkH+Q3wVtaL+hkRtTJCyFERwgRGSSKiI6WYHukTQ6pEcGZV8nfwUEdBCZIEDm20Lhc0gXLZe84rgEBJnj2QsNo3tA7cDik8ZRGYLqeZulYyxF+VlEGUDJLe3c67RFWUlKqgFYgvML2OXXvqa2gUIocga8bWhe5MEnpIHuLu/Rk0dIE0kRVgdMFnVG4Udp38tbTWIeva+JyQ7SOrmnYLGs265q+69LFzzmcSzK2rm3oTp9hN0uibdOHJcvJsgKVF+R5RTGaUk0m7IwmTPOS6Dou5xcslnPatkZXE2avv8vd3Snm8pT7n33G+eUZPoLMM0xZMdvdIw+Oi7MTYt9Rb5aDEsITQpJGomOKy3Se5WLF46cLbh2dALBZrXGdpQuRy9Ul//nf/SkHr7/F6zeusXPzNYriC2JQjGTFpqlZnR3z6NkJ79x4jdduP2R2uIs9fsKv/91f8P7/7n9LtXzIR3/yC/7o33zID3/wj3HmY3rl2ayXtF2PjYG167HOJ7AwSNMkoIRGqrQbKnuPcz1KSkxRkeUFPH6Er2aMvvE9cq1T/Oj5Kd1mjugbFI7YbihLwxtv3qXKFJ/8+iMuLi9RSjCajRntTplMprje473AaMlqvmaz3hAf/Jzd+THZ6jFfhe+xn9fc/NobvH1nwpPVLp+cbygOAvkBRC1Yes9MCEyekZsSGR3Cd0RGyHDOXtmwVzbEasKL0Q7PVz3HG4HdKJrTOb3dIEaRw0IzzXOeLBynL2pit2blImcLQexbNC7FIY4kt9+c8C0J9nzO8vgcP2+Ja4uIjphpxChHTWcImREH806CHfZRk7u/7IC+TsaFUkMooNGILsntggoIK+DSQVScZ2MuCkOUEdwSIXVi9FcO0aWIrOgceEHsAzRpuolNLukJVOhkCFRliKpMO7EGyNM0X1ZD9WscvobGd5QqR2USHVLj2gzmRTkSQYYQgk3bp3UEFLGTKbXBb/cU00QymkDiKzTCDHI76YfrpibaOMhZkmyRIF8hCFITciUdFsk46crAcPj+q7UzwEuToVf2CrfDg9h6oB0mNFet+tXKwHY14OUz2HIKMUk5r1YbBjJBDasHciAUrEcOZopJ4hjRRuG1pMXjY0QZSzUNGBFx80Bbu2SUZbdaw/9yurD9God/Xjk4y/DSkEm+BFRb/4UEkLYqiziArenvKsn/cPyd4zU7p3cKITSZVEyRFAyTdqmgtZTKM8oNhfIYmYBpGwR2kiEHvKBlMsoVUmIQZBHINF2IWKUxeYmSnj6kiL0gC7Sp0BoKqbktPEdS0+3s8XYfOJcZPdBJQUSl2ucirTA4lZPJkHynBoCuokALl2LX3ECgSc3c25Qq4QU1kCEQ0eDNCDuRWDxt13PekZSZBcxEx87mnGChDwG0JcsEZfD0i461z2lHGVkRyUWSzQeT1kwLpRhJMDqgkLg+o+0UG+voMFitEW2Ha3uWyhDyZBQrli1T4dJ6kFQILQjC0JUFrlKJKHXJpHfddvjNHLFw9F1Hs25YLzd0bZuUBz7gnSW4HhEC68tz+s0C323S50QpTDFF5QVZXlGUY4rJlOl4wm4xRotAvZxzOb9kUy8RyjA6usWtm9c56Guefvk5z58+pfMWqQ2yKJjs7DLJDOv5BYuLc/qu5vzkBQDOpWGINgYbPMEF6k3N85MFDx+eUVUFBI9tWqwTrGzPr3/0Iw7e+5A//MN3yQ/eZLb7VzxZWXKVQ2upV3MePnrM3dvf5/W3XqNlhpGWL/5v/wP5P/qXHE49f/PHf8rtd/47Pvyjf8XDRw0r5WmbNeu6wcfI2vV0zhJi8q5yMSJjRCuDFBqda5Q02L5HiNRAZuUYdXmJfXif6sNvchA9rJewWrBZXSCaNWIyTbhBOG7cvs7Nawc8/OJzHj16AgTKUcFob8p0toMUiq51ZFlGu96wXLa4558zWl6SLR5x0n+Pz8yKD773Du8cHfDZcoeHz5dMTx03RwGVRTZtJAugMk2WlYi8SuSqrCh0zk5Rc1jW5NOS89GYy03Ow7WnXRu645puucFXlklesl8oFl3Jk6cWt1nQ+8jJWtFtOjQ9iEDIYXLTcO+OIlvVNC8uaC7XiIUlOkswApVXyMkYUYySJ1LwqXHdNsHCIq0AGnD9MNiuoDGIWiC8wgsPvUJsPMJDrQs+Kw0YQ3RrBCaRyXVIygiVFDfRCYSF2HbQ9Clm0vlEGpiCIAXkCjmuSA17QBSSqEDlw/PrBLERNMFSCoOMkPsCEaFtLT5AFiUKjVKGdtMmYkBmxJ6U1hB08peMA16QMWElo4lGDn5VSTkrlAaXzN4JMa1J/h28wLD6uNUvRjHgBURSXGzXEIbqOtBkA5eRyLKr2juYTQbbQhCDj9O2E48v1yyvFJLDU2BbqQVbK+ctmSCG1YL0+5UE6wfj75jOcYxorYla0sVAHwDpqCYWnQl0HagXJGWs9WkIE199ZK6e3/bvcavEEFcUyqB8ZFj1GEiN7QBmOzQBiI4YCyLZ/4vV8/87x+8kFU7H/4Km+Eu6/lO6c0GwY9i7g6zGHPoN6xBZhIIgCpLZlaerN9RNJOiCmI8oMo8OHb0ssKNdxmNBlgUK4SlFII8dhY/kXpDJEpEbgi6ZTKfcqhSjbomwjtFkl9F4TGY0JgpGOpBJUGGIElEaYzSZhoyYAMKQRy6JCF8j2zW+b/EhYqTF+A3W9Xiv8dpS5JEitqiQZGCgeaswfFvmBNGnDxo27aWHSBcCrTB4mXaffAh4Dz4mF9k2ZPRCEYVKe7pR4mOJdZY6BHxUhFAlc7kATgaEIcUR1R6rBNlYMBKe0FiWDvpMpPSJ4GitoY4CKyQhD0jbE5xLxk5aoWXap2sd4AUyJBNAURh0URKKHCEUctQRPfR5Qa01JwrmpBjGVVRYKZAqyZh6Ii7K5DvRL/CXJ/TLNYWHvbxglBdkhWZTW6JyQMQFm6R7tsNuVvTtGinBjGbIsoKyQmYlWmcpVlFIfIDFcsXcXeD7LrGkWUFVTtl7/Wt8/Qd/wL2jXbg4Z3zwU7785CM2bYOXEl0WKK1ozk9pm4a+awFQOjldK2NSEojdNkJJjny+7jl5uuRwf4diusPuzSOqLy55XkcuHn7Kn/7xn1H82z+kPHqDe7d3OPvkjCAleW5o6g0PHl/wjR/+Ee+MZ5jdazz/6K/56U/+R/r33+G1w4xP/uR/5vEP32b/g+9ztPJMDqZMC8Pzr+7zxYP7NBfn9CKkFAFtUCZL2eFCJzOgKCgKA3KE0TmqnDE6vE7vWrrHn7Pz7odMvv59umcPOF+sGY0lR9eOeOPOTb781V9xdvIQh+DtD7/O/HJO3bRMdgq++Y8+ZPfGdYTIcJ1H6AKjFKvjF5y9OOXs+IL16oLy5Dco0fCYC0Zuzhtvvc1X1w75+PmYL+eCW2UyOWyjQCtBzAVytyJsHM26p7ECsZScX64R057da7sc7Y/JDnNuXxuxsjt8Wuxw/vCM0J0j8bT1mtPoWYgRpbZ0XYqXFXFEKwHhEFbiLgVfPLrgi0XGi/NlKtR2KFJRpmJ3tiburQYJPIPUzUFnEV0DTUBsamLTgQ5pr7IsQeYIlyGjSA12F8FURFWA0Mg+Jvlk6IlSJWa/74mNTesGQSUpf0juy7EaJc+GQkORJRmbHFYG+oAMnrCxwxqCS+ZHPcguJkldFOQyIzqHcwHfq7Ri2CqK8QQ1kkTtibogthE6Cy3JldgBSiGMHJj+DEJBXDripoWY4iuDSNcMERIREaPaVvlU/LYNcYzJDmFg1RN7sAUL6RuvsvTbIcG21043GYpmGIwTA+mrGh43XN1V+vIyYJqB2nj573glFHi5LxkC+ECm0lSy7x1KC7wf7jB4YkwKoNB7XA1apWZPDr5d2+vEduBy5fvAy9fDAHaElFdqhjhMIqJ4eb6GkzgQCoOyAzecnN8vgPD7fuyZHUKekY0m3JpV7PoNNDVlMWI02aEscjRQSih1QMfhc6A02mgyLchERAuJVDrlzQuJjC2yWxHaeohodGSxJbga7yVW5JiioRItyoeUje4FwRjezXOssESl03QTi4qRPkS6mJKhkMng03vwweHx9MHQYgjSEGLABUGIOc4rau9xURJCgcsMfQArIphAiIJu42i8QI0FIxPQveXSBVZKUZQOL3pWdWTjCzok3oBUjth3BJ/OhzQCJyI2RIRNE0EVU6ytylLMqjMZoneIzuGynNYYLpWgkWkHexUEbXJSRgpJHyMeSS8EodsQFqf0ixWyc+yZnKmZUZQ5deOTyZ1SeGdxPkVE+6amqxcQPLoYoYoKUVaIIq1PKJXy66NU1HVDs1rj+y41gUqRT/cZHdzm7T/4Ie+9dY/Kthx99GvyX/yMy/kFTkRknmOKgn61oG5qur5LngzWpvg9pTDG4GxSh4UY0TGybj0vXqy5dVize2OH2c0bTGdPiXVkvTjhZ//jf2T/aMyN8iavvXOXR49+RS8keWZo6ppnD5/R/MsjXvuv/i39qqe5eM7f/OxPcF3kX/+j93D//q/5zUff54PXP+Tw3c85LDW7exPWJ8d8+fnn3H/xgs45hE4rasrkSW2hzDC9deS5QZucLC8QumJ8cJOYSdrzp9B+jRsffB//9AFnn/+WqpxR7h7y4Qfvc/H4Pg+++CVtb7n5xutIJTm/uATh+dq33+HOe2+gTYm3Ee8lRVlRX15w8fyYs+Nz5hct8vwLSmk5i3Oe+kv2v/ke7+/f5s/XYz5fSdRKEKTEes9agNEROctAjWg3nqYFu1Zw0SHOTzg86tg5nPDWTsn+XkXLLvdngUefnxE3JxADvq451xsuREWuC2zw9D3EUNDLInkAeI9fFZw+W/KbqHn0YoGvU9KRCCDUMKGeN8T5AkZVqlGChBecg65OBs7uErHuwLukYisACqLNkEEmk94WIE9DBJkjHMi1JfZNwgsuIjqb8MNyWAmIIpHZQhGzAkYKMoWoshR/qtKQEhuGBCubBhLBpejLLqU7xNbReU+hMqR3eB/wvUzXliAo9QhV5ghKgsqJThHqHrGMyVPJp7UFYRRCR8gkUleEdSQuW3CWIAblQmDACwOpkBb+r1SJgmSWGK/EjuIlQTDUbtiqbga8MGxIbhPcrmonDAaQ25+NCOlB6PTe3x7DLACR1BB/Cy8MVVsMRf1K2Th8djQRYyR979IK47CSEGNIuIxkSm03ARVUSqfwDGp7iCFcIYSXRMnW3+nlUEamScQreGpLNsSX37vCDiSVQnLaJJl1Kn6fjt9JKjTVOzT7G8xhQ355zmYZkBeaejTFZzkj3WGtoY1JVuvEdZrJEd1+id6dMh1bZtmKqV/hg6Oe7HG0E7klPVMXGdueibWUvkPGgFAFsphRlRU7O/tcGxkm9Sld26KqGePpiCrzlGGNWh+jrU/7iDJPiQDCoqNHigHuqdRcSyWJBGJloVtDvUmSySAI9GwIbIQE15L1S0IbcFKD0BQmYyIEOI8XkkgDdgM++SlYNYZ8l1wrlEjRcZ5Ia6b4yiBMjo4O5VtCsBAj3q/ZWE9DjsPQREfnBZ0gPYbWtEokBYWAgKTPNAdKEXOD1g5nHa3U2JGlbZZ0bYO3PZvOYbFEq4lG40QCuVomIxQlUrxOYTLqvqPzAdX25ELjpcELTYOhNxmh0JjcoESgsYHawqJrqS8WFKdnzNYbqgjT0R4HB/vc291FdQ2ffvpbuq6maRuC6/HWYrKcLC+RQqKme6hqjFKD1Mtkaa8vRoRPe9/WO1CGYjxht7qF1hloQ7V3g3e/8QFvX59x9ugJz87OYbbPzbe+xtnpM84vTlicPqdvG4S1WNtfXa98b5NrrPe0TZO8FkzGdDJiZzLhaDJBWIdre2bXbnP7619j+fyEFx9dsPQ9x7/4GZ/cuse3v3aH97//Pc4e/nvut4FcaLrQsnj4lDNX8rVv/3NifcYv/8+/4GR5xi//47/jxj//A/qnf8XHP/+Er9/Yp12tKScVjCqWbUPb9WidUSiVjPnkICNTmrKcYbsuRQxGQGmccyitGY0niE3A9y30Kw6u7/PRX/4HVvMTjJYodYP1esXF/ILFcsmXX3xF3/ecn56BVmRVxbXbt9i7cY3VokWMNKYYAREtJZODHW683vLotw84fnZKd67wz0ecf2Qpl0946+gtTsbvcBo1VQMqSLSG1llqWRN3etrS0481YXwNX6XX24eei1PLfoxc3xO8P/LEasO1ffjl+Zjnp4HLTYOJXzC+XTG6fchFt0uz9IidgJYCU2i879Ey0IxLnk72WBiN1xksVoQ+RTIJYio2NkN6AYYEAuKQVOCTOzNeE10yYA2F4soTQCZnYWxMJEEmiSONzCS4gF/3sLYIXPIL6Dz0Kf5QaYWfjAl5joweqRUoSbADYdB2SbkgSKCk3a4npGgiESSiTwKICASn6G0geE+uFFpoMqnpok0O05km9jKpIwLQg3CSGJLS4G+lF1rwtgdCup0AIVRqunwCACK8ZAviUBq3E4GXvkbx1RrNy4afQcK3LYbpHq4aa16W260kMEU6RYJwKCPAqUFV4tM1XYqXckH/t9kGMUwe4jYDesigFiRAmGcaKQXaqDTM6Xqij0gCJZI2eIJOU29kJGQOupDkrDKm2r1dS3rJJCRAMDh7I8OVr8OrPvJpLkJqgEiqCzGAiXhlWOnT9OYfjr/38YdvvEFRjhiPZ1zbnbJvl7jVOSEbMZrOGBVQyQ5dH6ObGolGygyEQEmPjh4lBkdvmfCCUINct3KEvkNu5gQvBoNBR0tkjcK5FhNXyE2HFZqIRmvDvtJI7/FxuyaxQtqAQ+LIcfkeeZZWJgkuqRh0hS1KYlagRET7Frwb8HJDYzs2QWMp6PC0LtIhUlysUFgh2HgQOqlhei3ZHymsNug8En1PKyW2gK5d0TQrguuo+57OS0JvIdMECVYIjFLImD5TuZJIZdDe4Z1DNh15ECgkUWg6NF5kkBtEbig0dC5Q95GltSyXa9TJGbPFgtI6RsWYyfUd7h0esKsEjx/c5/jFU5q2JjiLtz1CSorRDC01oqiQ1QhtCpASkWUEqYY4t6SE9D4ghCTLC3Z2D8nzkigU2WSX2++8x4fv3iVennP/yXM6YTh6812ykxecnr9guTijfbGG3uL7Nq0cAtZ6wnBN7/seYrqeTydjZqMJB9MJBZK+bjD5TQ7ffId3Tk94Mf+CLzvB+uGn/Oo//Zrdf/kDXvvwB5x++pC/fnCJlRotwJ+e8ui05c1/9n32fMeX//f/C4/OT9n81Z/wjfdvorI1n/7pj3jtf/9vIAbW6w2Hh3vUfc9qSMLKigKhDQzGzhFBXo2JHnzfokjxdUIqrHeU0ykhpuhMuzjm4Bvv8/jXP2J+8ggpoSyuYa3l/OKM5XLFcjXnJz/5Od1qSRACnWXsXTvk5t07NI3DtgGTj1DGkGWGclxy/fVbvPjqBY8+fUxz8YhpVbH8XKC6U27eucO98gMecchpGxhJEBK892xCjRv3+CLQVODHO7jKUK+vYX3PamGZhsDREdwbQVk1vLEr+dluwYPNPvVqyWP7nN07C25dK9m415mvPbFKKxa60DgRUKGHMufZdMpSTWgpEMslsU7vP+FDWi/xBmmHa4EfdvJ9SLJ6JDFWaV1C+GTWqRUyhJR4JlOTHZ1LBGKpkJVKU/zaElYp2UEqgXAhKRhDQAlBqErCeIyKaXouMk1wIJwjdhZ8l2quENDGFEkZPMJHRFTQDxS3iAQviS7SbByFEkhpyKUhhLS6jDZElQYGsU8YRzqR0qmivLI2wKU/wTm8qhGtQMQwxCOKRCT4mFYTXlkNfNnAXzEJVyrFBCuuJgAvhwYvgcSAF9J3E5m/dS16eQsJBGERxiGiTvV5MHFOCgCSGfp2HfHqgQa/BbkdmAzkxPB8skxhMpXU7yJiXRomCzdoA0KkFxGpchAiYQeT1maTegO26yKD9iCZYicgMygm0v/LVzwUiK9gK0hm38ms6pUBhYDo+X00dv6dpMKqFZjR61x7zdPFr3h6Hqj7DXbdsJ5mzDSUIieaHEaGMK0o9gve2IPbleWmXGD6SNhAv/EswiXSFdxUjhvAjTxyVMBEarLQI1RE5DAeKUb7hvHODBML3GZOtD2ZmpP7c1g9ozm7oHYzXLlPnge0NCghid7R+wbcBuE7QvBEmSHMCK0lKgSwBi8rrMyJJhIyKNFEL0Cv8CHQisRaZlKgBeBcclMPa0K3pmkjLSW+HGNmGbvSk7slrqnp1Iz22jXK63cpRxMyV6M2l8RmAe0lft1g2g2jmCNVQRAW7x1NjHhdEKXEmUgXoEPRo3HSJqlk0MQg6bXCqsSatQIWXc+iWZJZATp5E3gnECpQKqj0AHOFJM8rQuyom55J3TOzgdZrXFsj8oIs0xSZpOgUk5hRyMhF43i6aLn//JzVxZqJKZlVY6rRiJ29fXZnU1xXc//RV3z18HPOLo4JLqBVRl6NyWZ7lFmBEhJvDI6Ia+r0nGRyfJZ4shBRWUl1eMibt+5ye3+PPMCjB09Yt47Du29y9/oBm8df8dP/+Y95fnGOEalxqFfnrBeXSdngE0EhZSItwmCIJ6UiMzlFUTAajZiOp+yUYybGMNOeynR0XYMyktHNO7z7vQ949uwn/PWlp92c8vij3/Lhazd5/e3v0vzhY/x//pRNbckyxbjfYJ4tyT6oCK1kvjihI/Dk8SPO9D9isut49pOf8I3/w3/DKNM8++I+7f4MIzST0YQ2RoIbDCdFxAeXiheQFyUKQd+3rNcb+r5jfP02t16/y/rykhfnZ/hn9/ny4wuOH36K6xJ7/ounDwihT81jcCwWC46fPUcLj1ISFxx/85OPuH7rHBtAm5zRdMJkMqJrliitmezuUE0KGrtmdfKI8XSH1968RbVuubH+lO/Oaj47ukfDPqYsiDrgo6c2PQ6X4nbGiuqgJNyaJq8CF+i6jmeuplcS6xV5vSE7XzKrO077NY3b0C6W7GrJ3v4+k8OblLdu0UXFLA+Mqox5l5IoytijMktdBupiQhhXiM4hbQSX8sXFXpYkhC4QuzCQNGkvLubjFIlok4ZQFFVyO940YEWaTvgUbytMRlh5sA14mxpvnxIRog9JeTAZgdHEUiefhqiIqyYZKG0sYh2T2ZJNfgGYofG3pPeuIMkcA2kNolBokyM9xMbi1z0WSW4y8kIgnUsKjD5i2xSHh/dX97f1FJDbmhoGzwWXXLeCH0yWxMtYtwipxkkgyqsWeXtsHZevJP6v/pB8KRnYSvdAEMQrpMJwh2L4wUBMapAYESRzREiqkiuuf2DytwkLQrxSjIcv235fRIGUCVAEnxzoc52hdZqG+hDwnaWoclShKA808ZpEFT192ODnJf6+Qs1t2n0XL82VRHJwGc6XGJQHbGmTl89o668wvNwoxJBgIa/8JIQgET5CMuyn/MPx9zz++U5kVElGU8XkcEShR7imhKZGijWlXCE2z7AXx6xXGldcIys9Wjm00BACNrQEu0H6lugdQUjQFdrkaXXMKgIFvSqIWuGUI1M5xtYQG2Js6Ej7sMpLNCC8x3UW51uCXdE3ljrkWKMRM8NMKTI2yHpBGzLqnRuow7cZz3aTcmJzDs0C2iVxsyDvFhRWgBqBDIRgab2nVzlRa4KO9ECLpI8aKyJOWkARvcJJRZ8rQg5OwdJ6FosVWeNw0qCVA5+M93IdGSuBkpEYIMsrhHT0fYrmnHSe2ktsUxCLCpMZ8gEvjJxhWkjWvefFsuf+6ZyTF5dkQbI7mjKaTJns7rC/u4+WkRdPHvD5V5/w/PQJXdei0GRFRTndpagmGCQhMzgpcG1L8BapNIqIxKNDwn56d5d7t+5w7+iIvaLk5OkLjk/nVIfXeePeXfJ6w1/92Z/x0ZefIWLyp+mbFav5GbZpCN4jg4cIKsuTDD14pBAYbSjygrKqGI8n7FZTpnnOVMOO6nC2I0TPbG+Xe9/6Jh88OeX44yWtqzn99Fecf/Ae37z7Jt/8Fz+k/7/+Zx5etuRSUOjAzuMTlDIUVUa7eM46eNarSz57fsZrb+7z6Fc/ZvFf/yv29nZ48stf86BtkCIwGU1pvMd2TRrYEgnBExD4EMizgtykuMPVZsV6s6La2efg+hFlYXj05Bl+fcmzn/4593/9M5rlJfjA6vkj7v/qL3G2G7x6PPOLC6QIKaQoN/zml5/RNB6hUqpRWVXMdneItsU5y2g8Zbq7wUvL5cVzlCm4dfcGoxCRDx7zzVGPPnyNJt5A5yVCS4Rw1NrSYwk+pRnklGTXJwTrET7gOsdpv6bXAUvGdNMRzi6ZrVqKvmbdr2jDmvii58DN2Du8QX7tFisqCtWzN8mpQ6SpGwrfkiuQumVhCvpxjmgcWI/sh0nxSEJVpRjFLgxqhJgwgC4JJoPQgc8QmSGKjLhap5rbJ8JQkqLZYyth3aVUqBjThzCKRFITEVWREh1yhZhWyLwgrruUOtH0iE2ALqQEh+BSioSUREtKdIgQZaLVRUxpTDIv0EhoPT52dB4KZTBaIWKOdxYVBM56Qh8Sjul5udOfOPJXCHqJ8oDwRJsQexTyFcpcpBopUi0T203DgVN4ycG/Qjxsv8jBploM/fNAJkSGCMbtDcVVpR9e67a2SqKVBOHT3GFbhwcz6Pi38IK4eh7b+93iBUFKpogh0nuPRqMzRQyB0PfYPiCURpeKfKYw1yVqGvFxhW0V4UEOxz2y98nXKdnQDkOHV/GCeImZBppkq4KMcatefAUvSDmshMpBZSsHzwr/yvDi9+P4naTCr5+seW9m2Nk94FAGPrh+zMPjEx4sPW28RXf9gIO9kmt7e1S7GXmxJi/XvK43HEaPiZ4+CJZoFgKuZSV7RcFd1XDNrdmNgR2lqPQgmXELhG2pmprRsmeUd6hxgd3J8E6hQ4lsAhZHrUZchoLQw4yWPG/JzRhtNMpX9J2iDp61C6zIkGaHfSmYxQ1FFtKumS5JMfYdQUSk3KV0S1xcg6/xq4ZgS6ypMEKQSUsTWjwRLwU+SJxzhGZFFyMlzeCu3lI1J+z4KdPZEWq0T9iM4QLc2ZJ6JXF9ZN15ehUx0aG6RUrDED0hWiyCXmi8HpFlPRVrbNPQ2YATyf2/DxIrFMp6yq4nINJ+X1EQosfFSGdDin00ntwkYx9vHVoZMuvIgkfZSOxa3LKl73su+xrf1/i+p8wVo1HFwsF5L9g4STmaMa3GTEZjxpMx0Ts+/uw3PHz6gMX5aYoLLKYURcl4vEsx2cUUJUYmprZ1qXEXZQUqw2R5kqlKSZ5nHN64yTfff5cPrh9A2/LbX39M13WIGHnx6FOePfoVmydf8fzBF/gQ0FoRg6dbzfHWpjfv4NqaHKk12hiq2T7j8QQtNCJ4yswwLSbs5Rl7GWSxBtvRtjWut4z2D8nffYcPv/2cx//5IQvfsX78Kcuzb/P2t+7w4b/417BY8PA3D7h574jr128yqRSjLCeOSw72C+IXgm5zyYOzhltvvcnj33xGUCXf/eBD/t2f/Amf/eaXLFYLmr6nC4PDb1Ygsxx0ho8dlxfPCS4m+XyISY5rDCF4Lk9fcHJ6TLV7A3V5zsNf/YxuvUYqjYgR7x3eWyAQXA8xIMVw8e8s1gY+++gBDz5/Qtv3KC3Z2Z2xv79L29TkoxE70wlPvnrE6ekFPgiE+ZRbb97h6PbXGKGYdWdM7i/4+Lzi4c1rdOUIi6D1IhkFxeRZQOjTpTV4tDSYHHoE8z5wVnvGiwV+ecKqj2zWllw9oao2HM8rjleejD26XLKOms71mN6z9JK6LwguIyqJV0M2cogQe4IUSD20enUkPm+SosAZhJkSfcSLFKcltSBIBZlOQKEPIEuEbIiK5Ohs5DBZlmmyKfXAviePFmRMSggtwUmCj4jFkthHaFxaw3Ay7SsGmVIhBOAEwkWitamYCoEQciA9BLnKyApDRCFMSdSWfrOhszVGKnR0iN4SVyt864l+WHUIpAKvRil6bxvz+Ko6IMBWXTB4MXFVvcWWOBBJpjlAiC0oiGLoheP2+yT+QqvEtruYSJItASGSWiIVzVcKOgPYCNuH3K4OuJfPbyimcpA9xiHKVgzyi+06QRwUCkqR5L9K0jZdauKH+xZCoqWit5626ygKiTQBMYn0UdFdeuJKIPoh5smLYUd0+3xlMnOSW/Dykkq4AjRXiOklYLo6lBhiqxiUD0MqxjYO5h+Ov9cxc8cUbU0lG8aVR09HhInCVgXSCaRVxMbSolloTes1k8ZSFh2YkizPIRYEqajbkk3vWQSFk1N2ZMFubKhMl3xtdEEnMvAtUjhCtkNOh/aXacK+WWH7DGsqhDIY6Qi+wUWPkwIfRBp4Nms6meFkjfbp/Z13F4zaU/au72H2jsCOCRfPiOctbS2pLdS1pxUBKSJZv6K3gU5aYnQ4Ir1QKY7bGCa6xbdrus5hY3pv+QAdGnyk6HucD5g8J5YlQgqsd/QhQtMjrSXLEoD1zqJ0gfGBzHu0D6lR6Xt6e8Gyb7H9Gt91GBmZTkZ0KM56WPQgsxHT2QHj0YjpeIzWhqdPH3L/6X3OTp7TrZdIXTApp4xHM6rJHqYak+m0C957R9vVkEeiqNBZQVHkZFqhtWZnd49333uH7927w0gJnn71kIdNAwLWly/4yV88xc2PefbJRzRtjVIKIQT9Zolr23QtExEPKK1RAozMKSY7TKY75CaHEMgljMoJe3nBfq6pRIu0Fmd72mZDXtymun2X9//gfe6/+Bs+3Vi6y2ecfvUV+bs/4K3v/DPk/JLiP/6U2e0JN16/y8FRxkgpRmXB/lFFpsD7nscPn3HvB2/Cj7/g7PSUb3/juzz4/CuefPU5l8tz6qal9S71FVmByHKEyUBpVstzlm4weR7wAkApIvVqzunJCkfOTlHx6Md/yvr8FJku4oSQBhuRSPCWGFyy+1XgvKfrHI++fMHFyYreWWIMVOOK69cPicETgP3DfVYnc56/OKWuezobOLh1ndtv3uBwPGbWrRg//4zfnj/gy1uHLKY76fPnQSIxJKwjQp246ehRSIxReCQXznOxscw2a+TFMZuuZ7URxO6Yyc4lm1bzyaOOvBsRilusjWJjFY331EhWfYazqW57ZQhRJeI9WhAhhRYQkzLx2CFUjXIa1IgYVUpikCEN7pSCLPmiiU4gRI6QLWhPtDphCgWp+KmUViCATA0EuQMtEJkghPQ84qZGrDbQBGLnhjUEDUEgY5K6xxihF2CTB0kUabAhRJqBG2GGqNoUZSlMiV03dH19lXSUeQuXG3zjhzo9YAYhELIAPSLZcjJgkvgSL2zVA1svhCESWiBTmp8QySA7Jr+EK7wAV0T7cFZS6dSSwd+fGH2axAsGj0c5rBu+gjkGFQJhGGBs1ZOkSOu4ZfGRSfFJAiZRqJT2NcRGIiRbmyUhIDOaPFNY6+j7bniq6XG11Dh62q4nNwKjBbKyuDKnvXCEhYZWIHxaIU2eCmogPbakhhxwV8JgYjtSGYiWqzPzt9QKKf0i4cEBLwxPWAid7vP/3UL6/8Hjd5IKj3/5a8LdW7y5JzgQmlJl7Mo1x6JlrSJ2d5edu/DmwS7VrSN2shN2Ok3Zj1Dtmty2FCZwq+zxmWaqNUclHClJUVuwESczQnQkJB6QbUfbnhGaS2hOyacTTJGjixliPCbkU+JozORIkjeBtlkS6jn95ox+aRFGo5RD64y8TDvLWhVI7RnhyWSSzDmVI1WJxCXZKS1ZPMe09/HNc9xyxfmZZm4PodylqgoqGQhO0jLBqxJPSMZ/m0VKmihyjDZp4nnxlMXmkq6z7L7+JkVmEbnEmYyWgotmw/NG0mIRMTLSu4isIPiOuDmhtpFeVwTTUragfI+1lqbt2PSOzsFlkDhpGEtQMpDlI8gyFq2gtp7WOVpn8c2GQkVKI1EKXOxASDrbcblacXaxZL7cUNctfd8SfDKcDFKg8hLKMaEYI8spWTUmMznjoiTXihdPH/Ls5Aknqwt8gLKcMLv5Oju7++wXFUoaIgKjNUZrmq5jsVyghcYbgS4qppMdRtUYKQX37t3kG6/dZLcsmS8XfPyr3/LpRx/TbJa0ywsuLl7QtitwLsXtDBFt2G6YJKfpilQGNR6RV2NUXmHKijIrCPWG3tYUgNETqqxkXGi6dsHDsxPmi3NuLkdcv3eP7I5A71/jze98jT94esmPP1vQXD7n+KsvUN97ixtf+zaxX1Du/jE7+zfYv/467vYRWaZgusv7f/Bt/uwXX/LCdjz+7ee88Z3XED9/wP3jc773jfc5+PF/4svTEzZ9iwshDZSVAOtREbQ2hBixtsdZi0CgpMbkGaYs2awXfPnb3zC5fofbt67z2Y//hL5ekJcl2mRpQmsb+i4ZkDmbp1hJJcnzgnY5p28aTk/OgWQKKYTg8uSCJ+YxzlpQitGoAC9oupYYBSfHj/nxX/xH6q7m1t3XaVYet4FDlbP88gVfXL/O6eyAVhmkiBiVROjee7xPBWOUgxGKpgfpoQiRa63netjApMTZPbxbs5pAo/dY+uuIcES4zJJniCgIKhmxbo0PhQaEgaBSg90DcRCaR4heImNGNBlMR8hpRVi3yI1EWJlkhILkqhxVIhpFC0WAxkNQBEsqniqx8THKv03F2wDWAl3yUugDMdiBuVeDRDAQYoCYlAFpDzASW4sOPjWqOkvxikiMiOgegrP0vkN3DtU1mK6h3VwQRZIo+66nXfdYl/bDZVCASdnZmSIWOULqKyMgiEPDnmR1yeF4IDnkULBjRGxjo1Sq8tEO03QxZEEMBMErWw1Xk/krlmDYC0x1Pu2aXv1ACOnfw1OJVyRFcjwOQqTHDjH9X4iQWVCTFKEV7OC0La7uRyLIC42WEu/ShClET9cOjvLKkGcZCI+Nns46xGmH8Jp+c0C8MGky1IWUte23So3txGQrk+Tl6yCtQaTTGa/Ow0vaZHtuwvb0vRQvbo2afp/Qwf8fHKL32HbOullCe0E5nWBGJVk+Qo52YFzhyxsUe7e51kDTbPD1Arc5xa7mSF0gtUUrhckzyiwDWRK1oBIdRfAoH4ko0CMUASENPlo0a7L2EaH7AtZr5mcd55sjrNmlGE0Ym4j0kS6U9GpEkBEfBb5dE2KGHmnGqsRLDc2S5su/5qSpmb3zIZNZhinAZhorCxad5unGs44eHz2lHJNlBV6AqE9ompZWlTjdkxtHHlJqQ9e1rFtL5wNLJ9kIQ6kEhQgIkzMqSzZes6x7Ou9onMc2G0x0VFkCzj4KgugIwbHcbDi9WHC52LBa1/R9h3MpHjkiEMYgywm+qBDlFF1OGOuMKs+ZFAWrxQXPPn3M88sTGtuTZxWzW28y3TtgfzSlUoYgFEpK8izDOsditUKtJBklqigpqwk7s10Ekf2jA7751m3u7O7QdS0fff4lv/6rX3J5cYarV1yeP2e1mRNtR3R2+LhGjAjJWX+YJCIkajQiqybookLnJUU1QvaWrlmRR4cqx5SmZFKk5KWn5xccnx9TZZHqYAfxViSfTrj2/tf44eMT1n/5mHW95OKr39Jsvs2dr99D/+t/S4hriJHrd95C7d8hG5Voo7jzrT/gzf3/ifPjJecPH7D+zjtM9md8+fHnfPe//Ze8dfuQzz76MYv1Gutd6oMlaboeAlopkAo3pD7EGFFSo7RGFwUhBu5/9gnldJc3PnybzdOv2Jw/xxhDVpTDBNXRNQKkxNscokcRKaoK29R06xXz+ZLFfIUgTe0vTy85e3aSsHCMlFWBUZpN3WJdwC3P+dXf/BgXHe98/UOENywXnp1oOPzqOZfXjni6f53alAQ59OhSErzH+RQhXBhDqaD3Ed9DFiN7beS2baGwuL0DuvUBy6pDjEvm/Q28uoFYVjiZ8EJKDDAI51PDK+IQ62ySYrBLsc9xUJ4lx30NWUEoc9T+FNF7wtJCnyUlXQSURESdruXSIcwFUbbIPhJcItavUhIYSP04TPedTmsNbZ8aaQvCuVRfoh7WENO+f4zDz2/9+zqP7B1axuTVpAyg0DGShWQY3WOhc5iuQ3ctob6kdS25UUTn6TYdXRtAGWRUSQmtMzAh+T1ps9UIckUivIIXrkrbYHIYw3b1LwyEQEo1YvAv2qoDxED+D3zeYOIsSAzKMDTYehhJMXg6DXX2yl+BVxQQgx5gaMJRw3+EpJyIqoW8BKuIrr/COXEgL2SM5JnCGJ3IuGHVoet6pAAtFVppikLSOofzATtvMXg6uYs/KRBNl+ItnSB6lVZRXlkDvdIwhpd44UrNeTVh2A5btt/n6lxsBzyRATu9orT4fTp+J6lgn33Fo1CyVG/ytZ0RB1mF3is4Wjvozpg/s2zMHnMNatJT7Xr2p0dMpzP2RMN0fY4+fYrQEtV3GG8xIVAJTaZVMu6RBV5mNGaMGMHIXSDbmt45Li9eoBcn5HmJro7IK0OmO1SukeUYtTum2tklxuuEpmO9WrFpA71zOKURJkvOzsFjQkPoVtTWoUOPz5tkJOjPkXJJ2T9HXnzE4sWak2Xk4TLytL9HqA4ZxxFTF6mMwGiFy2b4YhfRr6HbEIRk2UfazlNIyKqCscmxdcfJl/dZbBqu7RqqXCLLfYprIwpX4o8vuVzWLLqerBgzkYaJBhXhZFWzkJasKJgoMMHhQ0/ddywby9JqWmEQmcSMJoxyTVYElvOWB8c1G9vQ9S3L1QK7WRK6DuEtSsrk0eB6ur6h61qscyAUUhliEo3gPUQtccMyt0CQCYlCYKSktR3HJ884P39BpwSj/dvszvbZPzxif++QnarEhICKgcLkSKlZdz0Xqw1CZ1SjKSrTgxm9pK5rrt+8zrga85svH/HifM56uUKt5qxXl5w/+4LFxQvatsZbm/a5hERrQ57vY3Z2yKcH2GZFa3uKnX10MU6FL0acs9RtQzWZUe7tU1hL9Jbz+pLTi5qTF0+4vLzEeUcXjnjz2Sk3795gNCqZ3LjD1777OouLT7h/uubsN3/NyfEPeO3eEUcffD81riFgihlCO+b3X7CxnoP3P+Sd63/M+eMFy8dfcvb1e+S7Y377k59y97/7V3zjh9/l4Rcf89lZk0hdSM1P30OWYSIYkyGERhqHysvkjyEMRmcIFKODI777j/8Q1XfcuvM2s/1byGJEsB31ekGzvKSv18kss2+IsUVrw2iyS1ZWbObnuLrB9R0hBpRMzGqa7Cby3nZrpJApFUCmFYzH979kfnHO4eENEAUy22F25y3u1DXV2QUPdw54enSD+XiHLkuRZdIkI7RMZgSZ0UVo0MQA6+Co9T6X1LQC/P4OMUTOzCF+fAOnDiEbJ0WAFOAsYmjwo4PYJQ8AJKkIyQJCgfD1YGojEMIQgyIr4fpuzo7oee5/w5lw+HFFKY85VAv2VAdiRvBTMr+itWd87vZw8TVEN0nT/qiJavAo8P6KnRY2prUJbxHREvxQNfUgcxwaaKllipMaTM2EFcg6UEiJyjWtzHAY8BEtBTIK2k2Lax1+XVPKJOE1ekTb98Ro8JT4SoJMhlBRaiBPwEiIYc0ovsLiDzy5eFWVMMQpSUVwyd8heRoMgCDw8jZiAAbDWgDp3tPagYtXLspXGOqq/iUCQAyf/WGOP5gRwbAfAFEQdSQWGhEzYhMhWHAtlAswVYruat3w8Ok8RQLGaJRUWOfpGksI6TV7l/ZPMSIZ9eV5cvqPkXohiSuJ6Dvo5cvdzzCQKZBUEWKYemxBFbyUIQxYRiQr6WG1YTuViFfSRl7efPhLfHkO/uH4ex9+5wDVLvHWs1xdsFmfkec5ptgjG63IsxZlQJQj5GRCPq2IcY/Y36NdLlk1ls56egRkOUolU9Usdgi7Ssk83oOqcYVBxAUiXpLHS9TyI7rjY84uIk9WjgfrQ+r8kMpMmXhBraBQipCV2OoQgkM0S2KMNFHwfOkoRcDkinFZIbsVZ0+ec9FLrh9WzEqJUhX54euUfoTwJ6znG87rhqByZmPFqDSMhOay7jgJFplZxpmgDIEQezrbsep6lp1gg8FpIK/IqpKqjPi25+nJnLOmobct63pNs7wkdC3RdqhhOdgGT9e3dH1D3yXDY6F0UkAI8E4QZESYbCAZJVooJAIt0qrP0+PnnJ48o3EterrPzcke+/uH7B9eY3c8phr8jnJtMNrQusDlZgM6J89LpFIEJYgkvDCZTdjf2+P47JJffvwlF4s1cj2nXa+4OL7P4uwpm80K13dJQSoFUiomkx3UaIfxaI/Q19T1GjWakE92k5F1iMToaZaXlMWI8ugmZQho27PqN6w3FyzOjzk+fkHb9+xPSm4/n/Pm+Rnm+h7ldI+7336H77yY84sv1qy++oSnX37FjQ9eY3r7bd78o3/N5vyYfLyHUIr+fM7x5YbJ/mt84+t3+PjkN/TLYx4/eM7B67d5/Ktf8Nn/6p9y8zvf5v2PfsKf/3aF2/Z3EaK1BKXQZcQog1BZMnsezBslgkwXCKkxZcU73/4u927d4dFmxdvf/MfEvELESLtZUq/mdKs51lucbQm+RQhPOT2gnLY0+SntYIbpnQMhUELTtnYYzimWfY0U6VwrJQnBc37ygp//6E94+PmnFMWEICrG119n9+AmH14umI1PeHx0k9PdA/q8SKlOJpEkWiqELrAImmiwRGofqSWs1TVkWNBOpsRxwZwCJrtYdZOYzdKkPUpE8Om6b9OJC31EWI8QCU9ElUHIIbQQ+oR5tYaQIXXgYC/jKBOs2/s8jse4cgelFuyrUw5UQy5zXNxDe4/oj/mi16zzN6HfS3HNMaUGEAW4V/CCi+Ai0SW/tcQURdAvlQGECNIgs/zK30kgEJ0gk5IiE/Ta0JMRg0DGmKIhO0vfWuK6Ad+Ra0mmSzYWOpdwl88mkBuiSpgMDCLmgEi4hP+SGBeIIc1owFsIhFJJ0df7l8aLctvxJxwgpRg8mLZxz1tFwRYvMJgwb2vo8JcBL6R7koMiMQwcw8tmOxEFgVBKhMqgkeAseIc0S+IY2OyAt4PaYtBdxmTsb7ROaVqNTTgBQbBphSETkTzPUEYzMimus200dtMn4q0JxCCJwQ0mlS9TLoZFjeHDOhSuV2WLgmGNZDhVV/4SL29/xTlsBxZXZEO4onx+X47fSSro6YRYZDg9g907HMzuMhMN7zcvCCcf8+njX/HL0wN+8fiC6zcmLA8ULw53uX5jl28c5OybjqwULMOI1u8go6DsO9zmjAJBSY/yNVJpgvMQR5T5BK1UinaJGX23oV2tCMtIMSqYGUuuPVJrRGkQSiDNIXK8w85ezySO6as7qZHBIYNHelBRYNpjxOI5oraI9Ve4usf2S+ouUNtI3b7JuZgwn2iWYcm6KzFFRdSRrq1pW4EUDjcKlKOc3QKsbXA+EIVhFQ0XwaD9iAMFVVkQTclqsYFNpCokZTmmKAtu37qOMgr17JJuXrP2nr5uCaWg0CNOo+XRJpJ5zYFxqHpF3das2pbLxlF7iTQF5cRQzgquVRnerZjbSBd7NvWK+eIS2zbo4KnXC5YX53iXXEs9ElnkZGWFKksAvA9Y55LzLZEQZJqMFxOq8Q75aIIyhqbrWdYnWNthpvuUe4eMD29yNJlwMC4olWKnzLk2nZFpw3y54ni+YtW09DEy2dlllOWs1ivOLs+JUTKejbk8P+bRb37OcrWmB0TXUHQtzdlzFmeP6eolwQ4ut1IkBUs2Qk33GN95G+0a5o+/wrgejwLbYXSGVIoY0+5Ru1lhN0uWNvkMONvi2ppmsSC6FJy7tJYXxxecPnuBunVEjIq9N97h69/ZIH/6GHHyhPNf/pKb791mtH+Tvbe+wWZ+TtxsEKsLnn/ya37++JR/9r/5Iz745ht8/OSv6c4ueP6rrzi8cZ3Hv/kZz1/8kBtvvc8//Ufv8+B/+EucDzixbTrSxcy6SFYoTFagEIi8ACGoTMnNa3d59/2v89Y7H1CUJadnZ2gM87pG5hXRdZyvF/SuT5nVwdNuFjQXz+nmJ3TOE80UWVm0VChXoYRASolSCtdu6LuavnN4F3HBg/RImRJEnA8szy9o1y1K55h8RN07ZrdeZ7Kzy3uuZ7de8fjoNidHN9mMZygkuZTJwyBK+ugJZImRdpqNyGjKiqB7gsqR8ZBeSchHaepvI6HUUGVEKwd5nUwEEyEZ9I0riumUa7sZtYucn58hLs6IG4lwlhAEzkdOZSCUhvnqGrH7Nfner3i7fMg38hfcA1Q8ZBkPWfaCX9mIkyPQDYiMYCcgUgQbMQ7Np0iqBTHkNSudHND7mAwZXUwsPEmKjAQyECoJAogghUJEiRSCMlM0fcANbskypIY/CAHVmDbXlGUJISVM2KjTLud2+2eQxEUvk1Hj1tl4mMBcJRlsj5RdmhroGP7WJCB9DakQB5mcpz1E/8rOoBiyo8W2UItXSl2aaAUpX3E1Di/H9IPxYjLUHB5zOLdROUQ+mEZZUryWMMR2SgwBpQYfCLYGiOmetDIIRJL+CoUxKSZVGYWzFtsl2XhmFCBwbST2OT4KYuwGMDBILLfgKAzFfysniFsiYAt4htc2/JcY9ky352Cr1BDDOUqO1n4YO4XhAX5XRf6H4+8ehSwpR4JgO2LIsa5m3TT41Sl63THLPJVxKHWGKLLkXi7HxPE1RjNLOZH0+T1suUMvXYqW9R4VFNovUfOHUK+Q6xeEywf0rqFrNyxsRtMfMe9e42xUUcclCzRBVxS5xtuGRedZihRpK0vDXlEiXUPbNURybFQso4FQsOMzdrPk5dC2jtPnc+pMUJYlZTXi6NoBSoPRF9gzyVkXuGg6ehFBFSxUyYNNh7WCQ68p+zldvWLddVw2Pcse0BmmnCHyXY6qMUZsuOwDm+Bo+5rF4oLNeoUKAdfVzE9OsH1aG3IkwsCUFboYpQbBR3rrCEN2eggpn95kFdVoRjGepfUKASeX5/R9iygqxpOblNducTDd5WhSMjKacaa5Np0yLSvqpuX4csmqqWmsI6sq9vf2cdZyfH5C37VU4zHBW/76L/8Ti9MzGiDYnqKtictLLo8fUK9ScpTwSQWoc0NWjVHVmOL2W4xGI5aPv8RIRdQ5zvZobch0SluKQtF3Ld62bKwjuBZne0Lf0iwWuK5FAJ0PvLhc8eLxM4pRMs6tDm7z7h/MaZrPWD/bcPnLX7D67tc4/Nqb7L3+dSim0Le41YrNpx/z53/8n3jvv/1f89r3vs2dH3/O07rl9K8/4eiffgcu/oqvfvslH1zf55/8L/8Jnzx4wtNNk9I/huuschFnA7IEnReorIA8B6kwUnOwc4233n6fd9//kKOjG5wvLhFvfZ3x/iXeFGgB8/WcddewTcPquw3NxTHN5XNc1xJFhSh3UCEmL4RhNU9rQ7A9fbOi6y3BxZSsI0LC51IhhaBernnePEZnBVrnrOuWWecYHx7yerDsthseblYcX7/DfLZHkBnl0LCqqOmjw2HSpdIHujjjJCsgNHhpkEgCd6EogRzpQ0pXGBUQXVoViAk3SGyqF0WBns443M1RmeLkYoG7OCEuLKKBGCTBCeYyIKaRpr6GXzxDTn/FzdEDvp0/5k3ZscuMy3CN2pc8cJZPOCSqFpHXBDslRj3gBYamG1LM/DC0EzKRKFtDxsFoMA7xB0KS1jLMS4I+yeFTM5qZlJLUeZ/qTNgOviMxL+hUhRpVKV2577DCIJwg9nHo/1PhDUEM65npZyVxgC2vqOi28kQ1+EiFbR2TacgjXlEUhEG5J2Ui9qNPjwfJzPKqPMqrVAi2376S9Q/1cbt2MayGppMwfJVyeLUOkQmkkUSX1qJFUEQ3JdQGOURmRx8QQrH1adJKI6VO79+Y1qa1kphM40Pyx2mbnqIs0nDAC0Kn8KEiRIcQflv0hwjrOHACrygO0tTwv8ALL7/E7QtMryUmM+eEGYbnGrY4Yfvn5V38vhy/k1TIC0mW9eywoZQ7TMYzjsYzdnTFjf2GH9qv+D99/oj/6QvBxZnn0dRwcAjXbvc8OtC8lq+Z2TM2TU8nRmSTCXvljFkQqHmNaiO5URyOCqahRtk1CIOWg4u3yckyhcwuWC7m1OucKHpMtOgIKImRGtQJOgMVlwRRwuw21RR0v4BgkZTEYpeYBwSnCNUR1QLfC6y8QVuVeFGSacl+7NntBf5GS20Ndcyw2hCCovGw8YFO5rhqTCZatBBE6+isx7kOV+2SFSWxvaTBoMsdqsJgQo0LsF412M2SSgdulAJzc4fJdMSztWNed7RtIOoJ+7uCxXxFHSwtEicyzn3grI+crns21mEMHMiO3bbneBVZLFterBsuVwuW80vqzRIdPdZZ+q4heIcPgWg0qppS7uxiMpW8GpoG6xxCGbIsQyoNxZjy4CaT/SNMVtDYNO3v3cBEa4EoR5jZAXt7uxyUBTemI27t7DDJc5b1isenJzw/mzOvW1rr8FGg+5aL5pi2bYapreLsyZcsTh/TrtfJRM176BrONwtCvcJ1DSomZ2NTTSlmexTTPUbVGIWgOX7K5WaRDPW0gRiT07r3WNuB7+nXK3y9JnoHSpLnOSJ4XNcgRZpeSiTOeU4vF5weHzOZJbmlnu3z+vd/iNSGFx99gV9/zOrJe4xn38WMD+D8mLBKxoSPP/8lH/3iYw6+9SZf/94/4Vu/eM6jdc760Vdc//BfwMdf8fyLB5jDnHf/2Q/5xl99xm9PL6gDOBFAa0QxQmclRudElSJJi6zgzdfe5psffp83XnuHwluWX37Fl59+Sr1asVgsWbUda6CTni6TeCJkOdlsj+nRdXbf+jrCO+rTZzTzC1bHD7Hz46E57pHekmcVcueAfrOib2u6ZoNzluA8IaRqFSN4l6LKYgBvLSF8Rt+v2Ln5OqPDW9wMgVm94nR+wvHhLS52rxGqPZyU9BGclEQvwQZCjAiREfMcTETGoWCJeFV4Ix50QOQ9UkeiE8mx2JNitbbFz9aYzqGsR3TrxO7nhqAy5HiXfFrw7k1FcJ51fU6fPeXrO4+5aQLWvcYzO2Iqdhipkjyfs2MVM29YFR5nFWKjEFYmR+QhrlAImQbzShKGfUmVDY19BwKfzL8ESeiQB4QaphEKRCHwWtGuAoUApXoyaYjC42zAYCgyA5UkjAxmdwYhJ1xukM6l11h7WDmkG5h96REiEENiLra+BmlfL/0St3GQMNREH4cIyZfKAxBp5xE1SPsEDB4AKdJga56YWPatY/SViaJUVwqGZJoUEnc/mBpvWferJcKtCiJGhNXERSTERI6JLSkTK7BcJU9skynEoCIIMaKEoMiTK73aGjQJ0EYghaZtkkEuQiRiWKb3kBIygSSRFApiSx4gXpo7bSctQ628AgiRV87zq8qD7e3FgLcGcBDCldJDDCDiH46//yH7C4QKZDHilEHnY8Y5tIsFy9qxaAKN6DAhIqRAKY0SEpE9wMh1igkb3cDsTqm4RNgWgUGYHUJZIOIpyBqh1lhaYtynLW7RlxlKFUxFS2Ul0bXcdZLaZXQ6I6DpPax9ipGU1ZTMREoZEW1L6yK+b+izEdloF+HXtFZANaEaT8lpiMFTNx5bn1FlgV3lePtoTFUWPNk4zjcdXedYqZLRbI+DsOC09fQovDBchoJzJzjZ9Cwai1CBiSsopz0XdUe/aTlet5yvVywXl6wWC4RPhr59W+O9xXmXImiLMcVsj3xcEPqeblPT256IxOQFSmswBfnuEePDGxSjCc5H1m1N1zRAMk2VRYWa7DPb22d/NOJoXHJzZ8rhZErftby4vODp6Zzz5Ya6t1gf0Jlms7yk2WzwISKUZn15zPL0EZvFJb5vsT4ibMuiXuE3C1xbpxjZvEQXFfl0j3K2RzmakWtDv15xdvIU39agsy2OR0To2xYRHL7dYFdLguuIQpBlGVpKXFsTQ4/KxFWjNV9uODk5ZfdozN7eIRQVh+9/m2+pkq9+9Au0f8Dq6cfs3b2OrnZR+jn9+Tmx3eXi6Zd8+ss/4/LmNf6bf/Z1vvfBL9Afr5ivz2lsR3m4y/Nf/A23/vC7vP7m1/ijD1/nP/z8c5bBY6MgyghFicpHaFMilcGGAEJx68YdvvG17/Lee99kt6zonj3l8R//By7Pzlkvlyw3NesIjfB0GTgBUWnUeMrk4BoHX/8BWV7QnL+guThjffoMcfYIXE+MAek7jNRkeYFtNgkv1Gus7QgurS9sL+shBDwdUkg65wgnD7C2oe/uMblxj90I1bP7HC3PODm4ycn+DfrxAT4ztAHsdt3QRoIfGkuTI9QYGV562QQEV8bCMiByixAhTf/t4Nujh3VEIvgW3XtUkIh2nYYAeUaIClFN0eMJd68rdkrJ07Mlbf+ce7OHvD+eY9x1jvsKG6fkcsaB2TAvenZ9QVCeVgjYGGQnE+G/xQtxUP7JpFiMfkiT0hBrgYgpGlJEiAaiiUQzTKllWr+MhaJfg4oepXqMTu8F1zm8AKMkcZbT5wK9O0YWE/xlj6xrhFJp3XPpkN2wuqRCimWM6uUUn4HQCPKq8X01QlqEmF7XK7uPgpRohBp8p/zgxyRFquEyvFQehIEYi9tZfkyTlkGlsSUPwlBHxUDKXMVEbif5278HTVx5grBDek4c8E2JcACB6BOmCYQBTwj84NlgjEZrlWyYxZC0ICVKKJra0jQpDcb7kAY8UiJDqtvpvIgrFUTcDiVSPgXw/wwv8HfwQvw7t5dDzOaWSPBXZEg6Db9fWoXfSSpIe0F/4VnIisfjGUezPaaVZCRLwvQ6r9+4wR+ePuBvnlzwZDVi7kvWfcN5NHRB01+fcFtvaPvAZfDEvqaUHRmO2I0RPkOLGYfFNT40x9w7/pzNSqJsjfJgSk2Ze1R3SbuKLGPFIiT3VCGHfM4AOjYIaqyTOF/gsjVFFZkNXgMqWhA5GEkWL4m2pZG7RL2PVj1ea6TsyYJgLAM+RHo9ZS+XSBkR2iKMIKiSXo/pTUkwFcoIdHeQzN6iw83PWbqCXOdMbZr6e+XIoyBXaafNhj6xYZ0HpRllgrcmnn0jODFwXktsgGmpKETO803PyoHIx+xUu4je4rIzWNXk2ZjZ0S3G1+8Qo+X8fMPlckXXdSAlRmtc3dHVa+quQ+Q5RhmYzcj3rpFJRTs/pa43eB8wWUYxmlBWE4QykI/Q5Yi23TBfLBILqiRKG3yUoAomu/u8ducG37x1m9d3xigJl8sNnz4943yxxvaWznlWzYbz1ZK2rYm+JwuRWTnCbRZcnj2mXi8Sg+cdbuvpYFtC32OygsmNu1TTPYwxAzDU5DoZMK4Xc/p6jQ6BoE0igr1DaAje4vsGGRyhb/Bdi1SSqhpR5Dm4nqaXWJcugNJ7fN+yvGw5eXbB4bUDxrMDqnKEn+5yR0eqWUFe5vTrc/r5GaYskU5QN1DbFV988SnPLx/xsz//OR/+93/EP/03f8SP/8Ov+Otnj7n0mvHNPY7/4j8z+c4HnH3zNf7pv/xDrv36GWdoVkbQmZxGZNi+pW0bJrMd3nrvA95/50MOJ3uYtiPc/4J+tUGv5txSgr7IuLQ5awFfLi65rC+Z2zbt7muBNIb5/Snl9IBiukOxs0d1/Q2m994ndCuaFw/pTp5j13OUUuTjEbqYItcLZLHBO5ucpm0PIe1q4gPe2iHesUBKsMtjLkOPl5HxwS2KoLj14gnTk8ec5jNeXHuTi1tv0Ve7iVByMU1/BxldQA77/DJN0+Vw1R3MtYgO4R0ihrRnh0o/n+VDprKibRT3AymaM5uhq4hvIqF9wWwSeGd2xF695KsGYqvJ4wHVxqHyBYtuxP32dXR2REaOC5aHtqB1Y4QYI3WWnJc7m3KIoyQIxeCQlN5DCmI7xEpaYABUCeQkhYNEpuY8vmTcRS6gzq7ArVYRWWa0m5Y+RHKhKIwiZCD8Br+ucZc13nVJOdELaAQRnc6hdqQ21hCjvuLAr46tE/HWjdkPU5M4SPsHmZ2IgqjTxAglkuGkCcMOaAIecTvZ3wKKSPK2ALalMYahcRZD4z0U1avVhZcY4SWpEQXSikQoDdU3uX8M5IcL6VyKrUIgIESkdwGlBFKm5+dDioiLMZJlBqklCD8oQSJomdQlnU8kFdvzkp5LimWLQ/T21vAxGc/iX8ZIAukzN6gnhEgTh+1zF1EMxMewJxnDVZyUQF6RFf9w/P2O07MThLfo3qIzTTGCzK/olzVrN0oiouiQQidb7yCQ0aJY40PAugInG9RIM9OeXAik6JFREUxOJlYIu6KjwJpraBGIpkcoi5ENI538XFoxYlrlaBFAWaSBqHOsntDrZPasjEGFfWTf44QgrC5Z1xZvpuwGheg1vYyYaCmkAZ1hXfJIqTc2mcmqnLsT2NGO00xwuhJsvEQHyXs7yRH/snN0qmS8WyH3FL44J1wsiBhm+9eZ3riHnhScNU85XZ7RNDU+RrTRONvS1jWbzYagFcaMYTRG71+jKEf49YLNZoPte6RSFNWYajxB6QJMjhzv4IPn8vyU1nqcAG0MCEUUmnyyy41b1/jG3du8d7DHJBMsm55HJ8ecXC6pmw7nPHXXcrpasKnXONdjvGecFWTRc3HyiPXyDD/sPXtv8SESXY9rW4xQjK/dZrR/jTwrrvCCUZo8z+jblrZeI/oepTQOSXQ2xf0O9R9vCX2L6xpECOTjEdWoQhHoXEvXS6LUQySxpV61nDyfc3jtkr29I0bTHYSQHBUGacBvNgS/pD17QXX9Jkbm1CtLLwUPPvkNT9annPzln/PDH/wf+c6//VdI+xf8xcef8fz5Odfff4cXf/5TFneP+GIz5sN/81/huzEnUTFXis5oGlVgvaep1+gs47033ub9D77JncM7lD4ST0/plktYr9l3HTtlxtxmrAk8Wa1YLC+47Dd0waWezigWj8YU4z3K2T75dEa5d42jG28goqM5fUz34gn94pzoHNl0jBnvopZzRFZinMX1LbZrBlJWooTEtUn5YvIMnWX45pLl8x6PY3rrTbQsOLo8Y3J5ys79T3m+d4ez2+/S717Ho5F+aMRkqrnJUT+tEcaQSOXUh8rUkAqLcD1CpUl6hNTQaoPAgDJ4q3l6GVGVwcsxekcTfYZbnZAXJ7y+l/FaCBzPHW4T0H6HUXMDrTTWCx5t7qHkTaSaomPPC2eY9yOinCCzIhHyrRvSNFJiwrb9RgmkEYQmgO2TqfEWL8RhAi8l26hnokSogcQ3MiVROYcZvBqKPBEwnQ8UWpMphcojQvTE9Rw37/B1nVYonIQaok/XxhjdK3EP+uUQ/RVfAKQYhgkRvHhJPsStUnEgBpQAoxBBQhuIDAqBnvQ94lXTfXUu4uBhMSj8YgxptZStkgJe+ils8UIcbrsdLjCsmwSi8EmxGcVVrY4uDTeEVFcqiBhTz+d8QKvtQAOsC3ifjOCV1kiVVutFSEppkZnk2+XD8J6UA17YkkaAiFfLDwzKkjj4hGwxUBgUDi8VjFusk7BX+tGXeEGEl9SE+D1UN/5OUmGcR87XG+r5gmbecG3tuTmB3ihqNcMe3OX1oyX3LjzPe4fLBH69ZvlozZcXOeeXh7h7BbeMxYicPjfYGAlWE6Wh6xpc7zi9OMOPe567Gcu2pIw9e25N2TdkwaJtRus0K5UhRIEzFaI4ZFJNGBtL1p8h189ZZjO6cjeZtyuPI1KEBtOe03mBlCUlER8jm+oNzM4+E78AJAaLcmtQU9g5IjeGInboZp4Y2dgi6guiUERpUDpLJpDSDdM1TRwFWi8JOkcxQfTJFNAH6OUEnxWEzIDXeNsREGgRkM6hRWBS5ZjME9uatlWUVU4pBJfO0JsKWeRYLLd3p1ysNriQIauK3rbUriNoSSQQpSYrR2il6KQiCMWkGhGJeKnx013MbAc3v6BralyMKKPJygqT5QQhCN7iNgt8WxN1hjQFQRlUljPbO+T6wT5v3LnN7dv3UpxkU/PJ/Uc8n6+QUjIuMgSey/k5L05PuFyvqF2HNhkHRcn1smRxccrZk89wfQchfbBjiEQpyXNDOZ2wM9tjtH+IKkbIKDBESpU8OTZ1w+npC7p6RXAuXSiiR0eJ0IZMZ7RdBz4gI2Q6o9wxGGUoqoIYPN73ZHmGkYK8KLl5NGEUHartaTYr5vM11++AygpE8FQHt5OR5WaN61Y0Fyfk+3fIskNsv+En//Hf86vHT2iD49Nf/iUf/dG3+P4Pvsftrx7wi4ctF7/6NXffe4/nP/pL+OAd7v/sK9794b/izuE5uxI2reXZxTnPzs7Y393njdff4a3X3qAyhugcZr1AW0vwHflIU5S7dKXB1R2jLOer4xc0rqV1/aAkiMigEFHg+55mcUm3WbI+eYrJK6rZIaObNzh88zvsfHOXnBa7PKOZn3Hx4hnn8hl+o5ICJBtBu0bGkHxOpKS+nCOVoZru4BGslisKa2mbNWK9RKmCyWjMQYxkL+5TPPmK0ckzTt79Dqudm1iVI7QaXPSTbC8x19sBdgIKUcbEoHtF2FwNlgCB1KSmUEqi0um2OeyMJVNZodsVa5a8aX7EzXLNg+U3+PM51FwjuiNw1/lPbUCLNVI4ulghyBDBEB2JrBAuTRVwV6aP2wQAmUb7iRQLHlY1rGqC26TJn/ZJch00YlIRRUFsB1fgkJI4pAgIH1C5QWXJjCkoiVSSfFTSdRZ6i7ESlhbvLV3jcV2aLKaCahCiJBo9sPgD8BKCbZRSDNtCNVQiuZ0YyAF0DeBgy/BH8bJYb+WbUsDgQZRUECBwRDMAbRuI9MmV2YtX+uQEHK4Aw7YR3xozbb83gMVEegSiTGqVRBoMkxKSKVMQWzXL0LAPACNEaFqPFGFYVRXJAFWIlxJSCTFuYzRTnjdBDDBFXK2ApIzrRM4JIxO5QkSiiL0ndP1gNjm8I6/crdPrupr4XBEvA7CVW++I5JqNIMWW/cPx9z7+tDsgRsGRX1FuGvJ1TeYk3o5YiIIgJF4bYrlPWe0xzSEPC7L1Yza9Yj09QuWSkYh4FSiDI+/PcX2HFwWVAkJGk1/H77/GVNYob9FCoP0SgcHv3CQvSoyMFM1Fij0UFtEtoDnFK42SBvICbSIyOiIGikCvDL10KFUiXcT1FuvmuFhizYRgNOSG4HRS70lN5hqU8FSZ4nCm2e9q+hZamZNJwdREajVCFiVBRe7sjjlZrOmsIJoKJT3n9ZqGpJbyAXReopSiV4ooFKOsuIqH68oR+f4hsW3pmw12UPplZUlWFKBUSrhoNwnXqAxpcrxKCUbldJfDgwNev3Wdu3de4+jgEBU9xyfH/NXpnNZ7JkWGEpGmWfPi5Jiz+SWrviEKxawsuDmaQN/y9MHHtJvlkISUVrK8iBidkVcVs5t3mB5cQ4+mKJEmjoWQFMbgnOP0/IR6vUhrEaSIWxmSl1CR59i+J1qHYtizHo/JjCHLCrSR2K7GGI2sSpRUHB7O2C8ksmkJ/Yb5fEXbWcYmBynIxwfsvPkO3dkxIXa081NMtYPROwi1w+c//yl/+vOfsYmwev4Zf/azj/nv//U3efMfP+cnH/+W+Rcfoz74EOVb1mdn9M9POfyvf8Dt/8UeYy9pnOVsseT+ySmF7fjg/W/y7tvvsT+ZEp1D1iuUD0Rbo0xkdDBhUkjspmFSFjw7PuXL+Tm1S3GQPnokCqkEwXn69Qrbtejz5yyfPKAc71Jdv8nk2uvcfesPGGcSvz6jW5wzP3nBmXyCk4rYt5h8RDQbouvITEGe5Ukt2jnK8QRVVKyWK2h7TNtQrxaozDMuKmZZTr64IHv+kNHzxxy//z0W195I3msyGU9fRfGEv4sXIIowpARkhPYlXoiDYoZMQJ6I5KgSqVyMYS8rKaynXtbMwie8P/2IRfcBPz+ecGZLYrxH7L/H33SCX88blKixMQcKICNaAV4gok81Eo8gpTGJqIfrfIpQJyTFX2xquGyJbomwPVH2SFMSXI4sc2JWEK0mWpHSEQChYmq4tURnBUIJvBQDXsjpGkvnHJmLUHviC5uSYBqbjKNDMp8V5MnbaTBaTBOB7YrfwPJHMRBDDHgiVbOUVCQHMmEYAA23jwkwwHYAoEmEhZcEIZHRISQErZBOEmMHW2+mrUVTEAMuYcBX7qqWsiXrh9973PpBMXg8XUVdMqxjMCRtxW26dnr+W98kBG3vBzgUCFESbUot06UaIjwTBgpiGHx5hgRo8bc8o4QclAkyEo1E6tRmC2S6fdulPu2VHdP03n0FL1wNH9IYJU0xZMK22xVTMeDNvz0q+v/58TtJBWgTGNUSpTzBW5qmpQkbNuKS571kXe1y7Ugza6+xqSZMwoZgHd3Cc7w+48+PDe8ceq7tNoz3ItXIkO0WzLQEO6HpGtbNhkufM5/coKk0Wo+YFY5pqMn7lqxeExqBlZJMKXJTYiZTdieCI7Wm6ArEheG866jzFROWFH5DDC0yrulDj3MZzud0QRJUhvKnjPoTyvCUWHuiB+82OF8QlrcpKkHA4oRFxJ4QILQBz4SoCpTOEnOl8sTQy4iKeVL8CI+SDqECSniC9xjRE2SOEhGlPEI7YpRJ1it6ooQspjedzxX1KKOJglHTMuoFLTlCB3okvpec9S3Hx4+4WMzpbYeQGilI3g9Ni1ISFRPr5Yk419G6iFMBo3KKvEwyUK1QXiOHPSBr+yumNGylR0LSyZ5qNOXd9z7gB1//kKPZmE3X8ujFU37xi79icXZK23lMNeXg6IDz0zXPnj5muVjSuzSZUWXFW9dv8N27N3j0xRfcf34f26ywKLTO2dmdsrd/xGRvl529Xe5du87dwyMyqQjBETx0neX0cs6z4xMW80tkjExHM6yp8L7HBY9WBmNSmkimDZNyxM54CrZlNT8heotRivXqjLXr6eqWIs+59+Zdvv3t9yklrJ8+Yn3ynIvTc86OzxA6Q+c5pizIZwc0TY/rkhmiKvdRoxmL82N+8cufs3YdIQq6+TF/9qNf8Pbdf0E30iAC+YvH3P4n/xy/O6PrPfWjL9l88A7PPv+Uv3n4iG464uDGPf7o+/+E1w6O0sRaS3QmMaMM6SOxbtGjnCoG4mpFv5Y0Xc/xes3D+SWLeo0dogm1MZi8JDMVuSnITYHOCvzAFMfFnNVyQZ09ZDM64PD6ETffuMvkna/jQs/56SkPP/mIs+f3abuOdnNJ6NZpSqQy8t09ZIjkkwnSFHipKXb2EKZgsbygGk0YjUfMJrO0g3l2xvjBLznYnPPire/x4uY7NMUsTZ8FQ+HZNsFcNZyQyCYRRfJSUCKx5vGVHT4ZQSXgHaOg7XpuVDlGjrhd9Hy/eJtl95CP256iOKCJBSIogtaIqHE2Gxq9mNYb/DAtCIJBe3jVGG6jGoPYApbELgtjCOUM0UrEZgm8QPs1Id8jtDMo8rRjHRJzLkJERpEiN10gy1LkVNv0RBExVYHSilxmtI2lsxbhXVpDyXOiyhH9kB2pVDJnNCKtkvgwkAJ+IDy29DdsjQchDsqE5EoQpECFFAuVfBS2BS2mwporYi5AlOA6xI1IjBXxskHOniD293AXI8zic8LhnNi+BssK0WbQqSsF33bqsi3q219hOrXxlcZ8CwD4Lxj5KNOvPGx/nq23ggARktJ0iPwUMaCNIc8SEWRdSPGoYlib8cngMRVrTWDIExcieXXorToipqzw6Ac8IZGZIbqQMshfcXHeTmMQ8aU8k5fv6yuwwEvgtCV5/uH4+x33Dw9xouS00EzlmrLvydsVYuPpg0RqSalzZDVhNCu4mW2ofIGZFyxXDZdmQ6FaRn6F8C0ibgihxgVN1+f0UQEa9IKJ/YJKHSPrJaHXBF/jXMRmt8jHFaiOHo+MXcpL6TzOVURZIk2BVOCUTCrHIaJWijHGSITwaALKODIZsLHDiwapEvaS2kEATwBVI0i+D9MQoZA0ZU4tJkzajlHrWMc8GclKxymKixh4cXbM6cU5TVsTo0BphbMd9XqDEGntR4SQ4qiDo3M9Fg3FhKwYoYc0IKVexqQ5Z0mONqmRCDoAklYIlCm4c+ce3//Wt3jrxg1CcDy/nPOjn/6Yi+MXNOuGaAr2jq7RasHzZ484Pzun7Vq8iASTcePoJn/47pu4+SU//fknNKsLnA+gcqaTCXt7h8z295ns7HDz6Ig3rt1gUm4HBgFvI/PliqenZzx79pRoHaO8otjJcLbHBYuUCq0NWiuc7sinu+xNd8kkbOan2G6TptLdivmmp2tbRIgc3T7iOz/4Jtf2JjSnJywfP2C9WHHy4pRiNCGrKlRmKKb7uNUabwNNs8Qsl6jRDk7A3/z0LzhZzVPChmv51Y9/zPe//wHj0YigPNn6kp11T/X+e7TnC3SuePrJc2ax4Uf/8SesRpJy/wbvv/0+X7t9j0IZhASjBbos0Ahi0yMzRakEuq4JbYvtHeebmoeLOafrBZ3tCCHFJOqsIMtLcl2SZwUmK4lC4kVAtB3t/a9oHz9mU+1xsHfE/4O9//q1LD3TPLHf55bZ9vjwNjPSkslk0hari1XVNa3qQc1AMxcDYQCNLgXoVv+MrgRBN4IgAYOBahrVXba72MVmkUwyk+lN+BPnxLHbL/sZXXxrn0iWBE61AAG84AIYyYi9z3Znr/W+7/M+5vKda1z92ssoDdPZhP37X3Dw4GPKsqAs5thqCm0b+7zRBqpuMIMB+XATKzQqTdGDMatiibItxmjG/a3odeE82ckjtqopp3ff5tmtt1gMd7EXU96LmOCL4Q74yqo4Xt+FiAkMIV6PA90QrPwFG6CuG7ROGMo+G9rxze3rbIoZP5676Bulh9haErQmkOBbgxfjCEw5EZMb8N0Gfx13DNDFFwZBkIKYAAEQwChk2idkCjEpEfUBUs9j5H29C2oT8hEBjXQisiMJCOvBBoxUSCNpWktbNpg8i94heUJdtxS1JVgbJR3K4PspNA7hLOgYsYgWCK075mT3+XRD/UXxFZK1YaMIkS0oA3jpEV7HCC/hX8ROSolUIS76VCCoAaG1iI0G0csIk4CUz9BXJa7eQxweoTa+xOqrcL6FqBNCpRFWxPru6NIUvuI9FAQE37U14iu+BevvwwuWRdcedCxYXiywEET9aei8YwQIhcAjlSLNDEYrnPNYS7wtiBi92T2yICaFiY6hGAChVfwsfIjsRx8lnwiB0Cr6ijWRcbvGXb7aL/DV/id0vwTRLXZePHVnhv3/Y/H8/9PxG0GFenWCLxKEKWi8YWZLzqdT2uYZp7OPmR4f8elsgy9HX4Obt3lDLclqz6KwTCrH0noW05rPzp9z5GeYPCfdGDO8uset3YytUcNALNmoV7HQOfBWcuwSFhs9biYldbHEFi1lYWkDCO+iAUuiOVAV/XqKLZdUFsqQRcOYuohGdEDwDbVLoisoJc6DCwm9bMaGmhOakqo1tESHWMccaZZkJho2SRHQIerCZJBomZPnfUY9GOiWzCSMMkNqALNFMr7LcCtjQxbIakrdNrRIUAOUNhgpUBKUdwjvCK7C1isaJ3EkHVVHkmqJkpLcJPQaT+U9VQg8XLU8Oz1n/8lDjk+PmEwnVOWK4Dx5niKAYrXCO9fFuMTNnicWaTHcwGT9SO+pVtgqGvMonb04IUNASh0dXaUmzXtcvXKT23dfYe/qZQ6O9vnxj7/g/Oyc4AOpik7rZV2yOH/O84cfUFRFp8eMDjM66/P2Sy/xg9ff4Pzpl3z66a9om4L+cJvNK7e5fOM2V65c4talXa5sbbE5HtBLEnxr8c5S1jXzxRLfzlFS4mzDsD9ke2sbb2G5WFKUK3wISB0HQK0k12/d4tV7L1PNZxw9fIq4doONXsbJ0QEffzIhz3vkWU6vn7N7+RLORsrmYGsbI1pmkzOePf2S3iBntL2HNBm98Q52scBWS2wxpVmuEJuX2Lq1xfY45WERNaTWOb786d/yt1c3uCQ0fS24sbPL119/jdui5v60pMHy9OMv+P3/8r/kxvMpQSf0+32UUhAcWS+n3+8DnraK2wSdahJnac4X1JMZ588nvL+/z9PpGatqCYkh0Yo0SVFphjEZg2xAKhMylSDoMsmDRSpNkqT08yHXdrbZyQzVZw/ZLwrKQYq8tMXu177Jze/9ASmB5fkxzx98yuGjz1gtZiilEQS8TsAkDPeuULmWYj4hHYwxWXrBQhiNN9jo9WgWc8pywqVP/wM706c8uvENpuNrNDpDOnBr8zqIej4RIgWQOBwG7whCxYSC0O2wRbz4ChdQvsEhaEswqWM3z0i14cC/wYPyDrlY8vZomw/qjGMfnYCVB4+JBj6hex7d0fBsiJnDHS3uotAGLvT2eKLRoVawk0Oa40RLUp8DNUKvCKaPUA0S0W2/O5+BEBsf4UEqjaBriEPArxp6WY5GkpOwcg1eakJfItMU2UooW4Jv4udlPcHaTkrUUf0CnSaxS5sQqpthXbfxiRsH3xVITCAkNSKtomlokyBdAirgU4cwEvqS4MYI9RSxVxAe7zGaPCPcKJjJr8FMYJylthpslKgETdQ1rt2hudjbd1unf7LpD2tn4xe3rY+uBiNkl2FtXeebsDaUkp10JjYeidakJuZ4W+up6875u9NzBjwi7bZITdSVhs7n4MICMoS41vUvqJsRdw0d2+CfoB5ds7P+bl68t7XImPVeQrx4V19tGn53/C8e/vQR81YzGwy5PrD4es5s1VAXlqoNgEc5h5eSp6nnfjsllIvYcIcc555j64KqbbEBZGioncLh8dT4ANYpTLJiMykwdkHVCJqQEIKL1yJdkiUKHSKQa3BIohGYwpCmA4Y9zSi15Ar6Wc4gCaB6qOFt+lt9NnNLWp3RNCVNCHjZQ+k89gsKdPCxX/ANvl5Rtw5HNBYVRKljXwSygSFPBEMHDY6j2vN8vuDp/hMOnz/jfHLGarnANg1pmmC0oipLbNt2176A74YKpxXkA7IkB2WwdUlbrvBtGyOLodsUCqSQoBUIhU5StrYvcf3OK1y/fRvvW/7mP/4tzw8OaeqGRGkSrambhrptmBw8YFWtaNo6AsVC44XhpavX+aNvfZOBrfjrj37JbHpCmubsbF/l0s2XuXz1Cjcv7XB9d5ftjRHDPEV4YvRu27JYrZidL1BK4Z0lMZob12+ipGa1XLEqVjRti9Kmqy+BzZ0d3nzjDXIjObz/lHp+yriX0JYFH374jyRJQra9g5Rw+cZ1tDbUZUPWG2CuXWF6fMDB/gMGo5zdqzdRJiHrj7Eb25SnR7hySrucEfrb9He3uHxtiHoaZ4M6COZPP+Ev/vzf8cNXxgwyQz/Nef3WdbbeeZVf/v1PCKMeT37yM/7sf/8/8GcbN6iFJstz0iwDZ1GJZDgYorTANg1tVSMVGG1gvmA5mbI6nvHp00M+OztivpzTSkGS5tHUOk3RJqOX9slNTiYTlFA476h923lLpGRpj93NLa5vDuD4lNMvH7FUwKUtetdv8eYrb9BLE5r5lOP9+xx+8RGTsyNEANkXBK2xUtLf3sWKwGI5RSd98lFMBfPekfV69K9ex64WVKsFlx++y+7sgAe33uZ0+y5FNkT6mC6x1qJfGAbLWGMFoXPI78yTIfbYa88eH1A+ehBYqwmqZWvUQwrDyl/h8fIyy/acr436PGWTL0KDlzGhDasjnf5CqhA6O4Jo5Lf2LbowLRYC6ePAe7H4TwR+nCPyQQTJ5zOkWkGoCaMaZBMHXBnlHRIBPhoNBueRqUYpSVM3WBtwRUPuFUYpeiFh5RtaIRF5Bn2D8oZQWmjbyKJYGy77tutBRFeKQzeL6AiqS0nw7kWik4q+RUFohBagWsjLuAxqDaKNfZ/XLtb9niCoAdhz5M4+bNzFfLFkFE4429uGc4OxLU4ogtUQJEFFQAH7YuMQLmpq9/fwlZl6bVzY3Vv8f+kZhCD6XlkbUye7PMuI58dFVfAeLRVpKlFS4H2galxcfMELMEOLmGjWBPDRfFwEx69VcBe+Io/o/KCgM8r+6ovnBdOi64lekENe9Afrd7ROrWDN3PgtOn4jqKDG5+zsCqqNLxGXtukNEqgXTM73+fTRR3xxWHKsNHa4IBeHVG1FWQoKnxJMQi9xOFHiFiXPFhZbtFCXqPaYJzPB5d6KbRY0izImH1SeeUiZiD5mmHFgpiTlgmbZUtuA1DJqFr3Hak0uPG1RUlSORiYkmSSTKQoTTTRcQ1O1VCKhpwQ0NdMGGtNjOzhknTGp+lgl0drj6oqmBqRCJTkiWGxrab1GaRkHKKWju7EOSCXRiSHXEiE0xgwYDD172yW38oqkXDFvoFEpWWrppYLEGLJU05Omy0LV4HtYJEIJtBAY55FBdM66EEzMmS6d4Hyx4vzohKYoUUIy6OWEpqFxFXJNH/YObBsjf2SnhdYGlfdIdq+TKmgOHrI8PcRbj0lStIq6IZ3kkeqXpGT9AflwQDraRicZJ4+/5NMP/pHVaomwntQYer0e3jvKuqYqllTlkqKpcAK8VOikz9beHj9457u8efsmn372MR9+8gnp7g22hiN2tna4fu0Gt69e4tLmkEE/QwdB0zacLlbUdYWzUYM0XS45PDpiulgwHI3YHm/ibaCpPanuM+jXHUqoMb2c26/c4e69G8jW8dkvJ+zevMnNW7u48zMWkzP6gxFC9hF4vGtZzRZMJawWU6rZnIyG1NfMTs9YzaaMtnYIKFRq6G1fojh5hm0L2mJBMr7M6MpLvPzqTT44mtN4h0NQL2a891d/xR9+95tsb+8wunKJq6/cwW6Pye8/ZjII/PQ/vYv/s3/NXTIe7x8zWZ2ijGZzcwMhFXVT05QVxaqgrWusb1Fnc6rDEw6n55xPFpy0Ja3wBGNQKHKhoimWyejnQ3KVYbxAE5ODjYg63BAE2kn6aC5ducI37l1m8egJf//eZxw/OWD+8ENaHPnuDrt3Xufqnbu8ee81Xp6cMNt/wunxEZOzI1yxRGuNyUcYnbAhBPlog9HWFqN0QD/NGOQDBtqg25qmWDCdnHCjOuGVww849BXPhjvMRI8lmtZLrAAruqHXuxdos1/T5DxSgOk2MwgVpTskgMYGOAmwCILZuUK7lqJICG1Gr2lZyeiALEzA9jUmScB6bG3xVaS0i0YhlOwKp4zU/rUezkF0a6RzH1ZQgqiquI3PxzTJKyhVxAKeWRAZ+IAJAi8kPrh43264d0JhtCHtG6rGdpJ9g9QKJ6Pe1QcBlcBX60FXILzqzn0uqP1AZwjYodmy20Jc0Bc1XgRUDjIzgMbNYtQv2kNuCdohXYqYSVxVRkZTb0DQGukgPAuEZoYs+8zObyK+NAjf0i6uYIttRNuL70+twZf4vxDCV4piuBi2PQH5FdT+K+P2PymdvltExUYtS1XnnxCwraNp7QUAFAI4HE7FSMm66WKfukcW3bYLHw2CpY/PJjpAIgQXm62vgkrda4gNz5p+AWuzpbV8Yk1hvPjudu/sYqG2/mPdDP0TXOJ3x28+fvnBPqc+x/ULnuYrNtoJ7SJSfb1SGBnp7a0UpFoi6opV0VB5hcwEmTYkYYCXkbJs64qVNaRaYVzDqrbMRM6orxmUDbPVFoVQaB26/sLigkKZDClTvG1obLxmKK1jrF7SI9cyJuQZTWY0RkhQPQZ9yeZmya2Nlo12RVE2FKTo1NNLW9JEkyaGnjYoH/DWIEOK9fF6pKTAeI90AiVAGYlIWhrraLxg0jhOj84pZnOE8/SyDN/UFG2LxHcsKQfO4tvoiC+UIiiFTDLU1iV6wzHhZJ/l4ROaYoU2KVprlFJok2LSHGNSkn6ffDAgG22R9Aa0szPe/fsvmC1n+DqyA/M8R5BSVAXlakldrSiqFW3wOKmQOqU/3uGt19/iX7z9DWZnx/zFz39OpXpcfe3bbIw2uHr1OreuXeX6zgajUU4mFdZaprMFdVXRti2hy5h/dnbC2fkEIQXXr1wjWI9tA6nqk2dxO4+SyDTh0vWrvPLGHTaHAx59cp9sMOTVb7xKFhoev/8rsl6PDbWD1hLbVFSrguV0wbQuWE6nqLakJ1raumZ+fsbO3hVARgnI5h6uLrGupq3myKol3bjMy2+9zvi9+6yqFi0C1rXc/8mPuJP8AZtXbmGLikuvvMSl65cJpaeQDWc/+ykPj5d8442XePTRPufnM5ZyznA0oJf3aJ2lKhuKVUFdVVjXwrIgHJ5ycnYaTaiLkmVoCUYjtSAN0URTJilZOqCf9DBBon3sSYOQaCGwIaC9JHWwM9rg9bfuMSjm/OTnH/H06IjJ4ZdUvkYNB+zceoVLL73MSz/4L7j1ze+yfPaE04NDzifHlJMzpBIkSZ+Q98l9IOsNGG5vM+qPGJqcft5jkOZkLppmzqdnnC+m3Dn6mJPQ8mzrCqdqyAJDExRtCFgto+FuCNGQW9CZBwdo4nVXSUh09AaIy/gkMgvQTLxjXwbOFxpRetpW0xR9siZgkxba6JnkM4HIMkyAprb42naeCBLhZVwaaBWTylz0HxKeSFfv6i+oKGmYxYhWkhQ3vI0zG0jnEGkLJgcnUB2A7pvIPBYhpjA5oQhKY3oaW7fRDNNrjEpw0hFkQHhBsALm68WLjK8zbhYiiKDWg+yFc3In34hgCYBERV/mxCMGBi0E7aqHXy2jeWTqCEkLSORS45ZVXFAOssjOROCPBGFVQDahWWxy/jghnHnCdEAR3kT6HsFGjy0pIiAUy2vn9fBiaR9rbCfTiASJDrj/teF7XVpfpFQRArlRGAWg8c7RNBbnu+WQj75IrrM4qqoW57vlz/qxOnZMcLE3kIEuhUpc9KqSF/1CWL92FxNIOjEqLxYm637hKzuHC3rmWt7zFXbjb3G/8BtBhe9+70Pu9Bt62cek+q/I2hHLyQYfHvW5v/Ac9w12eIaQ79PMxzxMrmLkNkIptIDENUg/IxiH2O6hEo00DilWzAtJUTU8bx2+AcqGdmmZC0Mz7DF0CuklSRvwlaN2gtR7BioyBqQWtLZh1bZUwuBlElFHATpNGGiLLy2tFCg8TesoG888JOQpGJYUtWflkmjm2La0NlA4ifOGbDBma9ji5wtOG4NIUqTOUaMdBqM+aSKokiFFf8DMKGYuUAlFog2ZEvRdD+Q2dQYIT25b8lagtSKtJUMlED6ghWNAi/ECpQSJ8hhbY6sGLQyZBqMdidYYbVAqJ5EJzgeU0mR5D6UVbedYXJclSsrO2C42CFInqKyH29gluXmPtDqnWa0QQaCVQkrZaRIH9EebDIYbjMcbCCU5Ozvh8P4n1J3EIpicYX/EcDRmZzBAO8+T/ccU0xOKqqAoV9TOgtIokzPcHHDt+k1aqXn3s/vMJ0u2r95FSMlwNOLG5T22N8bUjWX/dE6+LNECyqIklRKtBWeTCftHR4Tg2RlvcinvUcwXbA3HbPU3mM8Knk3OWayWoCT5xpBrd27w2mt3IXgefvmA0c4G165fIRGWRbVkcGWP7HwPLRxGwPn0DCdzfvnBlzx7+hRX1ygVuD7KeePOFov5jN22JR0okjRFb+12NKgGKVfIqiQbX+a173yTq7/8nM/nDToEXPDMT55zPqvYu/cWweQUTcXZo332XrnHzvUNPvqPP+f9f/gZbwwlP/u3/8g8cZj+IKZOGIOzlrosKKuSRTmnbiuUDSgbSetaaaSKW2ipUjQeh0BITZb2yJIefZ0zMAm2rmjLAuU9A51ikhSFpOcDxdMj9mmpFgtmdcW8mDKv5zT1gtX5U44/e5/3dUK2c4lbr77J7Zu3+fq9VylXFdPFHMoVwXuc0Pi6oq0rVscnnE8/J9jA9mibW3tXuHVlj53NMZfHI+55S+UCjZ4zbSxHMuWwhoOy5limHA82meUDWmWIK9/O9VkEBC7GCgbJNpJtKemliqaX8dAYVtMld2iog2ZaWq5sp5ymQw6enBFUgk1zQl3Gwpo3XNoC5yzHsxhPKap+pBBrQAeCcjHSMGgIGl+7CORJh1DdxtvGiiBciyhLXN3gQw0pUVKhHWliyaQk6Gja1FiP9Y7gHNZatMwwSiHzmKEtUDgfqK2Lcgshojmg89FPwVaEUBO6OLwLuqWNgEXcNGiETAkyQ8gkmtYJg5AWKBmGlFonrFyObFtCq2HVA2Uhk1GX2hCbM1cBnlBbQp3BU01wNUFsEY4DghLpDb4xcQMAHbtEIGxkk9DJVtZmRcFFkAgpfq1QftXX+Nf/X4hyDKNIhcJ4i2viliA1EomiqOxFAbY2YK2NoMav7RI6lgRrtkindRQhNqOdJGKt34wAw3qFQAcmCNYGUoI1oLA2jvz1V75u4i6ouWugJazv/Dujxv+c4/PThqK3SZonyKZk3gpEbamrgNCeoYZERDM35VvapmHlwakUHQStDyhj6KWg25pFHVDS47ynqi1TrwiZItEFflGxbPs4LZC2JVhHYQWt1+hsyOaGJG9mHC0BkyFVSuhvko836OcSZzKq3phVmrAMgWUQKJ2QKknfewxD6iTgJKS+oVcETK0wiWKgBUkAgqMvLFnwKCHRKpCFBlfVCKdIjSZVDq0FqUlxWpLLrGtYJUmaMtrcJMsy8LbzFiD2DFrFplYn6DQj9Edw/R7pMIP7B0jroumhFGilybIe+XCDwXCT8cYmaZYzW0w4239EUReAwOuMNO8zuLzL9nDEUBueHx0ym55QViuWxYqqraO0Taf00j6Xr15jsLHJJ4+fMTs7pr99hb5UpHnOtb1druxuo4TgaLpkWlRkRlFX0TspTxWrVcnT54fMixU7ozF7e5dYzhfk2rC3sYOrPAfnE87mU5z3pKM+G5d3+NrXX2U07PN8/wAbPPfefo1RP6GanpHtbDLYuYqfn7HRzzk9OUJmAx48OeH+F59TLZcIEdjKNK9fH7E3mVJXFdkY0iQhGI1wN6hXM6SxyGqO3LzCzTff4ZVb/4nnnx9hgsTiaaolzx7u88qrr1E+eUYpPM8fPibd3ePSzT0Ofvz3fPCXf82d/82/5pN//9fcL5fIXk6vPyRJM1zwuLqmKFasqoJVvSBYT+IAF9DKoJTqwCODCrq7HiuMycjTHpnuMUozhLU0xQrnHJnSJCZBKUOCxJ1NOfz8CT3lmFU1s3LBopqyqmaoc8f0yWd8+g8KMdjk6suvcufuPV761re55wUn5+eEpsJXJV6neNvSlgXNcsXh/j5Pi4pBb8j17SvcvXqZvY2YFOL9VSrraGXF0h5z7Oc8t4pnRcORExwPNjjvjah0GiMLQ7zWxyHQx+u4h6FV7EoYJhKZJez3Uw4XLZddyQ1pOC08u4mE0TYPVimurCEZEtqGYFuCsWwMGjbzwLOppZECSUbwmpB0ILrxnfQgsm9CTZQdiM5vQQSwkTmBbRF1RVh1JqHGQisRGnRiyXWUKIdE0DpJU8d+wdkGpzOU0PSy5MIfyAeoax+jYKWM5oLWg2sIrgZfQbBR4ul9rHfWd1GqXb8gDHHjkBCkiWaRCAhL0tDQk3CKRjZtHH3rHkG1iFThLdE4WnjCpAVZEtqAqBx+uYP0LYEcP89g3sSa6odR6kAEEYKIvYJwHZvgwmOAuAD4Sh1eSwTCV6fttQF1/If42SRglCH1ntC20ehfgko1qzLK3AlgfcB1sZ6/FpF10S8Qf6/OR9BG+BdM2u75Q7dsWPcOLxqCzveDr7yfC/Dg17YWL4Cfr8gh/j/7hd8uZOE3ggqjvOT2VuBaviALC1yheJb1eKRvotjE+xz8HFyFtyWV6lGZLYwgbkKVJC2ielsYRdvrIze22evDSDvSUEGxwK4WeOWZiUAmE7JeylbacsU7RKOo85SygUpJyKHX1LhEoGuLs1D5gE4URoP0DlfX1K2jLT2LFlqitq6SGfT79NKSch44cQParEemalzlWVpNJXs0G5fI91LStMBlGwzEBnWqKUVKMhzT9BNcClXSY9nrU6vAytaU1uODRogkolSdI7wIHukiGLI2iVcClBL0qdlslyTOo0QgExWaaEwmfUomFRt5y1Zt6RcOLRSbV67ijeZ0ckyQ4LzH1SX1asFKzmLkSdt2zbGIVjEhIOoCGRyp97R4MpOCUiRpQpr36Q83GG3uoBE8PzpgtVzQtDUmyRhv7pGlffo7V7h+/Sa7ox7N5JgPfvEzJs+fsKxL6rYBBMNen7w/It/YIx9tUVc1j58+JjR11JDLaF5S1jWLVcFg0CPVCf2sRz9LaNuatqpIlGKxnJEYw+0b17l6ae/CmfrVW7cZmJyDgxOmixWroiTp9bn7xm1u371Jb5BTty3PHj3DS8VLr71MaiS0LWxfZny95pX+Bju9hEeffcLT+ZLT/SMmR+cENFJ6wLFsYTkpWU5ntFWBloIsNWAUWu7RVDVaGXRYIdPL3H37e/z+t3/Jwd99xCJ4TIChdywePGDn7e9jdMLhgwPe/cu/5Dv//X/H9c1tdu/e5Vd/+3dc+9/9GeXqkPsPz3EiUnYlMT5IEAdeG1xHu5YkOqGno3wjFVF7j1QRZEhzkryPUBodJNjohqukZNjPcdZSWsd4vMHe9gZ9W1GXjrOTI/ZPTnlyts+imtE2JbapCDLgvcVaS3P2nC8P7vO4N2S4d4XNm6/z9d//ATx9xifvvcfi5Ji6nFMtF7RVhWssJs1xO1e41u9j2CK0kKSGNB1SVi2V9aRNQd6uUJNz5PkZW0FwdbTH4e51nuxcpkgGuLW+XflIb/eaIAyJkPSUINcC71tEI0m85xKSUgpq4fnTPryXKJau5ocbKWeDjJ+WNSFRNCUc31/i2yk+lPFqbhPi8FqTiwotKwqlcH4P/DCyDoIH6SP44H038NeEyhKqGrkwBK8QuSckCjEQKBMpdr4zlUpNpCu2bYutLXVRo7VB6Wgi6IC6stHHQnQbBifBxmFcWNd5P4QX0U+uBd90aQsKL8MLkyLlQRpQMYHCT3POBVEXGcq4tfACYXU0iKpCfCzRRUpWAULToe8C0WWHx2K/LuzigklwYajUzcvhqwWy2zqswRIRBBc5zustBF1d79D+0HEeAwGNixs066nrhiw1KCFxPryIi17TNwLEC3K3joALqueahfDCTFFc3OcFD/ErrzmIF//ebRHWWtQX7Ye4+LGvNjtCvGgeXkRedRTZ36U//GcdZtRjmKX0M8Fl6citoE4TGmARoM0Txn4Z/ZikpXaBxoJXgtQotG8JraP1gaZ1LJvASjiCdVQhwfb7jPIAdctJnbNKRwwSi2gcy1ZQkNAMdujvbZCMKtIqpzce06YpjdSQj8gGfcocrEmY94fURlH4hqJtsC72C6LTXwcZ/WSkCxcxedHvIG6+MuHZtHP6tkUIyESDufjCJWQhpZ8bdn3LYOXJmkC+ucX18DInJ4c0vsUTcG1NW6woFlMCkSrvuy2qD9GMzDc12jUk3mC9w2iNMgnGaNKsT9YfMd7YIc96zGcT5vuPqOoSKST9jS3yfEQ63OLy9Vtc3d0iaUu+/PB9zp49YLlaUDc1znt6aRZTJEY7ZBs7KBQHzw/joGVjvZNKUTUVq6Lk+WRKojW9tMewF6/BVbEikZKiigPw1Uu7fOuleyhgMplwZWeXy+MtJpMFj08PmS9XeKG5fu8Kr7zxEhubI7wQnDw/4fR8xq1X7rDR70Fo0ewyvFpxPWgGmcKen3EwWzI5X3J+eEDTBqRKEa6m8pL5vGU5mVOtFmyGmDajJBi5hc6il5WhRgrP7q1X+YM/+T2+fPLnPC0dGhgEgX2+j7v7KoPLN5mfLvn05z8muX6bP7hzlZ1X32L6P/7PfHr0HeSg4skHX1CLNhr1BRCqGyx99MagGyyVNvR0Rp70yJIcI1U0s1QKaVJMb4AyCVp0LLTGooRgmKcYn7Coa9Is59LVq2yKBreyFJMzjuoVXx4+Zbo6pm5KbF1Gk88Q+wV3dsz+yVOOf/WfyDf32Lr+Erff+R63hlf54Ec/5uzgCfVqSVXMaYoC17QIIRlv7LIlNPrKNtgWqST9fo/ceorakrY1ma1Jlks4OWFQ11zpbXC8c53He9c4729EqSCiS0NySC8BjZKanoRcCxwW2WiE9ewkkstCsS0d/yINiA3J8RPPq5ll90rKv38aKIOn9gnLZzVLO8PZJUhL8CYyAFSLESW5qKi0o7HbEDZB5LGyCBdPaETc8FtHaFpCWSOWktAYRBZZJAwE0kSw2xNLjtESLQ1WS5q2pS4bjPIorbuYak3deNomsiijzEMgnIjDvo1AQrQn6NKUnI09Q7CdhCSJ/YITURuqPEEmBKHxq5yigEIAYonXRENFD8KmhBoIdcfC04QF4FvW+LpEv9j6+/VIHQunXNfGsPah4GKOupBHxnGdr6ggOqmG74Z10fUHLwb2NVuBAAmK4D1V1cSks8RgreseOwIE3QfHRYOy9sxaz/wdi0HE/Mh4nQ6dTPKCfUD3mN2fIQIj68eIfc26Z1hfxGUHjaz7gG5JsX5cuFiCBEG3JPntOn4jqPDe/h5DMWfjas1mL5DlgWG+ZGg+x89ucXJ4k4oE3/MIHJKKwLIzExFIVyBtg0AhdUC5FnzJ0LWMvcMkEjMyhCTDCkuialZ1Q+ELlLN421I5Q6H6uNTjpKAIFVVIaZoMLSVNUtK4hJBm1MpghYUWapnSDgQF0IjAKmikSRn2HMum5FxeYb43wkjFUoK3nkYMCP0teiOJSZacSIWQOWSbTAeSMhIGORACYTRORDZAsCXeVYSmAdcSfNlFwjhi5F2CMCkiSUiJ2kgnTDQz8RWhKlmi6CvwtuRsscC6jF7fk2eBxDbMvjjg/qPn1LYlTZNoPqo0bVOTJAleW4Q2mDSjaipoWlx3IYo0a4HTip5JSEKfZDDGqAovAkiFd47Z9Izp9AzXWrwUGJ3SGw4ZjXcISlOVJWo+4eknp3x0tM/580PqpgGjGA/GDPaus3HlOj0ExWzKyXLOcnJC05QMx1uI4GnbOmbCCxkJScs5+bTP9uYWi1VJXRXYYoWUgt29PV65e48ru9vUVcn5fMr1K3u8+dpLCOv54uMnfPDFA85mc5I04eU3Xubrb7/MvKj58MEBk8mUjX7Oay/fod/PkM4xKWsenU54dDzDCjh48JhH9x9SNJZVVeN1NLxUSQKujhTSpWV+ek61mKDEVbTuoQAhc3Q+REiNkQlKODYv3+Lbf/rHfPTBA947WdFDsmc0erlAphl7d1+mOT3hwUc/Y/k/p/zhH/6QK197g8cf/k+8f3/G29+7x2f/049ifroIWBnTG+iaBKSIhlqIyIrJEhKTYlRKmvSiAVeSsnXpOldu3WZvZ0ASKo6eHHF2XpD3xty8dYlkUbKYrRi+eo9vfPce26Lk03/4FX/xdz/h09MnTMs5TVvT2ArXNnjboI1GEHX/9WKJrVvKoqZdVbTf/S47eY92vqKYz2mrBbaOP9vaGIfm2oaibHj07JDZfEImJZujjY6ODCQZJ1XFwWxC4VuMThjVKwbFOcPijPuXbnA+HuF7A9AKpwXCSVprOXCOUxEIVtI6Q60sOpH8EoENjmU/5d9NWw7aBatU8VmxorQBoVqSwZCWHDtVUAek6xFcG0ECPE4aCjFASkWsLBle0QFPqjOPBGwEFZwzyCoQ7DlhNEP4Bb6XIOR1yCQtGqVyQmup6xqjFFpIMpXisgzbeGrnES4Ond5CcAqJ7sIToqZRyICweTRBYj0gu47CaBH4LpWgS1HokhfiENvFMIYuEUJGIAHfxR2tNZWdliIGI3VFXXWJElZ0zc5Xtgl89TlEJ3UQHcD/lWLIC3z94r5yPdCvkfivUBzFmvAook4xgGhD3LSkASkFWS9FSUVdR8PWLDXUjcd7+YIyKNbohgcvXzAJRTRwxK+TPMKFP+WLeMt18RddGgkXkU9cvJcX1MTuXy7+XIO8v0ZZFF91YhAx+vB3xz/72M0dhS8QLkX4mqoVLMQQm0RIqBaOiU8ofNSM22RB7SUizWlMEjd0zjLzKXWmqNJALaEIAisz+n1BE0qerjY4HY4R2rBSErylcSku3yYZ5eR5wUJaZjJHJiOWg5yZCjg0RwikVnilY4PsK3wVUwawFlz9lX5BEDAIkyFMglEB4y0ehZcJUCHrglUb0Kkm9TWLYkZRCdIsYztryZSjfnbK4acHLJYLTJKgVUzBqFZVF6magKrRaYZq6g5UCBcGvj4IXALCRLZb1R/RszFJBQkIQVksKMpVTBkKkTmZ9wYMx9uY3oCyrAhywfn+lzz71RFnB09ZLZZ4JejlfXYu3WJ87Raj3gC3mHGymLJYzGjqguHGDkbrWH+cw4d4zQlSczafszXaZNhreX56TL1cILxjMB7z8u3b3Ll2FSkC0+WCnc0Bb3/jDXracLR/ysefP+Tp8THeB268cod3vvcNlJE8PJxweHqGcZ57L91id2uEloJivuDZdM7DwymT0nJerHj4/gfMq4ayrGiDQCQJKkkRTuODZ156pqczVtMzcCVaeYwSSBFTtBAGpQw6tCT9TV77gz/kBz/9Jf/m3cf4INjVir53tMuCa9/5DkmAZ5/9imcf/YrN3T75pUu8dn2Xd//6Xf7oj7/O+L1PeT6zBBWwAYQWSKlwnSeNUjHa10hFmiSkWYaWCZnpRdmd1Aw2drly+y6XLu8wyjyzo1MOn52DTLh2Y49NrVgeniH3LvPa73+dO7sJ5x9/wb/9tz/h5w8+47g8o2pq6jbGTjtbo2R8HVIKbFnFfr6yNIsF27deYnT1EqKoKedLmtWctilwTUPbNkgh8W1NXbccnU54sP+Y0DRsDTcAxXRVofMe09ZxsJgxqZZInZBVK25Uc8arU768cpvDzS1sv09IMrzWgES2gTNXsQpxy2y9pnYtXiV8aTSnreN5T/Mfa4k9WTCTjqfeMTk/p3aBbKixeQ+3MLDyiDZB+JbgHBAIUlOLHCtjShAiw0uJUB6hTIxN9EAXb+gDiBpCc07oHSF6FcGsILlNMBlOKZzoIQg0TYUU0aAxkRKdJjgRaK2nbWKt9c7GdKqQxsKzTg4wnQ+w6rGOYBTrTXoXZSC8Y5088ELTHxcVQXY13PPCGwgfWQV+XSPXqQvhAvwXUnSsEYFsfeT+uU6quR6m19KBtXQQ0TECO4AgdPeVFyQE1kad8GJQv5j8hbh47WuJAgFE5QipR0qByRKM1tjWUdUNSWrwDtp2ncCwrjI+9gxrCeR6aSK7Bc5ajrvuF76CSYgQP/u1ESS/1i+8gBL+6fECSFgvG17ctgZNCFywR36boIXf2MHsV3/IT5+dsyhn3Bku2ZAe4SzLEpbD28hwjdBPEYMWYSIFO/GnmNYirKNuHK21NFJi6xpRrQihZrEMtG5JLRJ0otDUUNYULtBWjqW2zE3KmblCuTmiHeSMjWMUZqxWLYcMsHlOpuZcXU5J6wSdaQbKY4OjbAQrsUHIJdYXVKEHqcL4Oa5sOMw2WO1kyNBSOU3IUhJaUp2zsTXkVfuM/bnnONtgkCcUW9vIYcvmcsWqFZRB4XWC0KBcBbYhBI+wDX5VIYoGaR3eKITJMIkjEZZcNmwnkMuYq+yDIqfESItSji3pccWSejmnKBaEssT6lDY4/GLJ/OCAo+Uc1UvI8gxrLavVHN/WuLoGW+OaGu9t1HIq80IrrCUuSNrplOrqNYb9DcTJY6bHR1R1jW1jU+GdA6EQJkHlBls7imKFrSvK5Tlnjxtk06CznNHuZcabe+RZD+8birpg8fRzzsuS0oNM+wwGI3rDTbQyeN9gO31UkIJ+b8hwsIHznuPTI+q6ZHu8yc29S4yGI3qjIW2AB4+ecHlnzFtfe4297RHtbMVP3/2C9z+9z2Q2xTrP9s1rpP0RP/90n6dHJ5zPZmgpufmdbzAapEgBn3/6mL/9yfs8eb7PfHKGdy2hniPrAhVcNF1SqhsMHdJr6hA4qRzPTyfcPnlCc22b0XCA0orESBJtQCVRfiMkqUi48fXv88M//inH/+NP8TYwlAFFy+ZoyN1vvI47OyBJKh588Qmvfudt7ty5zVvfusHf/s2/5/X/7f+KW7sfcv98Gr9TKonMAyHjtlZKEhW1ummakpoUIzWpSUlUpKhJlaKNYby3xys/eJO9yyl+uuDgo0ccny7JtwaI8wXTs3Mev/8+FnjplUscnp9y/+gJ54tjynqFtTZefKWmsYGmLTHGoKQmSRKCigZXzrbkWUZ/uSLTBk1MXgjWI4mfkZKwLCa89/HPsd7SBosOgkwnJEkPaTKsTiiVIqQJSZp2G+1AUiy49eQ+4/mUz25e4+DaVVqdI4UhJOBVoLRQNdGQSSaCkDbUSvIg0QQsIpNMKhEpb5ng06aOjAKtqG2AvkNc6+GXBj9vEJWLVg4y6o4BWOv0ASlD11xHj4PgfDQ90gIxSGKhqc5IkydYFSDfhdSBTrCVwLc+DpDB01QeneoIgEtJmmhU8PH62XZ0e9FJMqJj7EVsUly8C4K3sanx65yj9VTe0Qi9ANFFVUJ3u0VIzTor+gV9/wU9b43wx5k+Vsyg3MUmTK6bCRk/DLFep3RNS/BrlgGsC+R6cy8I0QDKvdjWxydc+xN0PxXWFL+u0PoocxDBx+cTItK3RaCpW2zTkqUGYySt60wqu8occQXJmumwPqe+ymSIsozu3h0Q8sKQM96ydvMWdA0TsDaKig3X+ue5eMcXMV1i/daihlUhCFJGZ/DfpT/8Zx2TOlA4izU5q2yHdtij7I/IssCGWJFWS+63OWXaR6QtV6sT8qUgJCl9E5kuhXUUdkiT9/CioPYaZ3KMXCHKgvO2x2zcJ6iAaB1V0kNLTyokw/GY19I59fmMh2Yb01eo4QblTp+t6pyigtILGpkgjETSIusaFxzCW0JZElZ1THCRgmBSVJKT4EhFw6aSjFXMuG+DJhUtqbQIE9jQFtMWTFZLVvOGlakZuAybS9Syojg54vnRMbUR9Ps9gqAzaSzxbU1o6tg72BYhBKqrK9a7eJ1QBjdfsNq+TO/e2wwmB6wOn7IoSmy5xDuPs52ZrdZkWR/XeqqqoqkrVvNz2rrkqK5RStPb3ObmtbsMe2OE9FRVwfLsgMOnS6rW4kxO1h+Rj8akaR4THEKkIgfAJBkbo22k0iyWC45PD8mSjNuXLrE9GpMPh6S9Po+fHTLMFG++fo87ty6jnOWLD5/y459/zNHpCWVZM9zdYuvyZe4fTHh8dMLpZEJVV3z93stsbQ7JEsnZ4Sl//aNf8tGjB8zOj2mqCmwBxQKFRUqJiKZXkXXmFTYIJq3ncLLk7OgZ1yZbbG6NUaYfGSeJRujYL0hhEFKye/U1fu+/+iPuP/i/s3/esClB0zIwgluvv8Z4kDEaeX754WMeHB3ytZdf5+0/+Rb3/89/ztHvvc7XX7vL6XsfY10AE7fYSqoLYpbRkb1lkpTMpBihSVVCohOkUJHNqDS90Yhb33iDO6/uoG3N2RdPefrwBNFLyBGUkxlHD7+kdC3l999CrAruHzzk+fQ5RTmjthHIVlIjvKRpKrSKxp0m1QhtCFIRnEVqzcgYUqVItKayLb61yCDQUqG1omkLvnzyKV8++ZTGt4gQSKUmS/tInYLJKITEZgkmTS5MGpOmYufoKYPFgtG1Kzy4eZ3SjJEY0IKgAk0LTdPVD5NApgg68FxLjoSDNDB3GiqLTzxP2wCLGUFJKp8QBMjdAX60SZg3hFUbMXF5AatHTwcXzw+5TgVSELzoZIQx0YpUwaYhFCtSHuHTGm+G+H4bzai9wVaWVBukTGnKBpVGzzWBwBiJUp7aepq6k1sQe2xEBPhDdIG+8FgQzr/oGYiSyUgjiDVpvUxAyrh4BIiiWoSKkpJYqruhfl22xBqQX9e7EJ9TerzzBBkZCGtpiugeYz1wBx8uegRYswd58RxdesOLHUHXE1xEYIrYL3TUyZh6ZSOD5ysMAiEEiYmpDk1VR2Nzo2gFNNa/AEZYsxbje/b4+P6DuqjtoVuifFWqKdYf0FfAjnVCFaJbylxEaK+Bgq5nErHfuPBP+LV+If67FArf9QtBK36bjt8IKvSF4aS4xKy6wq+kixdDLaCFWS9F9kdkOm6JInClUCKgtQApaFRCIzN8JpHK4RtD29/meNOx5VOmpaFyEuFWeL1JCBqV1ziVQBazjr3OkLliJmpK16PNBZUcQ55QGUGlPb0ykAvByM0plzVBKBJtSRoFdcWqPqRxUDtH4wR9EjJtUMFRNpI2zRloR4ognzxn6mpWIaVXWPrjIaPslO28IhQVz/wmVZJSiwZnG1JbUuNYKfBS4oimNkGEuEnzDoftqEQ1zkkwip4RJG6Ft4E8N2z5OaquaQNsJgZZlWBLkjZF93sMbl4hTBbYx455iGYf66nGeo/vdgwohTYaqTQgou5KeEh6qDSH1YSi2GJw/RZ6NKKnMtKipKxr6rrEVyuatsF6y6pcxaHRxfhEKaCXDTAbOVlvQAiCxeScSfMUhCPRCcZkmP6QzbRP0h+jhyN29y5zeW8P25Q8fnbIvCgRSlO3nrP5GYvVgkSn3Lx6i7tXrzCdnvLlk0eEEMjTlO+/802+/e23GA8zJudzfvEf3+Nn733KoipJs5Q7L7/E8NIOT/f3OTo9pUGyqkqy4RCpDNZLpicTfvr+Rzw4fMpickpbVWArdGipq4pUBJyzJGmKsDY62xKonOO8aXl2UrL/+BE7uz2y8Zjh5mV0moFMEej46UsHKmOwucPbf/KHPPv8EU8+O+bydp80ydlIMwZbW7RuRpJqJmcTynSDvZdvsSV/yM9+/H/i4PmKt7/5dSb/+AlBQtAG0RkDGqlJpCLTGm0MwiQkxnSUuHTtgYfwntXZhOOHj5i/eZvLN3cwV4bc3t5hdzJj+vCQk6MpZ+cTTqYT9h895kc5zE/2OT17TmWLyDYKgURnbG9eom1KTiaH2NaS9RRJmpH2R7QI8r1r3Li8y/n9+7huoMx7PWQQ2LrGuRbnWlaLc2auRWqNlHHrvpKGRJegDDLro4ebZEmKNkl8L4milw+RtWe8WrHz6JBPS8uDy3vMhmNIEoLpKOW2BQRehkh1TBLIdNQqJjUh1dA3MAdqh/BN3FRWLd5WoD3CEjf8iSKkKcInBCtBN5DNoDJQVYS2QSSCoAyCKEmQIuCLmrCaEsoVJlQMa0sQBdOyjxWn6M0tApI6eHItyZIUdMQH2sbSViWJjkOvJ8Skha5ASi3BxXNd5AIy05k2Rq1iaJoYd+g6wEEAOhb0oHXUdToRY0l96IwmQ9d8SC4ipFRkyYQuHSFGKHoInV+Dtx2I0hVdKQnagJXRCXkdDxogXIRCd+uGC4PmsKYBvAAgCF28pY8u10hE8KRJlHNZG+OXkkSjRdyKOOewVU2qNV44FIE8NdFzx3Wxj1ISwhpoiXRPEUTcHCUS7yXBggxrE60uYgqQ8itbgC6iMzY6cTsTpAKluNA3+nBhzrSWf1xo3kRceATf0U8J8TvTNX+/zlr43fHPOY7G13BBQJ5SJAlB5tAzWGNxLiUkklUygiQj5C1FWpNqR+IlI1HAYol1kg3pUHZFYi2rqqBuHbUPNM4jQ8KmWkR2YGNZyT5ZKujjSCZnlMoybyDJA/06IyXnymjJZjXhaTlmaTJq3dJ4R2pLvGtYqkArZRfH2KWOuMhi9NgoB/IN3glcosiMZEgFrUUZzbYoSDuq/8gYvK6pXUFeG3Q/p3dphxu3r+OqhsNi0W0f43fMh87DpfuSqiSJ22yhIrsxOIJOkOkAZQuq6YTs1stk29tYlSCnE5qmpahKZF3EVAjvKasybgaFx9UtIVhSnZH0N0h7fZRKqJYriskp1tckWqNNTpbm9Ic5eW+EHAzZ2Nrl6tWrZEaxf3DAyXQeIw2DYF6smC1mhBDY3brEa7fuEFzN06NDmmdP0VLyyp27/OHv/4Drl8c0jeWD977kxz96l4PJDCHg2rVrXLp5g9liwdH9+6xaR+ksjfdxwESxmNe898HnfPjoPudnx9SrFaGtUb4m2BZvG1Swkb0nITQNXgga77G25fnU83T/gEt7CYOtDVT6EiYboHQOIsrFnGyRKkP1NHff+R5/9Efv8w9/+St2BxmpSbjUz+kNx/Q2MvqDhLoseb4I/PDmdS6/tsO9f/c3PPnH9/nmt7/BF4/PmTUNdKkcIoASGiNV54VgEMaQJAkg0LJbCPgIkLbLgpOHTzi9e51br13DbA659M4GG/eWTJ8ecf7gkPliyfPnz3n29Cnv/eIntMUZB4dPKasF1lmE92ijGQ+2yJKE47NnFNUKnWaYJCUfDGNvn/e5efcObrmg9Q5nXbcgSfBti3MNzrY05Yrl8iyyHZQhAIVSmLpCKoNIclR/TKr7JEkKCFCCbNhHW8HItuw8O2Gncnx29RJHm1uENMcnIkrjnAfXnQc6RNAj7yFCg1clYQj0U1gpWLkIEhDlCsxrvBERoHYuGjmblCATaBSogBAzRCvxpUW0dewPkyTKWdeDcdMSJgvCaolwC8a0tG1FkypW5yfIrTFoRRs8OhDPmUyj1qbDdY2W0Y/NB4/Ua2mdR2jZJT+1CCOgH+Js0oAoHRFZacFFhtSamidEXEIKqQheI7sEg9AtDGI5j6BAEJ2xsugAEiRY14EpkSkpgiO0LgIZHc1AJDr6T9SBdeLRRbJDWMMI/Hq/gO+YlV2/EEJ8DWsTRqIENTERBmhqS5BRLpIo1TEqImNW+3je4l1c4qhomt04ECqma6xdrwMiskuki2kPUuFbEN51QIckdi8++leIdTvQ9TsdoBF9ImQ0zhd0stDAemfya/1Ch2OIQGf06V+ANVLEIII1kvNbtof4jaDCoK2YBU0dFAuhCIlE+ASFwMmEXDZkSKyI2nwlFSI4jNA4ETdCUoFTEZCglyMTgU6g108RTjBtNMFmWJdifS+68boYc+gRcTNWtpTBUgURtcSyJEiH9YpjRvSM57xqedZs4o1HKYsRIGUf29cUqaW0mlb28ZqoO1bRPAchQCtKCdBF2Xkbv+hGITONaj3JkQKf4xLBpnAMqKltjCczwLYOyERR5RlNmscGvGnxTcA1NbSRyl6ZhNBLMHikLXC1QPYMqfZY26AdbAjIsgQax0ZTs7s5Iru+xVaSMs4TnhyfMrGWpW0QiJgb7RNcICKbRK/TICXSpGRJity8hBwMCeWK+qOf8ei9f4iROz6g0wSxsYfYvUoOpMUS4R26XOHriroq8M5hjKF1nmYxo5ifYvIhW1uXuH79Gnu7u/TTXrddjltRrzXkOWmvR7VaMZ2dU5YrZrMZ86Kg7iiXymi0SVnMJ/xqdoZtGwiB63t7/MF33uHV1+7w/Pkpv3j3iM8/u8/jR09p2pZLV6/ye9/6Gibp8+DohP2HD3AOrNHs7W3zxqv30ELw8SdPeO/nP+OjLz9nVixxTUNvMEA0kmpaXOhJXb0kdMXRddscFSJQU9QtB4cLNh+d0NudkPT3yPMcqU1kPzmH9xHp1arH3u3X+cF/9UM2+z+mLVv6ekgvWI4f7EMxpZfksJpy0vbIrtykdadcudLn5Fcf8cd/9sfsHzSc1k2UprQtwVmGaY+t3ohhasiyjKJuqGzDsqnIdEobYFWsomY2SOan5xztn9Df6kFbcfbZEz59930O9vdp5kt8VbMoFiyrOctySlUXEQDwseJpE30uhr0BjZFUdkxrW7ROGAw2SMfbkKRc//bvcS0zHFWejdE2vq2xdUVTLFlWK2wb0w+caxEi4F1szPAOG8CqBJ1kqGARiUHa/gXynJgx25f2yLxG1ZamqNg8Oeeyc7x/TXE03qRV63FRRqaCl3ipIEmhtoi2gdBGM8CqASRSJwQvEWhCnoPMCbWCxgMNImlARidjpEC4CkRJaD0UFiEswRiga0581CKHFmSlCE2JThY0CBJhCLKHMNfxoY93cdB2CLQAqSSNtVRt1DtbD8J1jyc7Y0oEwQmCj0h9WIHs0h+iYagCp+Pta9RfBIJvI9LeBMDGod3RsRzUC3Ay5s6yXq7H+h4L+dqsMFY+QOiY+V0HguiABmUh5N1nFgghgWAv6l3oKNNrk6Hokiwiy6LbWLzYJKx/ypNIQSoDIdFUOFSiMUoi1x4S2tC2LbVzGK26bGxJGwK1CtAzEdyt2wsX64sqrgU+j+amsbmxcZPlJSJYCK5znQa8wHuPDDJKXbzvPBt0Zxplo/FZILprE82vuGAfdGZZwb6gS4YQUz6B0Lr4+V9shX53/HMOf+kSuCKmF6y/N01NW1tsCMSCXwPxKz5hRG0sSW05rRRB9kFbEulRIsdnKWXiKFuoQx9ndNfUGkISBzGkpNKCadcxPgw2njRaIbKoUTcnDu37tErQk4IxK4wTNNYiPIxVQBlJm6bUKo0Z5m1DaDyuaQm2wapAoxSLPEP0BLko8UUDSYbJPTpYfOsYBo/JEnzlyJqabYYMtnZJ3hkwTjXjR884bWoWVR2/kt2QZrutGGvekJBRomkGiOE2amOb4C1u/z7PP3+f5+t+QSvUcBN2r5GlKaJY4V2LaSooCuq6wjYNRmtcCBRlQbmaIrVhvHmJS1dusLe3y+ZwHK/ZAoTQONmx1AYDgvecnJyzXC5YrRZMFgvKur6oTf1eH1uXfH7/c6xtcNayORjw7Tff5HvvfA1nG/7xHz/m4cMnfP7ZfeaLBYPRmG998w1uXL3G09MZBw+fsJguEGlKNsh4+5XXuLo15sn+KZ9/8CG/eP89TmbnNFVFmmWYLKGdNRR1hbQtvi3xTYUAfFPhmgrhHakUND5wcrri0cMzBpfOSIfXGPZ2MCbDhU4V7sFKTyJSBls3+Ma/+kNCVTM7OSdxCZuZYXF0Qn0WkDonc47nJyvSmy8hmHDtazf54m8+ZfCvf8g3Xv8anxyeRkmu99i2IdcJm/mIzV5OlkZz76KpWbQVGglKsypL2rZBecFqOuPs2QnP9k/Jc8Fy/5gvf/Y+jx48ZH56hqxblsWKRTlnWU0pqwWtbfDOxURlrUlNj/FghNaSYT1EGw1KkWc9BuMdZN4jvXaXN16+xfJnHzLsb7C1vUdd5riqYjU7pSlLXLA4Z2PEqW+iHDFEMNzKmECiXE1QkqztI0xMspKpYby9ycD0MY3HripGyyWX9wPvB3i0czmyIbXoALDos+BRkKbx2t0UnQwAQu2jnF4pkDk4ic8ThBlAqwllnBeEqeLiARkBBdeZEzoIBfHveVflwhrQj6kMopbQOLSe0AjQXuFEgsyugNjCOY30gTYElJJoDc4HqqbFBU+LRLZxrrkwcu7qa4yWVnEv0YaLQRmrwHYyDB9lnVHf3/kztRBw8Yrq1pt0Fd+fiH1WcF8pV2uPIbFePnzl70hIFLKh823xIG1nBAkITyDpgIhuABcyPp0H/DqdKfZNwosX/cL6ueMNaAGpihG3whtCt4RQIYCPr9t5R9O2GKEjU8cInBDUQeBzhXASUbd40XlkdcM/EnwGMkmQrYoeFEkENiJjo+0Aj3DBuiCAcAKsj2kWQkefCt8SlIzfQbvut3zsFzrAIPZ17kKSuX4NQJTaus4ny/129Qy/EVRYuZymg4oCAltZtDNIFYftTNUoEmy+iR5phtqRtCVisWJmNT7R5LKgbaEKiqw9g2VLe+qxvQTdV4zxNFJTEWhj2B1SJvGiKxRSC5TsUK0QcCbqmBEaZI/KCGot8FlCUBohAwEbI1lENHGLfXP8GSEFIli8ByENUhuCdAjXXGh18Q2ho3J5afBC08pAMBGxq1e2c/v0sSHWCUMNW3nFRupIg4+AQi2wrcU6QWtDlEeEEE/2xiOCjEkRGlIhSbTCWk/rFHmI53ywDc10yuhSRu/GLuNBzqVnEx49e86z42PmSUZRLzt2gQMhIi0v+JixbS1N21DtP8St5oSqxDsLUkXqnoyIpHy2j0hSyDK49SbX3/w+g+dfcrr/EF8s4oXQJEijUSojSXMuXb/NW+98m5du3aAnFW1jCUrim5Ynjx/z6PkBxVE0aJkuppycnbBYrqK7rDYIbRBSo1wgUwpwNK0jUZrXXrrNv/zBtxkmOX/z53/PFw8fsSwLmqbG+ZbrN27yL3/4PW7ubfHeJw94/PlnVMsClSe8dPsa9159hdlswU8//Zz7n3zC6eE+y2pOGwK9wZhhr49JFCeTk0ivtDXNahVP4hA33loqEpMyunyd3Wu7uMlnHB2V7J4u6O061FCRChOZUEFhG4eoC5A5MrvElTe/STmf8eUvPkYlOfmoz+rBFxzt77N1+xqDR8ecPn3ET//TNrpYMX75ZQ7efwi9Ma++epvJp88RvsbJmPIgifT3JM24cvMmNZ5HX3yJqGFRrDDaYF00RxLWoaYTjj59RHNwxMGHH3H6/ID5asL5ckbZrBDCU9cl1jU0bYlzTZSEeN8Zh+U4W1CspnjhSJKE0cYmKu/TBkWa9VAbu7z93XfQdU0QBtu2NGVBvVpQLqa0TRnTKELAAG1VUC8X0ajQd4NbEJi0z3C4DY3Feo/sD5F5D4Vg5/Il+l5gFxUrvaDftmxOjrhSNvzH27d4sH2FVilk5ynhjUZqhXQJoawIrSf4FLFqEDaAEXgUIhtAz0AvQZRAG1MapJ8S/D4UA0K7Ha83QQH9WHBzRQhpt8WPxk8hBIQO+LEh9FP8LNAmJVUikC7Biz2k3yA4jQoQ1ltQo/AdIybIgJQKL+Jw+oL1HzULwYuIxgcVm5U20hx9CAirOpPDeO0WYd3ArA0JX1AML6h5vhMoqggsiCDigCy6AVcHMD4mX7QqulsT8AZEHk0bhVC4okYNV3i1iXh+CqM5wlzCT7qGyydIG5MfLoyFQgQTguyec62flHTMj/hvDQElFFpFqQxEY9qysWilMUahtaSq6gvaYggdqUCuHy8QTPQliTiJJ3gXm5LGE5JAUETtZ9LREAlRdlJ7omarwyR8uNBnBu/jtWKdU94ROvCdiSjAumGQsckQne6WNb3RrR+zqz2/Zrjwu+N/6QjBdc2phBAz05VSCK/w4YUTSJAKREJrBswDhMTgx6bzB7EIZ5FBEmQSG3MVI+aEVIDtzguN0oagRGQ5OdedR5Zgm7gAERorEqwUBB1BuapsOQ8Bge0axpQ00eymJVs6IccjbIuvIhPCOo+1Ht+llTgvCG0E9IxU5FqQSUGiIjPUOkXmQky6ktBMJ8g0o7/RY/DO6+xeucbT/ec8PjhialIW1YK6rbDdllYohQohxqj5QNM01GfH2CcPCOWS0Laxb9cxUjvKjZ4h9BeQpbB5mY3v/Cm75QmTJw+ozg4ILkZ6Cq3QymD0iPHOJV5/61u88fqrbPV62LrBCYkCjg+f8+WTR5yfHgGSolxxfH7CdDrD+gDagNZIFan8SZBoKWhdCy5w/fJl/vgH3+aVG9d5/91PePeXv2K6WlDXNU1bMxqP+Pa33+L3vvEGT/af8+TBfaaHR4hEs7Mz4uvfeAulFJ9+8DEP7t9n//4XLJZTKldjsj79fo++ksyXU2rnwTuaYkWo6zgoEdM4jNH0NnfYvXOXrN7n/Kzk+GjB6HKN2YhDb0y48Vjn8WUZCdSqz+atr/Hy753yyY9/hps70vEIvZzx4Oe/QO9eYTMT1EeP+fDjh+jTM8TeSxj9EWeH57z13Td58Jfv09oWb2uMSlCoC5PL7Z1dsp1N9h88ZHlSUtoaKSzeOaqmRNgWJySnj57xSBvOv/yS548eMl+eMVnOmJdzAhbXNjS2pm1j3+BdG/tJBMElhDShKmeoLnJ0tLFJPhxTe4GXBj3c5OY3v8XVPOEjJ/HOY6uSermkWs6oiwUSF88lAsI1FPNpt7SxMUUoBJRO6fc3MVWDc552vInMc2Svx2hjk0sbW/hZQZEUZGXJuJ5z+UHJz2rLr67eYp6mcTstJV5JhDFINKIEX3vwhlBbZNmC1nghETonDBPEwBCCQkwbQhKiBDo8wdcO6ssQDLFnSON1PgO8iQNhG+PnwxpAHoDPDWKZ4OyCRX8T4QxObCD9HsEnSCcjUETA6XjJqbzDSh8jnqXqFrDrq+LarDmyCcS6X4jwV4xttgLhDYQONA0vPA2Cjwy6sPZVYg3zd/3CGiRHdqB7lCAIEQjJul8QCJ92Us0APRVnpSDxLSDPYTyA5x7kIWI8xs8yqEqEMMhWRZ8mtR6k5QsDRbmuvfFVxX4hDt5WBBpklNXk3fsRUHTmn4lRSB3Pi6JuY08gwYXOGlF1UkclCbpLu/Dhwi8D6yL4Ijt2rI4/E9aJW42HNjIWxbrHcqJjPPi4sF6bULooNcGJDlgNv9YvQFw2XJhHr9kPIXpeRanHb1+/8BtBBXnpZXpC4mUcVkNQeKkQSmC0IJcVOkgaE53KTQgkCFApOhi8SSLdJ/MkKPqtpVYKr5Lu8QSJ8aRGkdJDOU3tI5KuvUCHQE+3bEiPsRYaG3NSJUgnSKxCI3EeKi/xmI76Y3EuYIPEiz46G6CNQElPLg2ZaGmtZyWiCYoQcfsQ0iQaX4SArit0tcCvFhQLiZMJPgabRnMyDxU5Tb5NyDbY0AV9u4BqBk2L8IJEKvIsYLSKFxWfUgRDoQwBSWsdPa3RWtC6nGAMjQqUiYO2RsmEVgdO2hXnZ88Z5X02B0N2Xu7Rlg3T43OWre8WYtHV3IfYFDR13Ba7uiS0VeyyOydgLwIiWELrkCImBjjZRlPNukI8+ojTay+xee8drljLfrmiaR1BJej+mI3NHfauXOHq9RsMen0efPIJzx4/5HhyjveBsqpYNc1FE1/VFY1rcUSQA9El3kpBmuaMR5soKbFVQz9LeOdrr/Ivv/8d5Krl3/2//ooP7n/OqihpXA1CsHf5KvdeeRUtAn/3H37KLz/6kOACptfj9u3r3L52lQ8//JjHTw+oyxWL2TlNW1JXJaY34ObV67xy8wqfv/8LXLGi3x/QlhEJlsZgeiOUhPG1O7z02ncY7VyjOXyCPTminjXMzhcUq5J+G9Bp1EWiPJ4yGhhWBWbcI9m4wfDGXdpffspkMeHq5hh1tM/H//gjrv/wa4x6v0IfP6X55YoPPzvm7jdfJ/v0AU/vP+Plb97hvc8PKZr2IvIzhMC8iJGddjDkznff4roSLH7+Po11zMuCujNLktpQ+xr5pSB9/U2UVjRVQdW2SA04x3wxpalLCBatFVpCXbfdyR/QEmxb8PykwAFp1sPkPfK8hzYZdZBce/k1Xtnb4PTzR5ycH3P2/Amr0+dRp4snEYq2XIGvsNWKtixRtsUGC90GXEuDbltEVZKmBXp6gi8XiLxH7QP19atcvXGd00mDThJuv3QNcX5G/9E+Zt+hzQg7uk6WpyyV4tQ50kXBnS3BWUhJfKAWfZ6vZgz7kjYZUBYr8rRhXi+pyxZRtoiyxntFcCnYDfBZvDasq6oTMf1AOkAinOsQ/E6/19HkQhCIdIhTVxFpiJKn0EZDVzlASAMu+r8EAlpKtFE02nWAdNxg0+1eQ4heEUJ1Lgch3oaMqIOo2mgQGyLdMCZ92C5eKmp+AyYWSKG6TQOxqYl9Roe2d/8VQOZg0IEsdYpfSYKTBBTCW7AiJnD0AqqXQDpD+AmMOvqgmSN6fWQTDR29E/G6ozuoPayjGULM9aajRtK5KNs1K0JQWcjT+P0kgG0aWudxPjaziZEIZbC2jQi/78wnQ5R/hRAQptOYuK8UfCeQXkUg0UiCEdAS5S/KdsABXdxVB+qsNxF+3UoFBBEYC57oXv0VtkGkUa5ppZ2HQ+ziut/jGmj5dRDod8c/78gk0dm+w78SZdk0nsxaRGvxziOUQHqBsRIjYg2vHFhpiM2qxVsf9fvkyGSA0QlSFqRS05eB4BpWIaFRSTQ1lTIyHaVB0iDbBlOtENWcsvC0GLyJgLPwkfpa+4Qm2cCON+kbx0aoENUMUdcEG0iEQiYipliREnxG4wULmSFl9KdS2mCSyEZslMD2AmUSOvBW4bRh5lfMJscMmwGjrMfl21e55gPz0znzdor0ISakdP1Cay1N3WCb2C/4puwozLEB9l1cGrYF65BK4YRD2BZR14imZvnwY8pv/yFXlOagmLPwK5AGkfbpb2yzu3eJK9dvsHf5MqcHB3z4+AEHzw+pfcDWNfOqolOfY5uGsq3xBNru/JXBIUWKVIaNjU2MTnBNg5KCl+9c51/9i+9zbbzJT//9z/kP7/6U2XJJ1VT44BiMN7hz5yUu727z3vsf85Ofv8d0NiXPB2xsjvjGm6/z/PA5nz14zGq5YDE9o21L6noFSrG1sc23XnuF6cE+x5Mz8jQleINdTnFCkI/GSAm9rV1uvfptLt94BV9XNL/8a2zxiNnpgsWiYFg7kn70ugJPsC1tuWSxKNB5TtLbZXjjHnL4OadPv2Q3Nwz6iicf/Jjsu99m7/o2h5PnyKef8+H/899w80//gN0bVzj8/HNe/+//11ze/IxHByuEAGNSJIKiqWjnlkZpbt29wfVvfo35j/6R5WRC1ZQ0tqGsVrEXsxXukaM31CRZgmtKyroiiIAygsViQVmuCL5FSjBaUTfRoFAqhZIBQsvZ5DmN82iTMtrYRGhDvzekUQl+tMV33nqd5fmEk8kZJ0dPmR0f4KoSjyfRmrYooS0JbUFdrJBtEwGFuN5HC42yDlFXmLokWU7AlpDl+Lpi8WSbl7dGFMLhnefqrStsK8/jzx+RHd5HJD0O9u4xSgdUieYMT1XU3FOBRqWUrSFPc55OW7QrMIMxs7ImVy2Vr1lNakJrEauaYD0u5GB7Mfkh6AvqOj4yEaCjvXf0/yBjTQiI6MMUEoRxeHEZmUTTU7wguAIfJEJlUYLpHc57tJYYrbBC4cO6bgLrwTZ4fOiMBOFFnRER7JaNRbg2SgL9GjS3RD9jhbjoFyIrARFZIBf9AkTGeOgMHAUIHQi9KnpTuQRWmtBIBCoyFywEDSJ3aJXhhEQkswjSWA2ygJ5CBRnrtxN41/ULoXsP6zgnSZSd4LtEZxH7Be9BxdRvIWNfIIGmaWltZ6IZIEs0Umt863AeZOhYFxegikeoDnxwoVtAxLchvYqMV+0iduSiPwXCxn6sY1bQSS3EV5gLwr/oF6BbMqw1Dh3DxDt3wbwQkrjJ+KcLh3VE5RpI+i0DFn4jqLBz7y1kPyFLWkZhhbSeRiWkWBIXKYUOSSMNCIUKDuscQg0Za4Fql7jg8ULjBWS+QHtPULqLLWuwLupHEiEwXkJdg28xTU1qGzaVY1NKZKghLAGJMTl5phnKaIAoHbRtNChRSmOkR+rYiAc1wGzsspEpMl+R+YbEzqiTjCq/DHmG1GNCvoXI+xgZG4RwukCcP2e1WHFU91jkVxAbQ/qqRssKvzjnWcg539kj2+ozbgqqqWBfGJ4JxcJJjNZI4/FY6iZqlHMtGAuLrCtUkGRIjAMZUowxYD3WVcjUoFQPTILeGKGFY1m3FIsSrRNMqkhCTbOcUDQrrJC0IYI/PniCi/GBKskQ2kSErW0JrsXjuotRt9F0PjKWJHgkerlAvPu3TMS/YvfOq7xpJMen59jBgGx7m82NDUIIPL7/BZ+d/oTzw6eUqymNbWl9ACnRSU4yHCGExNr19luhfMArB9YiVGxMvK25dvkSL129ypv37vDSreucPDvir/7y7/ni6VOKusLZGiEEm9uX2Njc4fGjB7z/i58yn51j0GQb29x6+S6bGxv8/Y/+AQZD7t65wf3PPsP5ACalNxiztXuFN19+CVPOOPzyM+pyyWBjm8FwjLSewc4ul+69ztXbryGThLOnB+x//hl+fsp2ukNdP2d2cMTy1oTxXk2WD+MW22kEnqpa8fDBc5phn1t7PdTgOtdvvMTZaUOjBIfHz/jk8CGD8m3u3b1LtVjSG+/w5KN/4Oqf/B959fv/gvJsSv+PvsnLVz7i/fvLiyLUeEsLlDZQP39Of3GP22++wdOnB0ye7mOJG1fXeupqRuMt4lDxaQtbgx79zU0WJ3XMCxaCvJdjbYVrWoxWCDSSHNtRiaVWeAGtj4CQr5aolaHEo8dbZDtX+d733iFdFRzvH3N6eEi1mCEBmWRILPXiDDE9xtULfOguzgRyJCGGq2JUitYa6VqStsCfTrBNgzUJjA9prm5y9RsvYReG52crLr18hb3edfo/0yRfPsEdPuChGjBMNjG9AR8HxbAt+b5seSAlm7lgIgLaF7zdHzPVCV8ulrR1YFpLlDUEawhtlGRBh6prFTfcSnUD6Zp6J8HJKDWQLeiIeBMUFC1iURBWZwR5DMoiVIbQY3x/hholsQ60cfPSSI9MDCooQiliRQyRxYRdD6WqY47Ii2QGhCMoB0bFbKdFHKKoG6JBgLyg40dqYmRVgUJIE4v9RYMQgdIQRPyuBUeQLUG1SJ/jXRq3sd4ilcQbg8g0yJowbghNhjwxkJ/B5U043UIsH8PA4pdDZBtdtmW33Y/XHbo+x+PX+m5CJ4foCnGXEx0QlLYizxKUEhht8C5gbcBjCTqWMSHFCz8DR2RJCAgi4EVMwBDOR+16CHjhX9y/jQAFUuCFR7YBbOjYa6LzQggvmgYXwR66x78wlPq1Ai+65jJSFREvtg0h+H9y/87myf8OVPjPOf7rzRTvWrSrSZuGgWjZkYJEe2gXECxS5uR5ZBOmokWHgA0OHwIKjZYBlUZWQRA5DHbZHPboUZJ6R2anOBcokz3cYByTW9JtRH+E0gLtJ4TpKeL0iHY+57hQTNQedmNEnkVjRVmdclb1eDbeROzusSlPEFM4lIZ94ExG5qQ2EJSlaQMORU9LBsqDrVHekyhD5kGJJMp9vKf1LcoYlEwQpo9I+6Q60LQNz6sG4RVjrUmlxZczVsWMloANAdcBYME6ZAhInSCkQjiHb1pwFucirdevgTC/ZojEjZ6oW8Tnv2CVZmSvvsmrb7zF+bNnLJQm3dpivL1DZjQnR4ccfP4Zk2dPWc5OaZqKxnu8ECidkA5HyCTBtS462AuJ7BIpcBasRhmPrSu2hwPuXr3K63du8PorLyFay9/9u7/lZx98zKIsaJuK4B2D4QZ7l66xXC74i7/4S87OjqG1pP0NNq/uce/eXX713gcczJbceek2k4PA5PQIrwxpb0g+GPHqSy9zdTzg0x99xvL8hNGlK2zsXUZ2PdbuK69z7e5rDLZ2mRyfcPTkKdXshCE9BmLI4vicxckJ9dUVbrQVgV2vEUicKzl8dsaxO+fatS36eo9LV+/gJh6b5EznZ3xxckDvwVPefOObuHcfkqaC6vwjvjj6Ot/9kz/lyU8/ZxUS3nrjBvsH57TOIozBBk/rozdIPZ0gDo55+3vvsHfvlKN3f4kTAkuMQ66bJZWr8Qg++9VHXN7bI9sYk7Q1xaIkBE+aZ1jfUC0LUh11/TLPadqGQGREIALOO1zwuNaxKjTtRKDaGrN7gzfefodb/YSnD885fvaM5eQc4aKkUmqBnZ9i52f41QTnm7XoDgOkXc+gZEy8IniMrZCLhuZohdeKkI0oDGx853XGlwacHk8Y7o155dUrbG31+eTdD3DPH/JhMkJua8a9AY+ShPPG8j1RMtea2sCwL7EnJbcSz2iY8sGqoW0DB5VAtBrpNL5Nka0nEBcJSAWJjpHXQsVa4WKSwpqRBg3oaMoqgobGIxcFYTkDd0RYFZGhnWziTYXaVLG+2YB3LU1w6DT6I1ERPYy6tD2cjAA5AoGKXkduzYqLkoOQKkQrCDOHaJroqRDaONRK1dHpIQ7gIm7ahYlsMNexFBxdMlWU+AUZ2Y1Bt4igwKUdY6+NAIAxhEzE+tyf47IEeZRBcQLbfSi2EOfPkeMCH/aQq1j7Zcf6657mxQDtXNz604EvIXQe0qHzHhDU1oJTmNSgOjPQprH4FoKO8gKQ8XfTDfyx9gbWuQvQ1X8XzbKD6NgMPiCabgHiBE4GJLG38G18LWItifAd0OA6dsW6X2CdMNEBBIL4OkTsK8T69+a79xy6x7mgmRLr1W/hEuI3ggrDxNPrSwbjHru6ZmN6zmmTo9KUDZOTqpqMhsIKKp3ilKLBE4THiMDAKbxVWJGiOkMPT4NoHK0XONHDigHCGIwSZFlg5CpUU6HLBX5yQr2whHSHG5c8l5YzynnDXGfkPcGGlBgp0d4i2hilFkSNwJL4ECUQYYqaT+g1m+TDIVnm8YWndAHsDK+2yHYv08s8mZghZBu390qBU1RJn3nlqUyDTs/IdUD1QarHzNoZjT9AnxaEsmVaDTnVO8x3R7RRRhOZGTSUdaBA0YYaX5esVhOmRUPRapQxaKXJ0gyjE3KR0Us3o6P+MCXLU4z2UC4pa4VFEJTitUyy8WCLR0+ecDqbsbR1zCqWMtKi6Jp4a/FNG5MhmmiCE8Jap7PWPoFQmqASRJJhsh69zSHf/aN/xc30hxx99Ak/ee89Tp49ZfrJxzTCYdCEekXbVFhnQQhMksRNbQjU82nHSAm4ACpNUSaBEMiSlK2tS9y5c5cfvP0m9+5eY3s8RoTAR7/8iL/4m//AwUmMKYpUOFDGYG3FyfE+5XKO955hf0Svv8FLX3+Tq1f2+PHf/4jCC77/ve8w3d/n7OQYGxzOOXrDMW+8fI++CPzi3XdZTieoPCUdDRj0xrz0xjd46e13mM9r9h8+5Pz5c1xVYoJHiYRKj1jVc84Ol5w92me0fY00GWDyOJDbMnD/5+/x5/+3/wcTlfD7/81/y7e++Sq7X/sh+tkJvlrxwU9/wqyuefLwhP/2D/+Eg08fRTZQdcS7Hz3iv/6936OaF1Syxytfv81HT46wbYsLjsa3NK7Ft56Va1Aff8Lk6JiT8wleCbxSIDWD/h5VuWD3+m2ubu5w9vgpJ5NTesMhG9s7LJ7NAElvuEk2GDA92sfaBqUVyuhuBo2pAUonJFLT2BapM5wypHmK7G/xte98jzujPh+8+wGfffgp9XyKagvs5DkqSaiLBaGYIVxFjJwNxFCnWJvWcULCtUgCKjiUzTBYCC22sdh6ybCfs703QvrA6bND6qKi99JdXv0+rJYrZg+fcGwVn+i3GaiEBZpgFPetpGaCTTXz85ZL6Smb/YyjuuCMkroyWKcitVbpSH2LcQEX5pi0HQouPGvPBoKK2njCiw2/ILrD9wwi2SAMNZJNQjnB+ynSVNAk+GqJyFKkifFFNgRqb7F4SDrWQ4j0Onx3HidJdPgNQAveulhkbVfwRATNQlAInUSH5TVF0XXmiU52g3Hc1F74JHSSiegO3ekYlSMIgSzzCJTYOlK9lYUNhcxHCK3w8xoWC2RIYO4QPUAoQh0QNoMqRTQi+gU0xOdaSx06D4cXCQuhA967Chvi1j/GksXXWNcNiTEYJcmShBqLXptartF8Oiqhihrxiy2BXRffEAFt270eYiOC83gHKojoqegCDofsDKfiwA/rWM7gIrgjRLztIn+a2NKFixVObIu994h1IwFc3Dl0r7tzdxIXNtq/O/45x9v39kiaGlmvkNMzqlmBCwM2L424bUuYrJj6BJELNjWkUmJwyCRqVT0NCIcJAe0cws+QxYTUb9Drb5DnCikclVM4v8S7IXrnMr1hTl+ukMIipYPUgBO0asAyr1liEb0ZmW4w/QydH1MsW5Zqipo5ZL1kWfQ4ZZPJ5g61krgAtZBY6WmblqXTNMLi2xV1M2NSrVg2Et/JNlNjSJOcVCSYpEc/75P3Db1+TpJKZLOkKT2V15Dl3FCewdaQBw8fc3R2yrwpaQhRLpl1yTIh4K0jNC2u7fqFtumAv84V3ncImozeVMKkqLxP0st57a1v8s61P6Z+ep+f/fSX3H/6gMPHj6hcE70cmgbbFJGmT0CbuJACQbNaQhHPHd9JHnSWgw9opRmPNrl6/RbfefN1vvHGXS7vbJMkmqMnh/ybf/s3fHz/EWVdxa12CEijQQSmkxOOn69oqpJe3qfXH3P57h3efOtNPvvgV3zx+Clf+8532BsP+OTf9qk1AAEAAElEQVTnP6exDda26CTj7q073NrZ4sGHH3Lw6CESSPKcfGOTnb0rvPHt70I6YP/hU754/2PqxRzlHTooWtNnVY9IJ0tOHjxjc+82eW+L3tAgpCG0guPHz/mr/+v/hY+fPOOVP/oT/uRP/4jRvR/g/TZiNObjn/wd+8sV/cdP+Zf/4n9gsCzJ50uyfuCX777LN7/7f+D69zexQXL9668w+MfPOZ81eBwuOGpXY61HqhXu8UOC1iz2D2iDxxkFXpH3N9F1iukPuPfSa6yeH3P6+CFZljPe2mFZL/DNgiTr0RtvMD3ep1nNo6+MkhiR0NpugNRRkubahiA1XiWoLEHnA3buvsYfvPUajz55wEfvfsj05BjZljA/JXTSm3ZximwKCC2CKJlUxC3uOmoQ75C2RkiBsglGxoSnpmlwSqFVYGdvkzTNePb5I4qzCWr4KjffuUdTrpj//HMu3/8V74qUA6MpbY9SwGOR4uoV417FpFIM/QmXRxmFKJmKkmXjqFxCUClBRYYvynXGx925YYkDpFhPgLEOB+9Yew0Er2KFkB6RCYQeEXoGQR9RF4TmhJCUCJ/FdJiej0CmiOdFHWw8R0xHM+zS1OiWhCJ54RcnLJ38sxtUXez7hdbRW04YyH383QmJ8CpKreya8RcZCaFrckRXA2PMczQNFNoTlEe0Kf9v9v6r2dIrT+/Efsu8ZtvjTeZJi8wEEgmPgkcBVV3V1Y7t2E1yOFLMSAp9BH0G3UyE7iZCMQpFKBicEYOkunvY7Ga1raouAFUFbxPpfR7vtn/dMrpY7z4JShMtUropBXtHJJB5kDhn2/f/rOf/GCoZCMDKAgZaDtHpIGONzyoYjQOZMvCQOoRWUAooI0SeIAqFLx1UBmHD2eGIzPc8snFyxOLXi9TwHpFCHrViGBPsaXGkSaJaqelDhpWx0+DDOnhZiiM8ihdHZAL4o+eWI6VBeL3JHQgZmiWcr63tJhAQ4bBbZ2zLR7ZIpiHYvn48hNnvpoLF2vbgLd6GtdsRTqmVmv4IJxzd41+q299LKvj9G2TZDH7UQDVLXJWRTSbkTrGfNGjNSB6LxrRHPXLbIGs0UalGuwJnPUPrECJCy5wEgy1LLCCLgnJSMcFgCCyS0wobxzhKVJ7jxzmjyZjDylHlO+xljqXKkpeesSrpOsuSy4l9gXYTbFFRovEyqV90i/AVpirIyl0Qu8wudFlLC9rC024fZzaSNMZfE69fQaiYKopRvsBGGi1LvD5AqzFNoRGkqNzhvaEalyRVUF40swHa9ChLSVbM09ER3Y4kigOLVPkIgaFyEzIf4YTBqgk7YshXmWF3oCl1g1YqKNuSqBnTbjZpp00W5xJW2jGtJEbajFJ4Bs0WLlL4pmQ3cpxemOP0E+fpbe+zvr7J5t4u/WISthDe4qVD6gjRaIGx2CL0BU/ZN0Tdcqo0LorQSYPZ42dYfPp10nbK1b/4E34xHqHiDnr+OKfaXQ5vf8XD9U16JkPYUJcTPHRRLZMKbJurCsq6qlLHMTrSdJIOa6fOsLZ2hpm5BS6+9BTPnltBV47tjT0++fgz3v/wU/qDAQ5P0mjQjBOEEAzyCWU+CR8k6+i2O8RRk2Nnz3D61Em++uhDJuOSU88/SztWfHTtKoPBAS6OETri1ImTPPv4WW5++gl3bl1GxJrm/ArHT1/guZdew0UpN6/cYPfBPcb9PrFUwZZRGqqyRDhPQ3cZFhk7Dw5ZWDkgbqzQKGIGwx73f/YOf/uv/kfu7O6AV1z74V9xZmae1Sef5dhaQb59m3FvH4+nPDxg6aVXOHVymbx0rLQivvjJD3n47NM8sbrCl58+4IVLZ1l890se7u5TVaFBJNQxlpSF4WB7g2w4YlxmoCQyiSkmocdYJSk6TVg7f445HXH3yjX6/R65yUNvtCkp+jk6VjTbbUyVY13YkksUvrQUVYlqNFFpQjvuIuMmcdpAzsyx8MTTvPHsk9z7/CrXvviKrS8/opiMMP0eyhpcr0c+3CWJNNaUmJpdVYStg/fhIplEwQpkjKM0GUYrVmfm8M0GQ+cotGRvb4tJXjATW1qTIV/++ANUpOm0NXG7gyge8kxvnZlel5vzHaqiYrlpGPoYmefI5iwjM2TBj4l0iTNB9uu9JVUZOq4odUrlWngf4a0M4U1WfiNnJdi/AvAOAGEaFCQqgfcGn0i8lvhIgpbha7KJjJp41UAkAiEbuHEOmQILzsSUQoIWQULnxKN6JhuGp9O1lYjAgIcBBrKSUIIvBKIMUkohLF5anKjCVt64ENLoPF4moFp4oWtyRBwpGqd1ysHNIRBZfQgXtbrEe4TLQRpUq4twAhc3YJzgpcFHMaI008U8+ARRSqiCv31KlkzTkafcwbQaKvABvs7FDGRAKhVRLXkVvs6HKcowU7QgOap/dZjS1AoOmHpKA60qgue53tZ47R5tXXz4f6Zd3QoXSBRhgQhlOXJpBB9jTSgw7aiubSl1+1Gwkvij+wsixP9IEbzA35AxHoGBqXJD1pVTv2RSxl/2W3/7AbrIEVlBPhpzUJZMsMyYIQdkkHsGVEQ+Z0VUNFxG7HN8mVNagVFpqOu1FoHFmZy8NFR2h9bMPGtdxxwljXSe2W5Cu7xPtP0Qva8wOtgShHSoSIHoIfWIhiiwaERVIoqKKjtE2AJtHN18h8j1AslfdGh4SdxOiBsq4ARU4CldRmZ9yGaQGQM15lqVcaUn6bmUtCEoGjGp1KRJg3baYq7bYHUmYiZN0bLCThzjWJPpJrIa0NMO1Wmy/NhpJns9Ntc3Wd/ZYX80oHQWS1ANRSqQEMJ5XJ7jTFl3vftHn1spwwY1TujOLzN/6VW6x08y/Ozn/MmPtnCyTdRqsPrYU5j0Ovdu3WRQBz4rQEqJ0jFBWl2/562hLELWg9Ia3WiRyC4nj5/k1OlzzM0tsvbEY7z6wgVmIkl/f8RnX3zBu+/+gvWtHYyt0FFMErdJtWZY5lRVjncVpixpN5okUZPZ5VUuXnqS3fV17t9+wPLpM5w6dZwbH37C7t4mRgicVMzPzfP8k0+gxkO+/uJDjK+Iu7MsHD/DC6+/xcLqGnfvrfPwy8/o7++hnCOSCmMMRVXirCFVTcbesbs9YeneDs3ZEzjXxFQl61e/4oP/6V/y+eUvyaznzk9+xIOZRR7/lddYefk4puhT/HAzqH2HQ8TCAm/817/P5NBxfHmej37+MR9+doXf/M7L3P/qLvGrj3Pu9BwHX/QZlxlCCipnMK7CWg+9XcS9iLzfx0iQUYwtJ3hnUEmCjGLmjq9yYn6eO59+zmA0Jh/36+unYzIco4uYOE2JFBRVGZYD1iC8oqhKtHfIKKbZnEUmKVHURHfaRMfO8OZbb2C3drn86desf/ERw91NzGgERYFyJcPDzVDV7D0OF2J96l+yJr7jKAp1ek6QVRn52LEYLxHPzjB2nlwqhoMDeoMhJ5c1K9rw9YdfMLswy/KpeVSnC9ZxsjygsXeNm8sdrtqIBTJE1KR/mLMyA/veosyAphKMdCDUrHdEMieKJpg4pvQtnEtwTiGtxDkF1tfkPeBrazV15o4Ps0xaAYXDxR4fSVziEUojvMVJjWgu4eMWaIeM2/i8wA7DVtybiMoHfCHkVH1YzxNXK/+KCuRUCSeO1H/eSkRJCJ8sRWixABAOJ00IBDQOKoKFUmqQLYJfVoRhSB0MLcLBVtTtSLIkLBNETcJ7kL4CP0G0WmjRoXICJh38sApLEpegxgJXebyIQsZzJZBWHykRRL0gmEpWjpojIagkRMihwntiIUmEn1JPOGsp8pLSVCRxRFzXrDqgKqq6Jau2IDDNjpguPmoCQNZq0EqGM5MPX5+2YUmvcHUY5VG9tiAsHXhEhPmpEiT4JpFy+pimmKC+B5JgH/XyKLgS9028MFWqTgmQKeb55bn9vaTCw/v3kUmXqNlku6HoJBnNMqPIKsaiiUqb7LYMS35IMTb0ZYMo0WhbUTlN5WNE1CRKJXFxiNkf0CsjLILKVRhnQoVM5TBe49OUNDZ0KBFlRWktZS3bveYlKpIBTEqD9hYxKalcYNikTohTSUN5dGXw3qK8wxSeiVcI5UnHQ1I7wZWCZlqwNhtzki2iYkzhW8ikSRJLUh3T0gNEdcgkF4zNPK6Z04hLpHM4rxEqRrTmaDcKWmVJWWh6RjJRGXiNaMWIOK771ENI2WQ0wdaH90ljnnglZnlGUZYOlCJNFZ2mJxZjIlFSmQb9UlGVE8xoxGRU0ReK0uVU/UN298dgJWurxzl56gRnX3iB3uY+m3fv8XB7i71xj0mRBRLBg0xifJQAHqEThI6IVIRqtWgtLNHuzpE2W/S3Nrn1zp9S7e5iXIn2ofkjXTjO8dd/k+f/4H/DuS/f5YsPP2N70MPbsg59kkgVtqVKReg4QVehehOpaDU6nHrsSdqdlNvrD1hbXOZ7xxYodkf89N1P+fDyZfYODzBFkNvpJOHU8nG67S531++HsBpT0UwbdLtzVJWh2W5wYnmBKx9+yN27d5k7fhJflHz0zjus371JNjnEOMHM8gkef+wsZjzi+tdfIqTi5PknePF7v8ni6knW797l3vpDxr0BZjwOH1RVy5S9R2lFnHSwpWI8sRz0hvQe3kUmkrJ/yO5XH7P15WdkvR6Jh9JXiM2rZF9/hFvskJw8QeRWOfvYMe7tDdDSY5rzHHv7MfzhA86eWuHyR3e4fXuD10+32Pmjf8HHzf8tKyeWWd89wNZqi6oKnxsVS0SkaHTbZPkIU5TIKASRZtkQ8Ny79gUH6/eZ1SllFvyQpSlxGJTzYA1Js4NI55CuRPiKbDIizyaQxhjrKZyn1WwTtzpIqVBxk/apJ/jd3/oBcxIe9AcUoyGuLEl0AomiHI6ZjPsYZ8gLG+SrQALTZj0QnkgoIilCLaC3NOOYs2trLHc73HjwgNEkR6WGO598zFd/tsBSq8v6jevsjioGG5u05+coeiOqvGLt2CLn2ae9c50NsUgfQZ5ESOtpDraYsddppNv08oxRvoz1Kc400VShWlA4PKElQjgPViGcJjQAhM+wR4cKSf9IKue9xeFCmYKOwsm8MNjRGCEOUDKE+Xib4rMIZwVikuCqkOgcbBQcVQVNt/UCX6vegjxOutD8EJaECllL8p0PEj3nwrgUzuFthaRCuOB3DfPZHulEppVHYfsTPJOiHq7OW5wG0TQQGRAp2CjUZJUR/tBje5OQjyAJMt7UgkpgXGLLCUrvIXQPWx7Hl0t1GwL1YxM1ceGZtjGIKQUvBL4O6YqlJJIOVzmcNWgRmjK8EuRZRhJHaAlVZSlKg5/WW9Y/yDtfB1ty5GX03iKMD9jIBPAzfS9KIUB6mqrPU+llEu24Pb7AdrWI9SH0b0pYiKm01Yvp3T5SG3jh6q3U9KDkvxGuVH95anHwdUCj+Eat1JG08R9u/ym3H354gy4V2uSYylFgcT5sAz9SocM9kmMiOUJPQpgnQqFkjE4UaSxJbKiLkzh86ciMwChJOpnQ2MzxhSFSOUuzfc7EB3SKAyoT4aIuSSJJdEwrKon9DnnmGJVtitiQNgQxOdbFgYRKl0nbETO2xBWOYRXTp8S5IdIlkCZBNVA5lBPk44zSRZAoctXGL8wx19akBTgviGJNtylIVE4sDc4VDKsE73dhMiIfZgysYiIMbtxjf3/IZGxYmV9i6dJ5jj/zFJf2R2zffcCDjXV2+gcMshHWVDgXfPKoGLCh8lcnKKXRSUoyv0BndoFWp0s5mnDv+ifc/fGfUpVjlFegQbe6zD/zbS59959w/pnLXH7n59ze3MRUocUhePFBKo3UYRmkoiQoKvEkSZOVY2c4fuoUe4e77IqI504dI7GeLz+4zE8/+IT725tk2RhhDEIrlueWWFteZXt/j+FuFq5/HpZm58M1T2tOri2z/+Aen3/2OXF7hlazydWPP+Xq5x+TDfYoq5KoPceZk88z10z48P33GE9GLKyc5Klv/woXnnmJ/sEhH/z0XXqHParhEGsCoTGtVJZCEDcb4CPysaOXFRxurtOa79J/eIvDa1+y+eWH7N9ZJ/JQ4JCDDfIrv8CeXYYnHqfZWOL0xbMsfHIFpMPoBjPPPseqmbB/7zztdy/z4LPPiH79DdQXf8uPtva59Nhpoq/XKYoShDjCC9OCn7TdxJiSamSQQiBjHRY1EkbjHj/9qz9jsdFB5CXj4YCiKnAYsBblHFpJorlVsCUdDGWRMRmPwFRI7ymso5k0iDoz6CgGpYlm13jjB9/nxTPHufXpVfLJiHI8JFYJMikohiWT4SHWVWTWMaXrNbVKgXBdVEISy3BAdt6ihWBtaYXzx4+zc7DPxs4uMmnQu3+Pj//dn+AuPcG9y/d5cG+X4f4uC2snENbR3z5k6fQqj6UFx/evs6VPkCWKraTi0FlmxxmqvMF8eo2xW6Q/nmBcA2fbSBuwgpAORMgxkq4+sNdh8v6IgFZ4GdWb6OkSz2Hr7yF1BDIKTVjjHFcdoDR4bYKisGjhCiCLoAjhjsKGvIFAyNv6oFovH+qN+XTW4GT4mg+EgKyVgjjwtg5sdGFRKqgQvg6ftR6cDU0F00BGwgsRbJPqqPnwyObfcBAXeBWBTaDSUET4icXfM1Suj4s8wkhkYnBaIPIGdlAhbQ/V3MSZGVyZIkxo1ToiDxAh+NiFTCIpRL3cD/fM+4APEi3AeIypgrFWQKIlWR5I0USrQDSUBlNN6y1BTMsIrOcojNJPLYo2KFUtMCUUqJUCUiBVzuPxTdbSHR7mp7iXnaaYNmTUmEqIaQi2Z5pZJWr8NcUlRzYG++jMEciL6f3yR/frPyISpn/+Jbr9vaTCZt+AHKD0CJUomrpgLhsyKmCkC0Sck8SWti5xuSWrvTneewqd4luzpAvHmIsUy9YxihQ7IsGoCGENlanwKqeQGVVRYXOHyj06iolJAmD3oZ1ACYVEIOqDi/ceH0FlQydqgmdGGDpZD1tovOoSRYYknmDykqz0qMKjfIM8L+gPUzoTxXye0ss7uEaT2OcY6xDaokUT6RoY4zA+JdIFLVnivSNzgalXcptp/hfC4kQO8RjZkUSLMfNzMBtZmpGkKZqMraEkJookhReYOEa2E5plxWFu2VOKhjdIUzHKHEa3Od/ts+a2mfRz7m9ahh6oCvw4hCB0Y0l/4wamP8/smSdYefF5TjzzLE893Gant8cQQEiq3DLMK8a+IrcVRmikADcekWdDsnzCwc0vGe5tU/aHuKpAuBD8UgmDKmNsb5/Nd/6U/t4rrL38Fq+vneX2z97j6r27GO+ROkJHmrTRpdWZQ+DCwLIWpRTWeDZuX0G15jn/4ou89fIzDO9t8mf/4a+4cesepTdB7q0Ec3OzPPvEEzRVky9vXONwfEhVZLTTNivz82RFQbPd5NnHz3Bw4zpXr1xBNRsMdjbYuHWF0cE2k1EfW03wXtA+e4FmI+H6lctUQvD27/1zTp29yPrGNu//5V8yONilqAw6SpBCUBYTisrQarWJpA6p/F5gowSjFGU2ZNy7j7/fY3K4zd7WDQblkNmmQzhPbqCrMuTwCnJ7GdVQRJ1ZvvXWy9z66i6duMVwUHD94YCzJ09w/oXTRB/c4MZnH1D84Rs8fzHhnb/4Wy69ejGEv9lwepFao7xERzFFNqF/sB9kVUFlh4pjqkmOsyXZuM9g7yG7KkV5TVRX81hTYUPRbiBmFhfQvkQUGV4pVKOF9RXGeLxKsFEDI2O0TknWzvLrv/87PLW2xN3r9zA4Ou05stYMk90HZPsP2R7sUNYdvtKHyJ8E0PUUktTXQmsp85ypo/7smQu8/PrrXP3iU3JThZziqsDubHHt3fe4FTXZ2M9ARRxcs0waoeKyPdtl8fgJzpyfY3l/l/Hdm/zF6CSHyzMoKSkOH/J642foZJcPBzusVyvk8kkqGkjZQbgYVxIYeku4sNf9ytMBcKR/L/N6oIRwVykELhEIJYP9RIkwdPUcxCnGgmA/VBrmadjeG4HwIUVYyGkYYyAHULU0jjrYp+6H9k4COhABXoTE4FpmL+tD8TRMSRCHg6pyoF24ytcbeDkV4NcHZG9rfr4++6IkSkbBJ+kJ1VNW1VJIj8g93pVBcQB4qfCT8Nx42UAVBisN6AYqn8H7UBk3rZMMIOBRtoCQjmascMZT5MGWJXBESQQGskmJtwYlII0jNIS6yHFOJSXWuqNCiWka9FQNgCOk7ctaRuC+UfNUSwtCmGXIp+jGOW/Nfsh3Zz6gEcHD/AY/PniBywdnmZgI71SdDePqJgcXLKdOIDFoaUlUUHOMqpkgE6WWqNbqi6NwRyEeqTNqYPAP1of//NvVgUcrSaLaCB9aZhA6WLmQCKkRaYxVHqGhsg5vLBroKMtMNUJMDI4OKpYk0QThcsaVR5QWRYotcvpGQ55yzEXk43kmUZdUmWAlVDaEx7GKs5bKpKAtHWnQomRiwRGj1AFaCZSuWxdEidVjZFOhFxTthQaLDUtTQVunGAdjE6FjHawRSsNMgyaeYlywRcQ+lsRWZFnO2DU51im4oDcQxZCHm4a9XASLx6jCVdBIYoYHm4jhLp2188ydP8/SxUs8sXPA/tYme6aqe9gdo0nF0BkKV1B4hVQSn2eU4yFFOWF74y6j/S2yg0NsnjFtQXGYkBEzyel/+TM+7e2y+NqvcvH3T7L64Xt8cfkygzxH6RDwHSdtmp1ZkiSlyMZ4U6KFxDnBcHeTq/0+K+cv8p23XmHBw1/88X/gow8+ZVQWgRDUiriV8uS5x1hbPMbdew/Z7m1T5GO0UKzOLSCUoKgsj184TSsb8/NPPmVsDCjJrU/eZ9LbZdjfxxQTnC3R7RkWFuZYf3ifza0tnnnzezz1/GuM8opPf/ouve1NxtkYpSKk0mBLBoND0rRFmiRIqQGP1TEmiqmKAdlgk96mpSxG9DZuctjfIW461irHuISWsujqLmL3C/RsTLR0lgvPv8ST77zPzn6M8pIrN3d47PxJTjx/kdnun3P31ufcPsx47jsX+PJ/+CH5/+5/TbMRMZoE2bZUCqUeWVt6e7tTQVgdwBjjiwxb5VTFhP7eA/oyRnpN7EWdE2fD+1wYyqIgiVN03EDm4yBfjxOctwHPixijU6xKQMZE3UWe/sGv8puvvchga49xmYea6u4Sw627FAcb7B5sMDRlTe6G0qEEEdyAtapLAjhHVZQ4PFbATGeWt777XQ421xltrWO9w1uDHfa49/FH2M0tHmwNyb1EFAVufxRGrITWU49z/qnHeMyMKG+8z7+2y3zlFqHRZNzv8ZL6hLOzn/J5dZKb2UOGXKAQ50G1EMwEW6QFaSBkTtdZSFOC2VNv20MWGDVmEBJkpMIZpm4YoG5wEPI4RkkwB0hnw1wtZdiSO08IMwgWxSNbAEFq7wmvFTbMJu9DCHH40fLIuufqHAElQm7U0aE6bC5AufACOBVUB8IjvawNgHWOFDC1TQbVUlQXVNmAFyoVliCeoIwYV/iaiABwWaiwcDIKqgQ7xKQKmc/XKgVxpGAUtdXhKCwZS5JGKARFVmFt8JvoSCG9I8srqqJE4uvFgyASkE8KnFI4544EAN9sy5pmH0wVGDW4CY/XUuMqUZMa4KQjiQxPt6/zj+Z/xGo6oG/m+EX/aX6+d4nDrIP1sq4tD6pQzDT0NrR5KGlIVImSBRPXxNgkIGFTbyqmSoZaseGnUGL62oupvuKX6/b3kgrzbcGoslTe4wpLv3SMbILwAlsZSpvhK82uaoY0ZCUCWBICVIx3hqzq0xAaFwuq7gJEGj1T0lQZop8wKmepyDFVhs01ttKUUjOJCNs1K8HHtc85SO5EGkEc2CuvAvlAlbFvDXGR46xCxE1ibWi6DGxJJtOwjbOessjJabIXKdarAblrhh5VFwgKr8OLqFyQoDgXBuU0pC2WMbEH6wRj73E6gqjeMIogQ9ciplUIOsbTNDEdoakiQSEFsY4plWJcQRKlnGg48kbOjooRjZLmZI/xbs5g0ENF+5AVjEYtbLPLbKyJFUhrqayhNTdHnB0wuPE5e79YZ/b0Jdaefp3VN17lrDAUowHZTo87n95i7+E6e+Mthr1DMpcHCXiRM5kMa3Ys/Ary7lquXG/9KpNjjUHlOdVHP6Xs93A/+B3e+N8/xdMfvsfHl2+xn4cEVFsaBqMhrU6L2aUVfFEyHA6RacTMynGefPpZnr54kZ2vv+aH77zL9uZmAN9aE7eaPPfcM7z0wrPs3n/Iz372ITuHu1SmotvscmJ+mcFoRGu2xXfefoNqZ593P/+U0XCAnqTgPNlkSFGMqaoCKxxJ2qbVbLPfGzCzepLffP4l9jf2+MWPfkL/cJ/xIEj84rSJlBpTGZwpaTZaJHEaDgKmQkhFaR3Yiqwa0C8UM40FFtonabUatNo32Li1TpSU4CRLC00ac5o4mqDydaJGypnHnuLtN79k4lYYr+/ws3/7Li/+4W+x+PiLHJ99h4dXfsFHN/d447uvkP13f8TkzYs0Ezg4HBHLCJ2mJFpj8VR5xrTyxpgSvA2qFGdDkndVYY0hzwdoIowxaA8ogfQC5yry+w8p93aRqcB4g2g0aM0tMrNwLMg487oarLNAurTGr/3Ob/HaE2fZuL3B3Zvr3P/qCpuff0D24Db5ZJ9R0af0jgSB8sFiqOpf9VhECIH2IQM386EqKdWaU2fP8sXVK1y+eo200UAqSV6WWFdx9fY9mq0OViTEcZtsfIgpM6TQlN6wdeM6xy69xbFTq/yj7Q2y++/zk+gJ8rV5+k6x2e+wOjOgQDDOCwwlQhggHFrF9N6JKFgVVAIux9siDFhX26oEOBE2DggZiGcl66V1kIEGSbwCmyKsR5iFkIUgPEQ5QodR4J3HVbVtARsCiLw78o8KJELKsHnVIlytBUeBRHgRPP+2PjxbQm3jNOAwnNypHUlMZ9v0zB3qpsIX/HSKW4FzIhAfKnhuQwAUQGhIENPkZ2pyQNa2AStxRYz058MZ3kQIZ+tzc5je00yFKVGjpUCLWj2gFUVZX3umAccEgGTqWRvFwZpSubpFWwVJ45Gu0X9j2E5zZbw/AidHVU34cN8cKFGxmvT57rEveH3xKoktcEXFkrjBPz2V8+z8Dl/vLdLPUyamRWEjIlHQliMsDayH1eY+Z9rbzMldJpnhR1tvcLs4i7ASJwPRePRz62DH+gv1Vovas/kPt/+cmzm2hkGTRyGIM4yuKLy3bSC9SKbBog5UFLI2qgmH1hCVRchj0k10JGiSo21G7iOcUuEaVmRkVuOjJgfuOKVROJ0gpA8BnxJQHlVXjVJ5KmFqOawkkjGJB7xibC1GR4hI4Gp2VUYRKk5IK80MjoZSdKIEJWESidAWEEUMKxAyZqUpSeOMLRRlQ9B0+7idPtvjIYP+mBZD7H7EWC3SnktJtEctgqkKdKtDWzuKu19y8PnP2V1/wLGn3uT4k5d49sVnsdmA/HDI9tf3+eLuDXqDdXq9A7JiRClC9WU+GlLZCkmNEez0MxtyWoJVqcKZEVWRU2VfUQ1GFN/5LV79w/+GS899yicffsG9wxFWCjAVk7zAeM/M3ByxlwwHPbz1tBYXOP34k7z4/AuoIud//p/+FbeuXQ8tUkohkoQzp0/y5uuvkHjHez/5OXfWH5CVE7SKOb20CtYzKUtee+0lTs3N8pd/9hfsrj9AJhHVsEeRT8gnAypTUDmDjiLajTaToiRC891//E/whefyx5+xu7XJqH9IVZaoOEY3FN5WVEVGEsU00wZKSWxVBWsWnsJZomJMPyuYV4vMLi/RbKW0Wk3Wb9xBqhGzRtBqxMwsNokaFbraRhYdFufWePM7L3L3031SK/n5//2PuP36Kzx77hwXzh1j6+P7fPKzD3npD55nrvXn3L1zj6WlBrc3HxJ7jVARjUYD5zzWVOTjAVpFVGURNqR1rbMzJVWR4a0nz0doNNY6lPGhjV0IpPNUoxGH/QFRJ8a4ApfEpN05OgvLyDgiG+ch2T/tIBdWeeaV1/nDX32LyX6fO7c2uH/1NutffMzg+peUwz1G2QETV6EQNLygInycaoMedX44Ski8D3ihIuSzHTtxgn425t2PPw7KkDhmXJZYK7i3scUgq7A+QsUtSkaMrEVKTRKn7N+8wcFzpzl1ZonvDA4YfvoJ/16cYuexU5Rtw8ZBh2XfpEok46KidDlQIaiODqDChxwxVCvgBV/hbRYsjDZmGobspyxO3f6DkiCnqjxf/z0BpGF+V3NgDHiF10WdjxSuFc7YeinhAhk+DfylVhHUWUreS2wc8lJ8rYgLqgrC0qRul6Ii2CTrCk+mIYJTn4EIrU1hUS5qzPCNC3CNGawV9UZegZOh9cILvNI1qVET+9hHYMSFXBFh1hDFCtg42EcIKsOwGPDhvtVhjVJAJATSO0QkyS1Y60Mz1nQBhMB5QWU9Olbhx1WWCgFSTaFLmL3TjYQKhE+9FQ/PZ20PDw8z4MMQuGyZkxnfmrvOD45/zqIa4suCpnnIdxdzLs73+WznGDvjFuOqSWYTBI626COlpnAxs9GQMzNbrOhdpBnw8e7jfNh/icpFR6/19OdOcaenFnce1YLX+RK/ZKDh7yUVqrwK/axSEqFC/aICKRzCEgLwCB8OIabVH762tBqE7VP2Sh76GYbNNtppcluhxhYxX7HSzskPDZG3JKKiEArbiOoQLVtTgCFgTOikluxWoDQqNsRFjypTKGcRVYGoKtARQsaoNKUTl6j+AaPCI/wI7yyla+KEJ+UQ5yNcIojzA4q8hYs9IqmgKLEmsFIaIEqJVRRezKRLa2aGdivkP1SFYyyiYMMVga2zeConKIWmh8CTEukUkhBgGKkYFWlK65HOIISlI3N8NsQryyz7JAdb5KOY/YUO7XQJFbVoz3Zot2MSrYi9o8pDMKPxXbLWIr3NL9jf+1t2799k9alXOXP+IittQZsBc9UWPLhNf/c+PTvCR3ENun0YLM4GWREiSH3DMx/eCILA8NkCU5VYa7B3r3HnRwnNt3+DS9/7Q37v5Q02vrrGex99xPZkTNJMsQg2d3YQ3jI3s8ji2lkuPf08nXbCe3/3N9y7dh1flkRRjBeSzsIcb3//ezx5/iyff/AR77/3C3oH+0zyEUtLxzm7tMbuziZxt8MPfv37zEjHX3/yKds7myFrIBvivKvTiMOgjOKU9vwSZ8+d4/GLTzLcOeCTn/yC3YcPmGQjKlOgdEyz0QyVYnlBomPa7XmiJA0J+jgqZyhMSaIVBomtCrLxECmhMzPLzNwsM4vzzC7dpHfvPjiYnZuhOd/BpYC2SHdIe/YEr/3hf8vYdtm4v8/G+z9m7tIFFp49z4svXeDgr6/y4IMPaP+zVzg++2/YvLXOyskFNg6HWGsQzqJEFMCus5hiAgiKPAs1obYMvc+TEVU2RkgRBq6AJFJUkwLtJE56dK18sM6iRIyIYrIiJ8syZtIZFheXGPQHjCYjopU1vvNrP+B7zz/F5p37fPHe+1z58U85vPYFxfCQSEekKkLJhBlviHCUzlHVP1t5KL3HAIX3ZPWgkkCEIJaajfsPuHHnNpWz2KJgOMmI4gZeavZHAzLv0SolMRaZlBSTPolM6HrL4KNPuXlqiW+99Rwry0s8/8UVJsMBn/Mih41Z7lXHIC/wMsHLRUS1DK6BCwXOIQxQO1CWI9miK8HUEMdTyx4FvlbTCDndEthHzDL2KCTV2SAx9UhQdaCicEdNCxKPE7IGHC7kMajp9qC+nApXAxeQMoB2Z21IF7YOn5VQ1rJFb6EqEdaE7ytUICYQIFIELXxgP+tKpm+I7X34vHvvQteyC49TOBd+npXBy1rfMV+TjlOpZ8gkrA/4LqgphP0GGJleSKSqE5fDL+MceWFIYkWUKpAJRR6el0hJ0qYgL0P6vNAaIWW9jZ4ig3rm1BiopkE50gfWM8n5GmBNpSd1PkYsMi607vMbp6/w7LE9oqpg3Dds7+1z9/Ymjz2R89Z5eP3EPSqryE1EYTzSFSSqApHigIaYUAy3MdkQkcLDYZv72XEqEqYVUUzvlQt3bPqsHIVsfQPQ/MPtP/GW6CAV9pZwdaEWhsQQq6A2UhIRSVJ/SDXxSAfSFFAWCKlD4FqU0GpLmuMe46IMGyZvKG2CkZrI5+AmmCQm1kPyIsdFMTIpwVS43OEQ4TAkk5Ah5CVONWh052h3GsSRg7zicFo76wUIh8HWVmbNGIEXMUo2UM1AxUqhiJMEk4KtDBWGFW2QkwEV0IoPiCebjNdLRnuzbHVmSXWHtNOm22mQxopYCigKSuuwGIrOCv2H6+xd+YDdjXts3XmBU0+9wMnFLg2RMWd3SPbuM7p9k4PyAKMVXgV1o7XhGiOEqK8Z4Wl/pILyeBzGOHxVYmyF23mA+cVP+MJKXnjju3z3qRcZ37jJL97/mOsP7yFjhYwjDg77mCqn0+yweOwkFy49y8mTx7lz42uufPIJ+XCIlJI4TtCNlGdefonvfPs1tu/f52/++idsrq8zHvVIW20eP3EGMxlzMB7w7V/7Pk9dPMVXP/45t2/fJM/GiDx8AitT4ZzB2RIlFUmjw8lz53j8wnkiJ7ny/kfcv3aN8bBPUWYgJc20gZACVxRoFTHTnCFOUqQOFkS8p6gyRCPBC4VzlmwSrKjNVovu3Cyz83N0lxc4uHWLYjih22nTXZ1HNBQuBul7RMkyT7/9u5x+vmCoU4af/5y+Epxc+z7PvP0aV776Y3of/pTxH3ybx587xY8++ZSnv/sSydd3cNbjqcCnNSngsGWOV5ayCGpG4StMkVNmY8rRCI8P4bjW044jimpCZBROGoRQxDrC1JvjKE4pbEU2HtFaPM7S8XMUZUH/cB/XWeCJl17lv/qt7+EGIy5//BmXf/QO659+QLazjhSSSCnaKqHpRbC6OUvuQUlBDNgaL1RA6UPGQt1fhBICk+X8/L33OBwNaTVbjMdjPJIobjDMM6reIUnSQlUGkRpMOUY6QaM1T3XrJrf/boal4z9gdmmJJ/1X7H3+IR85w/rx02xUC8zJVUoivJoDs4Kw3aAQIFzHhSI0MEkR8IJ3oXa6rFUAPtgihQrLB6SnTvXjUT2jZdpabU0gCkAGkl+78FfF1II53ZbX2EPXpKn8Bl6YKg5kwAtSCpwJimPhBL4oQ8OesfWvEmFM+AzLKV4IqAzRxJPWmwhxtKmfjrPa1BjyVnJCuD0EdaWVKK9w0h9lEn0TL4DAS1UHJbpQQ1k3ZPhvzkE5DXqaYglLXpQkkUJGglSmTCYZDglKETckTok6nFQhpMJh69enRjx+ShKEZcoRCjrCNtRKAPlIIeABr9GyYiXZ53vHvuLbpzeZjSZMepbeeMzVq/dod7Z56sWIS0u7VE6SG01hJc5UJDJHqQjjNamo8MUOef8Q1bSYcsTXg3P0/GLAXf4beAEe5Sp4wvutJhd+6RgF/j+QCkM1g9CSSDhiIUBYrBdUKkVpTccXGBPaY40UYUA7j3EWWwaPvZAGG3c4nL9EJ+rROLyBOzyk2JqwrVvgelTFGJFleNNByGZ483obZLamRLoYN7dCJxnRKgb4TNGNM2aHFfs6ZcZDyhB70GO3isEJ4rjFbFMRWUvenqNtDzg8tBzOn2BlpmJm+x53dyxFI0Uay6BUiDSiGUuEbFC1l0haklbWozcuqFqzZDNzyIUZmokmkZ7cg09C5zxV2IJI76AscV5jowgZabQUKGlRPniYIjwzkakvFh7V61Ft3kYc7BKTM5n06B2WyOWLzKWLRI0GykOcalrtJrIqQ5CKKxjsbjHY28GMh7hGl/xwh8mDa0z6Owy2b3PuwkXWFtrMP3WaN3zBwueWrx9ssJFNmFDip7Ukwtf3VeKjuFbg1F4jB1764IP0UBUFHO6Sf/0hX2w9YOPL5znzyhtcfOVt/qtLF7l/5Qoff/oZ93d2UWmDuYXjrK2ssbi8wp27X3Pv5g3saESMRCmF0jFzqyu88OrLHDu2yrs/foebl69Q5iXOVJw+eYZL5y6x+3AdnTb5ld/4VZbabb5+/0NuPFwn0hJbgrUW5y1KCarKEyUNzj75Am//1u8x0+3y1U/e4f6XVxmNhjhs2Eh0Fuo0WIMW4bAXRwoloZyMiBspUZpirEQKKIwl6szh8k2KcUGZFcTHEtJGk+bMHO2ZOeaXVxjvbhPFCensIjJOEY0UEolSMd1T36I9O8vutf8zu4M9Htxd57s/eINv/f4fcPmj/xP9y1cZNn+Hp189yw//7gMu/uD7NPUDstLhbdh6Olf3iAtIkhRbScpJXm9NcjAGNZ0vUtGOG/zjN1/l1sPrXLm9jbUV1nisEkgBjaRL1ElJnCVqtqmGI4ZCEXfazC2f4M3vvM2rly5w5YOP+fRP/ox7n3xEmWU0Gx3arQ7KVbh8SG4LqtJSORckxkKgpGTkLZWtZXrC0/SSlFqGKRVJ0mB3Z5usLDDeUZQGKSTGOYwtMQhslpEmgRGvlKKhYnw5Qbo2UZnTv3KH8RvP0l1coNtscPrWTfIs4/MnX2OncZreuMWoE1Omx3BqDuHTR4MaEK4JVgFxYNtphJAiTQ2UbfhMaFETAdODqw0EfC0z9bIKfdBHw14+2kgbCaaWztfERNgsaIQ3iMQh4rqiygSWWorgG2SaWFwno/vao1nX6iDqfg0nJeIo4ipsZgURHhU2BvXGYUpehJk9HazhTSOO3jx17gIy5DbYWgmgJeg6B0K7umZKBDUZ4I2rN/I10Kh9go+SIR8ds8vKEmuFkBApCXHYpKlYo4WgGWnwDukdprDYwvy/s/T15iHgkbBtkYHl/QbgogZ+HiU8C7rPa7M3eWXxc5Yb20z2c8aHewz6A27e2eHW3RFRusWpx06RpArT20NNxkRFTtxISeMZBEO8dextbvLgxj0WFzSrx9Zo6jxsziXBc/vNwXqkRKkBam3FCDyJ/c8e4v8l3/z2LpIA4J0rEbYOKG2uEHUlc9UuTARxZjk+GbFDgxlASUuzv8nmJMJ40LJJpxXTxpDFXRpJRbV3yFZ6jOZyixPj++ze67OlWzSlpZ8LjIpoNjRaaKrGErKb0rVDJllGlnYou7OU83M02gmpAonDJTq8J3ODRyOER5Ylzgi81litUUqGmkuqGjMYus4TC4fFEY9zqt372O11EjPBmAGj3QGmeZLlpTkazS7KQRSp0AQhPZQF1huywS693S2KQR/iBoVOmOytkw0PGO7eY3TxGc6urZCeXeW5KqeTVnx9E+4MBgx8QYUL2Ex4tFZoKRE6PId1z2rYUApwIgTiWmMoh33EnSvcO9jl8PpnnHz521x86ll+/dwFXrl1nc8/+5yvbt3GIOnOL7OydJy1YycYTw754Z+/z2hvl8QTarJVRNrt8OTzz/L0M09x/cp1Pnnv54z6Q2xZMjszy7NPv4jMKm7v7vLSm2/y9JMX2L99h08vX8HiUfXB49FWNpCii8fP8Oav/TYXnnqae5evcO3nH9Hb26OyBqkF3dYsWmucd1hn8FKglSLRirKYoKwmbbWxSqLRlJUlaXTweRNTZOSjCTJStLodmJmlNTvH7MISw40HYB3NhWV02kKmCaQxQkOrdZ7kiWX0lY85HG1xcP0mMvl9zn/vH/P0Ox/zyc37bBwWnHvjRd75m3/BpHyFxW6L7YNReGxTmbwNtpsojiHSZMUYZ3JskWPLAkVo0YmURkrJW8+8QLuR897nNyjyIiTmC4WQnkg3aMzMUFBBnCKNZ7CzQzrbpXPsDI898xy/8ytv0XvwkE/+w99w82//lv7BHrGKSVdOoryBKqN0JYU3VNaAhxkhiGVokRtYGzoHBCRe0Ai7+GC9ixLy8ZiD3iGVd/RHo3Ag1oq8rKi8xxQ5BkUaQ1EpkqQJpoJqQkSD8u5D9vaGnDs2z8zcDCs3bnLp/XfILxn2F9f4avwMeWwYd5ZwyQqCNOxMfX0M9UFliE9qvBADItgHRL1hxyG0r22RUxK8xgtShpYiSlAhp0ESQhCd1Qh8qLiu6jDhuqxBRARS3DmIDDJVgYSoFQwSjxe18tEQFERK4YTCi3ouSx8CatFYZK2G0OExCFnTo9ERoRB8fuIbDUdHxj4QHqFr6wQQ7BQhTPPoMKwFaFHjBVurBATkCu9EwAu4gFGmFdjTgEvBI/IBQWUskZQoGTB5M03I8wxTeSIlaWiNk6Ei11WGKquOKqD9/xJeoCY7CBjtkRIjqCSnrQ1tmfN0+z5vL37B6bk7iHHG1uCQYa/H5vYBX187YHa24PwTfWY7bdxogBwP0XkITW1155EyKCRHgz53rt5GuYwzjx2nFRUoUZNB/u/BC2L6Z4Jso661/mW6/b2kQuLaNKIE2ZAQJRBrui7HuhznKkTmyVSDqtmhFRk6xSHluKJnNKUDIxt4XNgQjgdMuopIzVJFHjMaMBSa5W7EQktT7CvKLKISFmECgJVO1PaDEpH1SaVjzhiMM8S55FB06OiKdm6QUQDnRakwssHEaAYjQRJ3aKk2TW1Aj5FZj6qK2fWL5G3JgZyjXFtittwhMxKfzNBeXmFlpUtT9NnpD9h3HapuB98VSFVQFgZbxFibHtkG0BK0w1cG4SsQAq0NiShJjadVWprOE6sIHSUsSIiyEePtbXZv3yDb2cKVJXk1YeAl5dwqnVijnSSKEzqtJq1Oi2YSIUxGf3DI1tZ99h7co8onRFGERKAbTfK9bXY37jDJDjG9LapzT7B8bI3Fl55h9tQxHr9+j4fX7nN9e5/1Mif3VfBDaYkS9WCR0ZEqIci7BbYsw5CSCu+ClM7kORv7G+x+/SFfnn6SpYuXuHDxBb576WnS/oBsWODTmN72Hh98+A67+5s4Q0hqjRPiOGbp+BoXX34Zp+Av/8OfM9w5oMpzyiLn7BNP8vj5C2zdfkAh4M1f/x7HV5bYuXWHq7fvE892aWtBnGVMsgmmKjHOMLdynNd/7bc5/+QzPLx5k09/+FdUwwlppPFJipeCVtqkmbYYFeNwrBQRzlpMVVBVOUIqqqwO4fOOPMtI2y2kjHCNebzYY5JlSKmJmy2UjkibLeJ2h87KGhiLSFLiZheVpIgkxZkMU46J41mS1KC8YfPyVfYGJWnnIk899xw3bz1k3K9Yef4t0j/77xmOKhYXZ9lY30FYh/aQlTnGlGgXIeKYRMdIlaCVxmV5AHZO4LBEIqIZJSy89TqvtJ/j3/1f/pibO30MjqwomVQVVVWR0GFufgmdNJhMxvS2N5BmhZe/9SavPH2RjWu3+fqHP+HwylWUqYiFh2JEVkyoilHIcajGlC4kfKdCIOrO6rL2jEdAjAi9vgRZY4mlrEqKqqJwFocnQmKcr+s0wQiJrDNPJnmOcI7uzBKRtLh8hIsi8rt32d7a5dKpRVZXFrl5/QYLX33E2d0tHjz/KoOZmKqMkDoOWw9XBHGZqNlxq/DGIigfbdmnG2VBYM1VfQWvgdp0Kx4yGBzEsr78m9oWAEQmDCunw2CrrVyiDkSahioJV3v4jAwyQFOHLCKPggHDJkKFtGgL2ODd9VLgohAKJC0EwwmEdHVZtx2EiqQjgqM+fDNl40UtzdcCYg+RDY/eBfLAlxFiVFInQoVNTeTxUQWFhFLiK4eoas+fr3+m5xu1WzWAP/q9J41CErWr8zZiEUBUMc6IIo2SEu88ZWUppt+7fk084ij0aIoGptyF86DqV1AS3oveC1KRc7axwfdWr/J85xZb21/z8RcbDEYTBsOMydjRyxxj4xkMJhhbMNntc+2rrznYCWGnT146wbkLMUVWsPFgnY8/fchwMOHN7hxSVhRGYwn2FCem4UyP8iymFV3hcQR2xx0FQf3D7T/15mUgtJzzAfhajzcWX4yIC03He1RZIitB33WIGoKZKqPC0dAKSslIpGidMBx7Et0mSbrEcYmPC4TJEPuWfddh2GkxMU1250/SigcwyRlFbVpzy8weW2C2WTIa7nOQacbteXxXI5KSHWPxucBWMc4L8FUg6xTgQ32uQCKUIVGWxDlamadpLalQyChhRik6rqDY22Pv7l0mD+/gJxnWZOxWlrw9i56Nib1AC01rtkW71aDZbBKbjKw/Ym9ng50Hdxj3Dom0QnqPSlvYbExvb4ts0qMc7WL3L7J25iytJ87x9OoCp28/xvaVO9x8uMOd8YiBM1hfgZZhkVjjBasqKlMG8CsFtqiOPN0eFwKn9zao+vv0b3/F9ePnmX38KR576iKXfuc8L48OML2CUgpMZfj04w+4c/8aZWlRHqo4IdIRM+0Ojz3/PMsnj/OLn73H5s272LxkMhkzt7jMcy8+T3E4YmNvl6dffYnnv/Us2d4BX1++QaE1ncVF4smYbJJRljnWgWykfOu1t3n57e8zGQz52b/79/TWt4mVopmkWO+JIs1Ma5bClmTlBCVjvA/LjDwb1Z5nSyFApxHZKCNqNlBxE99cQhRDxtkE7wQ6bRDHDXy7Tdxs0ZxfxOcF6Jio2UYnDUTSwAtLVfYRcoU4LYiUYHz/Fg/W+7TOLXHu1e+yef3PKNd3UE++wKm1f8uDr66zevY4vd4tSlOifVBjVFUWlHNxFBrXVISWkkllwvvSiRDgJxxdnZKcO8Nv/KMX6f7Lf8t7n9+lcIaysozKgspYnHF05xaJWm0qYxju7zLIJ5x+4TG+9+ZrlP0BX//Nz1j/2fvY8YgYASajykuGeR9vK4pyRG4rIOQoSO8oraP04WiqpSCqr+MCj6qPnsZWDMYjsqqk8g6Nqrf9BuMtRtSBjg4mRU5VlXTjlKbWuHICZRu7v83W9ds89tjrrJ5apflpTOvBHc7sbCKee4P9tSUKESGqUDEvXBkOwnWGAU6BEeAnR57/6Q5c1Ic/VG0Hd1Nd4BQvhBnqpawbFDwIG0brlGDwNV5Qtd1iShBM8wqcCPbwqW+/snhb6zk84fUkbNy90oGSqSTCpyA8ToUqWWkEjyK0ZZhXZrpNDHkLgpDrcGRjlNMGCB8251ogklBDjpNhWWJj/MhAVSvIpEfE4CODNyByHciE6Ux3j/BCKJEIqk4g2D1qzKUVKO+xRYUU4fcNKSiyHK8VWoVrmzWOogr/pn456iLt8M/p6r9+WWqRfY0YRH1fBArDarTH64s3+M7Sdcz4Olc+vkm/P6Y/mjAeGUaZZz/3SF2QFznFuMftry+z+WCf8Tjn2PEuz77wNFoo9rZ2+eLLu9y62+PSmQStKowRVIRmr8DjTNUh9VJETIkGEUgFERTlQvzy4YW/l1R4Yf4uCSlF4zST+Ta65UmrglGmGNsmxew8VAXtqqBhejSqHllWMiYOvuSog4pAui30zg5RH6IoQiuBbwnKtsA2JVI4XDNCVxIzSfF2Ful12KqJALxdadlzmr3mGlIJRBSjmhXtaozNwaDwjSqkq0tJK4aOMLS8xyvBQKRMZhQTLzkUMU45rIvJVIpSjp6dwzlBoRKKJGewt01mDNaFC6EY7SK2hmBzKhvjaAHhwiWEhhiitCLyGS4TFCziTIVTJabKqazDmginUnwU08sH6IP75A/uUuxukzsbPL46Jl45zvLaedJmSlmWxEmDRixwWYYTOZOdLe4/XKcoJ6A1FCN272/h44TFmTaVyTnc3eaw36PISqrxkNH+PqunTjOzssTqyjLHL13g0rV73L6xwd3DnD1XUWlH4XLyqsA7hzElZZXhagl0HMUYUwECqSJAhLrAcUY56jFev83+Jz/i1tIxWhee59yzL3Dx6Us81lIszLRZbcPD9W3uPrjH9s4GBkF3eY2Tl56lqCzXPv+cnbsPKPMhVT5hbfUcc7NLXP3kKypb8dizTzEz22V4cMBXN28yiRTN2Tm89xhr8BNLc6bDE996lee+/X0m+we8+//414wnOWfPPcaxpRXufH2N9fGYpYUlVpdXebi5RT4e4ZzBhGhA4jihOztDWVQkrSZaOB5u7CJ1hC0r1OwMz7/4GjPmJtZCYRwzOiVptcB7kmYXs3Ac4xzOgBQalbYQSmGLnKIcEUWK8y9d4PFjLe5s3mLv1i0mn35N55lf4enqPez2LlVyglMXTnDriw9ZfvISe5u7OO/QCFxVYcqMbNijzCa0mm0SCYmI8DphQolWnsKUKOuJ0WzvlLzw7bf49d/vI/74J9zujRBCI2KLiRJ03ETLGFtUGAfpzBKnn3uZ7771BsPNHe59fJli54BIapIoJqsKiiyjzCdMyiHWGzzh/qVCBduD8Cg8qpagCwLZYGs+u/LB/6ZE2I7EMpAQkUqQSlN5KF3dHyFEvZG0IUPCGWKtKMoRvaHHj/a59d7PuXD811k7vczcxy32rWP5+hd03W2GLy+ws3CKolvQcwtMJhqkQehwGMdoRKXCgDM2BAvampEXhBBFqWqAIMKBpg4H8LX/TxgCwVjny2BCj713oaFBGoWsIpx3gZF29aG/Jgx8NbUfTBsBgpQYEfyZqLAx8KVAmDo8cToEEY9CoVxNdIhA8Lgjil5M9X3g62yGKaZQYbsovIPc4soKZIkUSdhEmCgMPefwucDlhMORlEG6WFZBQTUd0tPDvwNnp+0HgUwI/wYpwoHEO0+WF2gtSSJFFMU4X5GV9TvFTaMiRN0WUT+aKTaoH1tQXdWJFHV4pZcWYQWRMKxEG7w4c5XX1jY4t5Cz8/Ahn31+i+vrAwrjQj11vYmKJGhXMdjZ4Mb1db74apeDiWO+pXnumfDYB71dPvviPlfXcxabgmassN7Tr2ZwQgeVyNRWJmpI6QkZRB5QApdIlFFgqimF9Q+3/8SbPqZx5RzCxwg/rSf0UFWMjOSWXkE0ZJClN6HFmL2sCjO8VeHng5IoiWBWO7rOgFRMpKNszZOj6PuIUoNwipEM16WxB2cbCBlTJI7J6AF3D8aUPgSxMh4i9zJwQ4xVeB+sRyGIVEMkUKklVjkiryjMLLZyuNJibUZlDMZIrEhRUYOxzan6m5Trd8m3HjLOMnyIXUPNLbF88jztuXlEVeBUTLsZI8oCm0E52uPhvXv0JwOckChvGDy8x7g0LCzOob2l39vH7DsmWYHJJkwODzh2+iwLyyvMvfg0ixfO8vidhzy4cp/bW0M2y4pMOypKJlWOsxbnDEU5wVmDc45IxzhrsNYhlUYIhbMuzPdsQLazTv/q+zz8yRzJ2UusPf0tLj37FBeOzRIf7DMXW3ZOrXL34Qbr63cZl5ZGa5bjl56hNbfI1a8u8+DqNbJhnzwfMJsucOLMOR7euM/g8IDFU8c5fuYUxWjMnbt3eTDq05ifx+FxzjGZjNGx5szjz/Ct7/8G3fYcX/30b9i8e5/FY8d47a3XGGzvceWLy7SbTc6cPk1/MKS/FUKjrfSBCJSK7uwsIHBC0O222Nx4SFZWJJXFJjGnzl7kYneRyWCbrDAIGRE32wgpidMOje4Sxluc8eAVMm6gowRflZTZEOkMi2dP8OLzx9n80W12rl6l+/AK/fI433r1edLDXSbDBU5+61Wu/ulPOfbEH9BIIuw4JxaS0lhslZPnOUU2otWaIRYQC4XSKVJklNJROPDGk8YR/b2ccvlx3vynv0s1/mM+ubODlAa0JpeKKGkRRWlob6ssKu2w/NgTfP8Hv0ZbwJWPv+bw9gMiB0kU40xBPskp84w8H1P6gukxL0GSSokKQnZkba3GeZL6+mnwGATOgVAaLzSRSvG2RMkIrWKckOQ2HGKtEGF2+lChbU1JFDfBFPTGB8ixZ/zuO1z81gWWjs2xsjDL5rpmdvMhUfknrMl5ti8cJ2tfYhDNMRwvYV2BiENAM07iKx0IexMyRbAh74FaDIhSNYk//VqNFwjzUFQetEJowsLCuJD15ANpI5xGlbUqcZo15MI3D+Igj8umQYYBN0yNIkKooGJU4KwMFdR1JuPRlBEh3wFbkwZYlKQOZqwJEC/qVolv1CnKoNYM9k+HrCzeGLwKCmyh6lpGGzb93oIvqfFCGIS+tIjKHIUnP7JJhNxLcbSYcEe5SAJPHEUID0VR4rynkURIpYijmKyqKKpgsXC2bsQQ6mhe/C/iBcJSQgrC8yoCNlHAjDzgUus6rx+7y7OrA3y2x88+vsGHX28yLh3GeWxNgCFA4yiHh9zY3uKTD++xflgikRxb6aAjSTEZcf3aXT69fog1gjSSaAm9qkXlG8Fa64OVzE3DnP9f7rxPJHiNKL+Bi3+Jbn8vqfDdb/05F0xJI2+yP+lyZ/M4t7JTTPQa1cw8ag5OyZKZ3pjBnuOqPkO1NKB9eMC2b+B0TJwKYuHQvkdclAz8CcadFkIL0nTMkt5Huj69qKSqIsrhPCZZRM23cEqGjvWygsgDCUQJJtZIJTCuIk9nEUkZwLUM0ptUljTdEJmVFN4T1QXs2uY0ywnJOIeyZFIIYm8Cg1wFEJq0GixrQzbMMFYRK4cqDHkVITQob6kMOJGA1IikAe2U7qxlaWbMnDqkP+yyoSUqnWVWOUQ2xI8LZOkxpQjpyXsbSOFpSUuj1cTImPbcIguLK3SPH6eddBiPBqhWQppGxJqQa3Fwnwef/YJbOz2aKyfodueQ+ZD2bIFKG2gsBQKvFM44Br0DtoTDFhMm/X2WVtdYOnaSuZVjLBw/xszFPY5ducv1e/vsO82gGHAw2KMwBUoLpA1hPkpKrAydsMYYvK8QQuJqNUNpLOBgPCDKx2Q7m/SvfEzv4Q/gje/SURH5winmTz7Fme9GqHGfclJStDpYV3D78mWkSokjiZ14jp19llMnTrJx4zqT4ZCF1RWy4YhrV6+yt7/Fw/VNlNJ457ACRJTwxGtv8+yb3yZSEZd/9h7rV79mcXGJN37lLarBIV/9/AOqvOLSs5fothKufvgx25vbGCWxLlgBuitLLK2u0O/1WV5ZJhsMuXfnJjKKieIG3dkZfuW3vs/bL1/i8Orfcf2Dv2YyLrBeIHSKjhKUd6iqInFQEvxUwghM5iiLGL+8GtQNx5/k1TefZPNPvmC4vsVy54DtySwv/bN/RNJI2d885Mzz3+bWv/43pC8+TUcLhpOMZqtDv8qp8jFFPsFXBbH3CKGwSFoyJApXUUyqNUWR068m3LzzgPvl2zz267/G670+23/yHipJSZIGoj2LSBOyIiPPM5KlVU68+Ta/+dZL2L19brz7IQ8+/ojJ1iZlNqQqJpiyhLrXvBU3Ed5incXaUC9lffC1JUJhRVAgKA+xFBhnyV3YnCudIJMGkdB0ZIqxFqE0cZKQVSW+LEPVmhB0Gy0ipdHWEQlHu9FiMi4w5YTKZGy++x7rL19ibbnL8kKHjYcxk8ohbuwSyRJEjG3fxHROMbHnAjEQqeCrthFUHl+WQWUgQt2jJ2zypaoHZG7CVsAbBA6R+HCwJgKnwzbA1EPZEAIlrEc5j1MW35ZQaVxehb/jwibA2zC8hRN12wIc6ftDaAEOh/QS4eKadLCPbADOHyU/I0SQVtpQWcT0W4XC5NDuUG/P69SpIJ0MvVX1X/O1pS3Bl0HFEciTMMSkEqAlPqxcccLWzR51AJXjSG4YiI+6+zmM4PpnPGLdHcEKIbwIvdKpwlcVRWHr8F/xDfBREztTWcJUATFFDa5m8pUl8RWL0SHPd27y8uoNHlsqmW15xqMRN27d49bWmF4Z7mfIagrPZyoECSX3btzh8696bA0kVkjOdQVpS3GwfY8vPr/P1w9zxlZyOvE0m1DYiP1quSaKAkCZkgsBBISf4YVHNhSqkeDHOiibpPv/cpT/l3nTowG5m0MuNvFxFDZfpYXSgItAp7g4Cioeb+n5DnRDhlCwYlm0dMwwJMpz8soSCxtIKVfSNDl6PKGdF+SlR1lQ1YhxGbaKKklZaoKcZOznHqElsSkp8pBBFQuLMY7SxyAjZJTgWk0aM7A4m7PUOMCO4GF1jnxOMKsi4mqMG09QhcVViizLqQ42MfmYVqxI0phSx8iZeZbnlmkfP8bc7BLlZEIpJM1mQqwkWqXocsDO1U+5eeUmtrvIzPISSTfHToZEQpKmCWbcD0n0xpONRuxsr0NVkI17DPfWWD6+xvzCcdovPc/Fx8+xevUeN25usj5yDDEc9LYYlxMQEqUszgU/d3ClOMBhTYVSwQrhTEVpbCAnxwP0ZETRP2B04ysOr79I9ev/mNOzMWVngejpk7z4apPXqwl2MCTTTXxLs3XzJuNJSbPZIu/tsjh3igtPPsN4e5O9rU3aM11iHXPzxnU8FTdu3qyrRj1eCAywev5Jnv32WyyvneD+11f44MM/J8Ly7CtvMNtucevTz9h9uMXJMydZO7HKxrVr3Pn6GhXhbFbhiGc6HFs7TVFURGlCp9HkxpXLlKYi6cyQJgnPvPw8v/3b36c1us8XP/pXTMZjKuNBRei0BSkoa4itxfhg+aNy2MJR5RLTWqDTbAKrvPi9l/n4/Tv0r11l4bef5sHfXOXiH/wujSqBbEx75RmONd9ltL3J6kKDW/u7pM6S2RJbZJSTEQhB5Dw6aVAZT0OGa7jSEamOyYsJY5OxvrPFtc0RLz33Ld74wwHr/8OfsDGcEDfbdFodVLtDaSom2Qgfp6x863W++53XONFpcPW9j7jzs/c5vHsbM+pTFROqvMAbgxKCRtwgdQq8p7J1VbtzIb9NKrTQmJpg0IQzrDEVljCTdNJERCltkWDqDKE4TrF4bDZBSokDWklKI04RxqK9oZXEGAxVOUF4S/b1l9z46FOWXrvI8bU5blxJGAqJ2RgQf5TjvaJsNNHHbzG2c1gb6tXDyTsK2KEs8NIwlfwd8feyzj4oDJQW5yzCW0TkEJEgMAnRo9phAk6YZiZLQ1iitETAFRkcBR3WSgUIgbSirtE9Go7TxAPvwQqUi0KDlHNHxKtw1HihnsUqkDjOfsOC5+vw/W/YPYWvlw8EJYHABbKkPh/gEnwVhcYyb5my6UJJhJZHixkv6jNDXSMdSAQxzVo+wgyPAiSngtGwbLZeYJ0nKwyNJEHFmkRrsqysQ5zD/T/CDNS/55EicIoXwvMHKIv2jq4Y8kTjAa8uX+HJ5R7LMx7vK67deMCVe3vs5RwpK6cYLULQUo7DnS0u3+hzd9cxcYq1DszOR0xGe9y+9pBPrvXYywXLKXTaoelit1zGuOho2RJaqeQjakeE9wKxRLY0lCm+KhCY//+yP/x895DHzwieXBzTyPbYG93l5oNP+esbT/On9hWK2RaT5oiuy/A5eHuAiCsMGqdDinjFLGZ2DhkPkC6jaClspyQqcsphxe1Jm8p0KSy4UuBFC0kMkxqoRw1EKvCRATwoidQCCH42QWCwpJ0gRiOaxrDSkBwzh5T9CVkQ7gASZR3xxJLlocquICJxlqxUGBPYa18ZerKispLKS6xI6g+VxXsZFM1CIFQcPoReIjKHtZ7hWGBlk4wEOhUz5Kwpj3Q5vcNDyp09ynGO9QaXNJBzy7S7MzSrglbSortyjKX5eTqNBGkMzVSHN9ioz0BpIMdvbLC7s0s1LKiOxySzK7Rm5zmhFUyG7D+4QTEzx6yOsEVOlWX0ev26QsaTj4f0djdZXj3J0vHTtFaXWZ2fIT6xxb3rD7h1v0e//pwLodAyxosQflgVRZDHeYfzBiVk+D0erQVKp3iliKVm4dzjXPjWK6j+gJ/99/9Hxnv7OOtwzQam2SFuNOm2Z2kfW2Ph+CrzJ84y/3iLxqVnaEQRi3Pz2MkOe21PXnp8q0NvPGY4OOTGvdsUzoFTzHRmWTl3lscvPYVKY65+8RkPb1xHOceFp55idm6RB9evMNnZ5dTKCkLA5vodPr1+lWIwIk5TbO4xUjK/doLl1eNsb2/QaHcZ7G6xfuc2SkYkUZNmo8V3fvvX+e6vvUWiBJOD09jS0d/dY35llajdRaVtpIzwKmynYyexUlLiGTvBZl7wxY/eJ17o8PaLZ3j2N7/P3U/uUd57wPG3TvD1//hT+P7/gVPnT5LaPapijcdOLBONDGePzXHj2l26kWDTFJTZJNg1qNBCMtOZZUZrZrRmd1ezN+xT4Km8JxeOh1cv82f/13/Hd/5Xv8PZ3/g1Xrqzy5W7e9jOIhMpQ2K5DzVH0cIyr7zxEvNRwoc/fYdr77zDeHcTm2eYssBVZfC3xhHO67A1F4QkcJPjygIlBLFKSKKYJI5QUtVMs6Y3OMCWedgMywgpFF4odBzet1JH2Hq7r3WEkIJmnHBu7QTDwZDJcEBlqyNWXmqBIqXc2OTBrfucfesZVo63SD+3aCnIxx6ulbRMzqEcYy7uItRpYCaAg6lkUE5A2hDceLT1r/fHtXoh9F5ppKtl7drghcBbjRRR2EJLEzaW1oFXgQE3qj4Ia4SplQgQ1Aiulv0RQG9o0jk6PYfNhpQIFN5IfEFolvCSozShmqQBjqwAU2LhqG7xaJhSZzHUNoQpd0H9+NoW352ASRHjFJ9FR/JLb2umxQp8ZQPG8QJhH6kUcIF8CDLC4PPUSmCdwDlZ72rqmS8VUkq0shgjMBYiX2+DfB30JB7d/yBPVI+kmPhHQ3d6E47EV8zLHk817vPa4j2ePDZgruspnCHPMzYf3OXmnR36RXjepk5S4YN3tyU9Whoerg84GHkKDKup4OyJNqPRmOtf7/H57YxB5UmFZbEb0WilPMw77NslhNc1GKvJGyFqy0f9nEjq/jQDJgGXBEntP9z+k2+FPYlQTchAlB50AxHHoOuU9hrICmGxdX6KwCNcDllGUo6Zi2JO6SGq32dkHql+pIO4MNiJp8xzchvek1UJVSWxxiATyyB3COupnMZUilKmoOo8AZ8A4FXYpiEkqnTQg0kOezrBe02ZWFquYFVa2qJgMB4w2dqnHIywpsTqCNGdJ1lYYt5bmij00gqri8t0O00S7ynTGGstcTZg7FKcMOjhDtub20x6fWRrEdWZZ2ZunpXTF4lsxWDjLvv5iM7ycWyeU+UThsMRWoQQNVNkDPe3OVzaYGXtMbqLS8x86xJPrC3Tvv6A23c2GAQeEoFEi1BHW5YZVVkGEsGF58LVrTQhNNWj4wh0hBSS9vwy5994m/lGk3t/9H/j4wf3sUWJjxOqVhvVaNFudmgtrbK4dpyZlQWeePEk3bIishWLc0tEYkLvQUpvbR7VnaOXFZSm4Otb19mfDPFW0mq0mVs6xnNvfZ+F1RXu3b7Jp//2X5P3e5xcO8mJ02fJegMuf/Uls2mDZy4+zk5/h1/89Z9zuLFNEsc4JJX1JPNznDx1hkk2IssLmrHm+mcfYUpD2mgTi4hL33qR3/3nv8/y0gzZFui4w3B3h+GxAY3uHKohUVEaLsXGEnmBtBIjBGPn6QGff36f/qfXeeXFi5x98S1+5a0v+PzaHdrzv0LS/1O2d77N299/Dooxh3fXefKVF7hxc4+TzzzO9pWbdKRnjKXMxlhjwiyznk6zQ0NIVlothknM1uE+ubUYUkocvYNtfvIv/5jhH/4ur730bd64sc67f/c5VWOOSZxQybChRkpUu8O5557m0rkz3PjxB1z+mx9zcOcWNhtjqwKTZwgRlMpea6SV4bPhHd6W2CJHYIlkQqxj0jgi0uF4EmtNlo8x4wHGO6yIcFIjkKg4xpVlPUsExhhUHegrheTM6nGk8xz2DkMjiXBYQCsQIsWOxzz44muq159j+eQs3cixLwXCgHkQ2uMqCozew7dHCL8SrtNC1ae9Kmznbb0Y8JKjjmPnobZ2oFXAC14jIgvK41yE8BFCKrwIc9QVgYBGiLDkcIKQnyDw1taLAV+TA9/AC2Iaq+5qvOBq65HCO4krJcLURISQNV5whH6S6Xj1dcbDo8VBfQoPtkhRf39fqzH4BkmegJ/JQzbEJMGPI4RVR4uO0N7n8dWUFBGPlAi1emKa9yTqLIVIBVxh6qgWBDgRNvhaSqIowpVVEIhYUJGq9wuKeuiGRYyb2hkEgUkR31hEPMIQCkuHIY+lm7w2e5vnj+1zbKHCKUFZjunt73Hj5n22+6HWFBEazqbGkRRoJ569/QFbe4aJg6b2PHY8RceCy5/d4ePLfbZGAafMpZLZbkLmUrbKYzgfhwWNrO/vf4QX6q8pIA7VolShLeNRZOYvx+3vJRXe/bsVWskOSxcEzyg4nRjm4yHp8Au+vtrio/1TjJc0Gx2DcBGiLPATcC4GZRCqoohPwMw54vn7LI/X2Z0puXR6l6cODvnky2VuVavhja9yRDxGqAJvKtwgQtKAlsA3NUKaALyNg8qGrZoSaFdAVeBMCWVGVVo2M8VBnNCOTQC6VuFkgk9aFLMdJs020hsqUVuiyhJVlOjJAaYUHAgNSQfZapM2m3QaCcoOcZMKJ0NKfqwliTNQFUEubizG5YzLgkKAVAl+AuUoo93PmBsMmVQV4zSiiLt4HePb80Qrx1gwGTovkN7hlUIpRRJJ2p02TW+YHOzzcHOLw2yAMBYxv8biaovuydPMzM7StBUumzDJ9ylNgYpbJEJj5CB4kYCiqhhnE6QU2IOKYjiiv7nBwtIxZlbXaJ85xpNry6zd3+T+ldvcuLfJ5qBPjsE4gUYioxSrpz2u4aAVgopihFREaUxnaYWT556icpZbP/5rhhubKB+wszUGu7eD8J5SCHpSUcQJk7TF3tw8M4srHDt2htnHLpCms6yunePYU08RJzFCepyteHDrJrMLLe5t7qLaS5x4+il05rh54zK3r3xOOc7oNrssLq/Q6/XYvr/O6soyjz//DHt3bnP1q4/pHezTVCnd2QUmkyEq0qw9dgHdTLh7/StmF5fob95jsLdPHDdIlSLSmtd+9W1e+c4r6EgzGo95cPUOd65tsLAypjU7T9SeIUpn0IlG6AS8RRhNZTW7gyGf/+Rn/OQ//M882N2kcfoCWfHf8qsvPs+b/80/Jh82WDh3iY78K65+foMTF87ROnWcuY0+v/nP/hHXPrjH/IvPIkYl0cwM84MORZFRFOFw34hbnDl9npZWNCLF0olT3Hx4j61Rn8g6rAgS4MMb1/nFX77Lwu+/xSs/+B6H//6n3O1XmMhT5BWFtTQXjvHCr3yHZ0+scPOdj7j52ef093cpszEmz4OHLU6xrgq1pNYSN1oh+LgoiHWMjF1oKZGSWCq0DpkfSodQzKS9QEPFGCGp8FRS0OnM0mm0ubN+l8parPOURYlIYprNNmdPnGZlZo7BoM+knMDQ0m11mF1YpBoOQ1dyPmF0dwv5Ky9z7PQSzQicMwEDFDmNjUPMV32anYzBUkYlk3qumCDVwwApzrpAkFgetSApgZO1/F4HogAnoAoHfyEETiiUm6YDepA2sPhFrSAghlyGqkr8owAnU7P6MkgURa2u8vUwhhCSJevu5KMoH0+tVHBHxMA0JIq6ZaIOTKidGmGQeqgbI9wjCZ1UtRzSIZMK38zwFBCleJcgipoMqD190yo9PwUclUSWHm/qACvCfZMCkiSEuvna61iVBuscrg6hjrWmmYKxDilCAnlZOorKPCIUagAip6DBuzrfwQewQPiSFoY5ccCl1h1enb/LU4sTFuYEcTOirIYMegdMxj0uX7/D/f1JeI6FfwQQhEd7mEkFaMvBIeQIUgUX1gRKlXz56Sa3Hhp6JkgVZxNYXYyIVMSD7DgTN1/7WOvAyBq0MX2uawjoJx5ciWgoRCPGF8l/9hD/L/km0wpsHz+O8C5GpB7f9kF+K03YlBcOrEEqgcSgqhxrC3xZ4sqc3qRgHCvaKkVTgRFYkeCTBqbTZtycwSsRGgKUQlQFqrCo/BCXVfS9griJaHaJmg06zTaJzPDjMdZFECXoSJEKh6oKbFFgKo9xOUVVUDkLKkKYmGI/ozUp6PZGRFnORAom3Rm8ivHNGcTiMWYjSXM8pMDjpEBKRayg0WzQkMBowMaDm2z3DvCuwkQd5h97ivj4SRaWlmh7gSgnlL0D8nICKiJpzWLVKATCmYrKWcZ5hqq73cssY7S3y9zcMvOrazSXljj9+jOsnFvj9NU7XL95nwf7hwyxGCdQvg5wVJppJKmsZdVaxUgVobSkMTvH8bMXac8t8uD6V9y6fhPKkkgInLHYqjoiIoZSUUURRdzgYGaOncUlji2fZP7MBbTssHZyiXNvnSJpJCgt8d7R291i/rMWtx9sMColx55+hrnmDBv3bvPJn/0RhzvbNKMmS8ureCG4/uVXtBsNzj9zifLwkCuff8jG+j20lczOzlOUBb4qWTy+xtKpkzy4f4u4kSKBa5+9jxYRadwkQnD+0hP84A9+g9n5Lnlh2Nna4sZntxF+RKM7Rzozh250SbUCGSFiB1YgfMwgL7j2+XX+7o//iK+uf4ntzrD52/+U3/u9t7j4u3/I7OfXmZ1d5OSTJ/jynV/wre+9QnNmnrnUcPrXfkCj/+esnj5L/vg9qriDUZ7+6JCxA+8skY5YXTnJQqdNqiTHT52mtb3Jnb1tZGVwCFScku3t8vlf/IjF5d/nqbe/S38354Pb+1jnqSrDpCiImx1WX3yZ7738LOMHm1z76BP2Hj6gyEZU2QSMoRGFWj3rwDiDUgk60uRFjnYxsW4SSUGqFZEQRCpCKfVozniYb87hhKLEU+HRjSar8ys83NlgNB5iEVRljsGQdmZYWljizKlzbDy8S2kK8mpIp9lieXYRkedYY6l0RPlwh3JiWVhbZmE25tb9KqgLnUHv9+lcOaQ9Mya6kGNlAUg8ZX0otkAc5mxV1URCzelLjjITUKpWN4i65WA6BlTdBBPyCJRwOG1DPpEjqBkqja9MGG6KWrbh8M6GemorAxGBrFsiaothTSqEDAZ/dM30NZ4If6hnq6jxwjTIuf5v9ZSqsctU4QUgwuOhXn5EFbJZ4qIM4hhI8KX8RjPUI7wQfI8eb4/65ULFR41LhIcoEiSRDuINZ6lKizUhj8oYT5REJLEgUipYgpXEWU9WVI8sAzXekdNg6ilOgqBEJfxR4mgz5Gx6n5dn7vLi4j7H5z1pRyME7PcOmYz73Lp9m6sPD4K9Qvg6vrp2gnhoKUGz5ekdGoZV+A+n52F5AW5f3+bGbcPWJCgsmhKOLSjarZidbIbd6jhORUwTuR7JUaYPJqhSfOmgbxDNCWIuQZj2UevGL8vt7yUVilsX+PHPDGvdA7qLsKYFcReeOJfxuztfcOeaYs8t4lsZtBJccwGqbmDERALNJcTJmMXlO1zgDmq8x3AowU6oYsXa4iFV39GrGjhX4eIdbD6kHCeIogl5Ez+aIGabEDlwFSLP8WUGXoOCpunRKHMqr0mUJyomZFJjGooWBcOxoec0lWgg4wrdqmiJMa20QZRGtKTBipKcEmMy+pOcYZlg0KRzESe7mhPtmFkdI0tFFbUQqSZWBmVLTDYmH5aMC8MoL5lMBM7FNIShYTyxBRm1Ud0Km5f0B4eMRgOK1iwzyydpzS4xG1c0D/aYGIvMJpRaE3U7zC8tMKc8I3IO7vfZ2N7Cpw3UKOdATKhOnGc1jslvXeXW118yHA9oSkecRqi6dknVSg4EFFWJyiUiBSk9vX7OaHhAZ2ud2ZU1Zk6eYebieS6dPsnJB+vs3r7P/t0tNvYO2cvG9IsxVthQ7RbHeC3RQhClDVbWTrN8+jTZJOPe1atMdtbxlQnNAN7jjQkAQSmk86FrlhDAE7uS5nhEZCzZwT721hUOkphrrRatpWWixUX02ipz507TPnae5089zstSkiQRdz77inc/fZ+dvQ2aSYtO2mY86rPx8C5z3UWWFubJJgN+8dNP6O9tY/OC7swskdAMBgdEzTbnXngJqy23v/6Kc08+xb1r1zjc2aSZtkh1RBrFPPnGq7z4q28TRQl7vRH3v/qMP/83/44kc+APSG7eojE3R9JeoJW0QXi0FZTjnKsffMGP/82f8NWNKxxWGRUebn3JZ3/6Z5zu/tdc/NbvsTrbRbUSHv/203zys59weaVNEjfprC1x7rlXSJo/p3vuGYyx3NscMz+cUOQVk7gAIUkaTZZWVkl0xOG4T784YBJrVKdDFMdUpcWUhomo2P7qSz46tcqrT5yhe+IGw/3rwf8dxTRbHRZffIFfffMVNr6+ygc/fofe/iFGhCpNZEQSabytcC54ykoX+pMdoQkm1ppEx0RSIZ1D6ai2B9TWe+vQjS4ybqBUjPQeLTznzj1BaStsbx8ZxWilsL0Uayt8lEDUYHc0ZJCNMVJQOYdPEhZOnaW/sREOED0Y339I73DAzNnHWFyZ4e72Lt6U4bpclcyub3Py2m1KdYb9hZmwWDAGh0KICKFiqPJQUetrBYMSeK0QulYb2LpKURKCE4VCCoHzNgTLkuOLESiDlB7iFs4qhDSgwJs6fEl+w+Zg6nEi62dqSix4giIKj5MGUhANHVSDlavlkzWpMGX9a8mgqBUgwtQbjfrxiNprOq2KCv+HCP+/k7hBCvkKWIUrY0QuEZXDexVSoyMBqYAGkFRhUzPWMAThDF75IwWFFB6tdeDTvUdGkkhHmMpQVoayqGrCSRPJkLdQVZa8qOoMhSkoqvMbatmmQON4lImhTUFHD3k6ucUrc3e4uDBkpeuJlMBRYqqS/qDH4f4WOxu73LgR6oYdfup4CLoXD5GQzM97jIXhGFIPawuwtCq5f7/g1gaMjMALRyrgeEewMBczdC2uDi4x9m2ckEjvedS2zn9ELog6B0tYwEzwzRwf/f8yzv/Lu6XpHYq+xGctRN6A/hiRd6EJeBMWHcUEjMfriNiNmCmHGAMiimgXYzI8RZKQxCViXLJfSTKRInSFbhgin9NppkSNlKauUDonw1L5nEk2pDeRFAZ0O2a5rTjdNSylmqhMMSKFRorWjsjnuDKjGGZMJiHwbjT2VCYiFtByBYn1SJGiO3PIomR8sM9kMiCLW+jWDI32HJ25JnqgGY4KZB5qLst2i6WFRZbbKX5/i8nOXTb2NhgpTWxgMJ7A3CrLcQv273Pvsw/Y2t8j9hWNRKO0QkcxotEEF2xMpTEhFBeQiWM0qZiM+xzubTI3v8rsyTO0Vo9x9tgqK0+cY+/uPQ5ub7C5tcf2aESvGFO4AiKN1BEu1mhAxTFzC6usnT+H1CkPb93g4VdfQD6mESch1NgabFnhlUJYSyQk9ZWXyBsaxYTG3h7VYEDv4R2GH6bcbSQ05xdJl5cQy4t0z51h5tgSj731A56QgjRNGGxu83d/9WPuPLiNLyuWl46RT0Zsbd2n0+iyMr9MrAVffPwz9jcfUI5GxElKp9lh2D/EeMepS0+zcO4UX3/4C5bWTlBOcu5cvUwSxTR0RKwjjp09y1v/5LeZW1xgMC7obW/ww3/5r9l5cMBq07J+6w6N+TnS9jy6MYvSHuUFFI6HN2/yk3/7p3z0/s/YHPXIcKiiz42//HM+X1rkzdde5rF//jbJ3CJnxlt8/t/9Cy7/7D3a0Qzx/DxLzz7Hq1GBT07Sakm++Pg+E5Uw3x8SqxHGOxqNFjOzcyyvHmMwGrA9OqQvBbRapJHGeUGVlWQYxM46H//4A2Z/7UU6F89T3d1lXBUI3SBpz5CeOsGv/uYP0KMx7/zVT1i/cy8EtQuN8ZJW2kTiMVUgkivrwjLPVxjnw9Y5TkhUhHAOXbdPUPvLC1Mh4hYqbaL/n+z9V5BlSX7eCf7c/egr44aOjMhILUp2VbWoVuhuNNgAARjJIUByl0Yjbcf4vG9r+7jv+7gvtJkxW1vjDGc5JIYDCqABgkCzdVdXV5euVJUqMiJDx9VHu/s++I3IbBCDIW13bfoBxyyrIm/cjBtXnOOff/9PeNFsT6pZXF7hwtoGW+Mh+CF+FGLHY0Q2xfoeMkwYFSVH4z4VTvVYe4rW8iqqqpmc9BF+gBmOOHi0xbU3Nli9vE546yHj3F1frNYkJ33W7jwiTS6zv7JAHoIqa6d8sgrhh4haY+vyTMKPBOtJ8DwnY5+FM7v6Ckfgq1mAqdElqByRpRiTg7AoP0CLWS6CV7nhhLa/YKETlcvlOWsNmlkUrBbP9qOixgYWETrVg62tG8zq00HETFkxUzdIJZ0KwwiXg2BmmQpnG93ZcGJGjNuZpYjUxx70sBhsGSIKhSzsrJpXIHyLDQXEEhvVSKEhk4ixQkxrzFlDklOG+oE3yzhwLRVe7GNqTVnW1LWmEDWB765byhoXlpo71cJp5pK1nDUr2VOLqfWwSiOVh9Q1kUq55D3hzfY9Xlo4YaNb0wgEGpcRkVZTTo73GZ8cc/uTXY6HNTXMlBrPRJkegm4DgkTQ3wFpBKuJZfOCYjAqufUp9HOohcUTsBgJVucl+A3uHF/iqFrGCOXKCUTFf+ppmIWC1zMeqy4QjRLjC1D1/+8X1v8vjr+UVJDFHJMPXuCfNx7CV/b5rZZmEWj2DJ/dPOYzjx7yZ4eCuqkR5ybg+eB3QEYuyXZygng6whtMORFTylyjCs32Y8GRV6J0RllkVPhU0kdLBaKN1RFWRshWDJGPiSUyiLC6RigPFSbU2iJExChZZypHhEVOrCuqoqLwPazV7GlLHRkXHScUQpdYo8lPBuQyQ8YhzTqlymsqL0HrkFIHaM99KItxxl4xYSoOiYRrTlOehEjhezVSpxRZQZ3XiEoQyoiFqEmvESHrinQ4ITMW05qjFUA52MOzJU2/QdRbpbO4ytxcm4ZfkAQhc1IhMRTaEoURvrBM0jEHk4yJF9NZOU/gSYriMRmKRhgSey5XwK8KvKqA0EfXJUJr57mxLnneYClNMWPrLIIY5YfUVc7J0RMm/X0Gu9vMbV6mtXmJuddfYvnVa9jHW+x/9IC7d7d5fDLkqMyppKWWGi9J2Lx+gxs3XuBw9ykf/+SHjE+O3GcH5+sXcNZL6/tOGh4g8GfBKx6SKAgJAo/Qk/gS2qombiQE3QjpG+p0TP9eyt6TLUQSU/oNxMo5Ll6/zI03XuPc+jLb/Sm2KChPDkiP99G5Is0Kjo526R8/pUjHBH6A9HzyuiCtM6JOh5XrLzAuRzy994jzN17k/qe3GfT3ieKYKEiIvQYX3niNV3/zm9RGs7t/xKh/yHf/53/F8TilLQV6rJFbuzTij2klbfwwcjWPdU7/w7f56P/137O19ZTC2JnMSiB0zmT7Dtu37nNhY52H9z7hk6OKl258mXO3/zW6yJkMB3jty/Qzg3/xVeLzazRWF6mOK/xuF3/Up2liEB6lrtk7OUJFAcejY/rHh5R5jg08QuXsOzUFuqqRueDOT3+IlV8gX1xBtp5QlRq/GRMvLfP5L7/J9u1P+P7/8gccPN6ishW1pwi7C7TCCJ1NKbOJCwErDJmuqbRBKYlEuvBHpai0u3hXuBRnKQVZUSL8EBXEWD8CFSKFkyiHzS7be0/QSQMviJFhQNJsoIsCrKGMQvLCoFsdorlFgsqiuouEq2uEQKQ84m6HdDDg/nff5uXf/AJzG4uoT+5RlQVlrQmEwstbrD55jGh9RN1uMEjOYT0PvARpPIy2QOHYf+l8iqflAraeTeWNhbp2QEG4xGwtXKmjKAUcnSDSW4ilFBP2MI2reKKBqfWZD89lJbrsBiEFdhbCaLR1cmLjZNW2doSB9QSEBmINgXThS7lCZBZTzionOQ00qh2F7gfgCWwuoTQoPfMVA6fst/t1XI7DqQTRlhZMNKtYctkAZiaFxApHMGAQ1YwYsdax6OXsPlLNxARilrNhkVJSlTXWWjxf4gcKz/fQtaEsK2w9Uz8ZS107z/vzGUSnQkUx+9WF1Shh8IxhTg24mjzh871PeWk5Y2nOp+G3Mbrm+GCHre2HtHtNolZMmWXc/XSP/VFFZZ3lYaZ9OFsUWwHMzUuGJy7j4kLPcvmGT5FaHh9YhjUYYQmsYjG2nF9VdNoR9wYb3Jlcm02iNFjPTWqezU9+YWp0Jm2sLCYrofHLJWX8ZT/yg6ZLGSdGJBE2iLANgQhDwDqptR9itMVanzxapQgLgnxMy2psmpP5HsIajo1B+JbKCoT0HTlmNPV4Qn80hahBQ5aINKMQMbVQ6LJFNSMW67Tk5LBAH/fZFS4GyhMCQg8VGDwyqjyjzGooLb71aYdNFpOEUEAxnjAtSuqkQRKHqOwYdVyQKEHYnkctrjM3N0ezowjCJRrzEl+6HBLlBcSeR5lP6Y8nnNQSf2GN5TDEHB+g8xQbRsS+IzD8usIvM6Qn0aaGokDWJegKOTuFq7IkneEFC8gwwkczHh2SDY8YHOzQPXeB7uYVkivnuXrzIvJgj+HH9/n01mMe7p2wm6VkaGqlwfNYOL/Jq69+BmMsH731I/a3HmNNjcQD6Z2qt8EKN6mWEmUtIQJhDOo0b8X3CT2BpwQNqWmElrAb48USU2aMd3Z5uH+AbYZoP6HuLLJw5TKvXt7kb/zub7Gzd0Je1ejBCenRU8pJRVUJTk4OOTp8Qjo6RmJpNJtUuqY/7eOHAcsbm0Sr83z40x+ycP4i03TK1oNbBKFP6MVEQYOFtQ0+93f/Bo1um4PjPkU65YM//kPu3PqUhlTsZTXsD4k+vkU7dlbQpD2HMZpi7xF3//n/wN0f/pxxXaNxGElYTdXfYvujDxnfvEk2TfnJH77LuUurXHv5AvXhgLyRonuLTLSlaF2kt75BJWr0x/vIdoug1SEWwqlihOJgcIxIQo5GJ5z0D0lHY6wSeIEHErQtqU2JqGD39nv8qBfRjruw0MEeD5ChIu72uPbm52hQ8+//1R/y6fsfUhQptSeRjSYLvUVkVVFmY0wGZW7IraaoNUIJt2EUCql8amvwhEBLF2rre4q8LKmFJIwSjBci/BghXEtZoz1Pv6pJPQ8RJYgwJG618fMUU1WYJGHsSYowxm91UXmNbc0Tr5zDVgXNRoMAON7d5uF332L1wiJzl9YJIokZ1mRZhtIGlTSZOzjg6oOPMM0Oe8lV6jAAFSAJnZ2vdpkiVp0S9bOhg8Y1IliHF9Cz1V9aaiEB47ITRhn26C5q/ik6alG3LiKDlquqNzNZg52pDKRwZINyRkBzqo6Y1Y2fDiysBBECkYHIYFDIQiIyiS1Kl5FkTiOzNdLDTb2DECqBzV0QrDi1H5zihdOFclYhjRVQgZ0GTgBgnaLRYGazDTGrx3b5bDKVzoFRGigc2YOQ4OEIEemanrzAR2tHInhKoHxJpAKMhqqqSPNiZnuEWrssl+cBw6m5QTKTIFoXgulZaNoJ6+Een23d443lY9YXPNpRAyks48Exjx/fwwjN/No8wmgeP97n0d6UTDt7hjfDg+B4olgIFhbce1EWgqXEcvm6IkkUH97THBbgnpqgoyTnFy1LiwmDos27g1fI6xjpUr6dBeI5kcJpmKQ73BMW2mIzPbvlz1VQ/u98/OWVklaTjebpvz3P/9CZkL7e51f8IV05IFpK+fzyCe8cLXGyHYOfI+em2KDAyhYiWQbpY8s9TuoJhTdwCaGFILMRU6ugkA4MywChXFWZyysoIPCwDZdejimhtm6jGkToULpEcxlgmyG1CrCV5rCsMVpRR74D1MbALIFbesp9CoyT4EkUVhrGpnRZIl6IMDminHWlqgCtBEOvZnQqFSrdhiAIDAljmGqk8Vg0sBAFtBotWnGMqgom/QGj4wMGQUK8foWl3nkurqxwLs0RdcXOWJMhsMLDU4DUiCimmIyYWJ8oaaIm+zz4zp/y40/usR8ErF++wY2ldeaX19mImyTzCzTjiMaLn8dvNjn+9Bb9wSHF8IQ8HWGqHE9KlOcjfQ+rFLqCzLjkea8hCKREW0MxHZJNx6TDYzq7j5m7cJX25askL7zI5tWrLO0cc/X+Ng8eb/N0kuGdW+Mzr7/MMoaffvs/8O677zLKhlRaI6RASYVEEHgBnhfgez5g8bwAzxgXZigkoefqDtuNJu04IfRdTVVpLfnYye0HdcHuNKVvDbUv8ZSHbi4wLL7BwssX+dm/+H1u7eyzduEmn/3yV3n1c1+iHUooUtLhCaP9Yw4e73C4u8XO9iP6wxFa+HjNFkcH+2gESxcv8+ntd0kHfQIvJoxivLDJ4huv89rv/C3avS5YSz7N+PEf/CGfPnxApSvGaUXHV8Rjwf79J7Q6Hfx2G29hGcqKrDrm0uuLtDYS7ny0w71BytgYt2EaDzB7OwSDE4KPv8PH/+O3Ofk7/5jf+Ft/k6WNixzevsfWJw+p8yn3Pj3i8715PnzvFtsnOSKJCVptx8SqgLxKOUj7NMN5jOfjJw0IXUMHRhAEEX7gEXgxcwtztLtthLQsX7tIt9vF9xTdlSXWL5+nEyf89N/+HJnmgKYSmiCOaSQtx5YrH+F7mMCnno5BByicHMxWJUYIirLGFxItXWioH8SkeUYpPMK4jQkitPIIIteYEcURNgrZHQ8xvocNFUJJKiORYYxSgtQDZIQ/t4SMQvzaUs61GFtNqjVZWdFsNrH5lLu37nDu1au0F3tu8TU1ZZa66UKY0B0Pubh9H5t0+PRii7S9QhYm2Fxjy9xNmC3Yqpr52yRWu3pRq8RZDZSoayhLpKewge+qg0uDOHqKJz+lk6YcVZeQah1EDdWsl3lWmWvOxg5y1sTwLIcA7SYlmFlqs5ZQCBgrJ6sU4qy1EePPyMLZDWI20c9mf59lHJhTJYOVz4U0zv6npWujYAaCzvq4Z8uznckVZynUlKf+S+sUEDWz5zBb5GZVilZIirLGCwOU8kjzDCslQRwgKpfHImXgJhB57Sw1CKR0EmY7i1YWQpzVSklhSETOsrfLzcYOr3QPudrLmGsrorBJEAis1YyOd/nw/Xd4+5NHvPrKeW7cuMzBfp/HeymVcc3iiXAWhnq22Q+B+a6i0Qkps5TNVUNvQVKmkrv3CwaFQOOqrLq+5fqa4NJGg8Jb5PsHX2FglmYiEDkDbOIZQjj1eloHLIXnJLII7byUz4dk/dXxv30cGlAl0vcwSYAUZoYXcK1MKsD4IQIHxG0cYaMGRd3AFIZRw1D6oav6sAZrJUK6Cjl5ao+2BoHCSsHUFlitsTICUSGK2kmDZQDKI/VqcuEIMVtrpDZ4PiQqw8sNJhPMaVjyJO2kRavRIBKQD46ZnBzTL2t0d5n2+TVWVxfoXX0FaWpOxiUHwmW/KD/CzwtkGEOVM6k0UdRCUjB454f84Edv8yAvSM5f4OXFNTpLa6x6Pv7cIp12ExW9gPIDOnc/5Phwl3R0Qj0ZUOcpaqYqEr6Tn9sacusC2XwBMgiwWLI8J08nZOMB0/0d5jYu0L5yg+baBgsb5+l+dsClB0959OAJW4d9snabK595kRuri2z98C2+8x9/wEF/n0I7P7xSHhLhQvr8EN/zEEahpEBpgzcLRQs8j9gLaMUNOo0GSeCjFGglSdOcqqxIxRF70ymHVUnuK5QSEHaI919mufNNBj/4Ht9/6+dEcyu88cWvcf0rn2G+7eHrinzUZ3x8wtHjXQ53n7D75BF7hwfUGkSjSV1rHt25S+/iVfqHTznYfoAvArwgIoybxGubvPr3/w5rVy8jhKu9u/P227z1/R+S25LRtCTG4ns+je0TtuOPCHtz+L6P7wWkaZ+5DcVXvnGNh3f2+WT7mGNtqCzIokDvbaNOjmiYPfb/6f+D9zbf5O/8g9/g3FwPnWXs3N/l7nt32fv4Fpt/43cZ337InU/vEy0v4zUbxMpDBhFFXTCoxnhlSuUpvCgmnCnfrXaBe0m7iZKKdneObreNJw3N5Xle/fpXodY05+ZYvXCOtY117v/kLfRBH2lraqmxStDqLCKRUFYOfwY+2vMwZYbE2eJs5SyUVe0yT5QfUBhn5Sm1ITXgR01M2MBIDxXGeEGIqSsavR73dx5TSkEQeghPURuD9UNUEFGHPmNPouYWIQwJNZhWk2kgsXlNmuXMd9t4jYSnT3d4+PF9luY7hIlraanzjKqqwQ8I4iarB09QDz4Br81g/hJ53KCuJWTFLJsIbF27DaFwpD/SOIujnNkAjMYWpdv7hrM8BWORxyNUeptOcMhIrFDTg2QFygCr1czhJ2YNDTg1gTVnzUJuTRbP8ILG4YVKwFTO8MJs3q2tC340krM2B+HyrkxhcQF3dhYWPbsIWolgRiCcjiS0mLVX8Yt44RQ/IGeWSwc6bI1zlxrjKky1AqNdXgMGmA0irKDWmrrWKKEwpiY3NUkQOZsiOLygNWVRU1cuWFpKZ3EwM+wmxKnlYdYaISp63jFX4ie80tnnhd6Y5TlLEjUIQxfUn4+PeXD3I7739gc0WzG/Mvc609GUB08GjEuNQhALV4tezzbzHtCJBXPLMZQFK0s1rQbEoc+DewVPR1DPXreGhAvzhhsXE5qdFn928lkeFtew0nOvgbBnlhFO1SHCKXassGctIW5OW+MqiX+ZKIX/DVJhvad4fKww0wWmD3+VP9ho4i3vcl326bR36K7eZXVLM+h72JMGphEggjaEF0AtYlWCLBsUcow8d4tXTo54/OQ8o0YDtZjTKEvKvZCp6ICnseMhGB/rxQjpudfKOKBlrUXIAPwQ4QUOBMwmexBiPEshAU8iZmEcFkC5xd56Ptb3nL/JOKG2NRpky8kkrUWY2M2RlQMY1AaUmXmGK9DKSZIoMOMxjWnFkmyw3PbxxiMGe7scBjGJB+Zol/3tRwz8Bq3uMjI8T7N5joW1Dkt2QrT1mOMsxxcSP2nRxDDc2+b2/fuk8xfpXbhAmB5RPfmU+ugAtbZJp9Wl2Wjiez4qiF1NX6WRYUjS7DINY3wMeZmjs4m7KBqD7wf4cYwfRS5sVmtyq/GFRcUNgjB0Cuq8YDo5oSqmZCf7DJ7cp3PpJp3NyyQXN9m4dIG1vKJAknS62O3HHP74R5iDXWJjmGhNVRUIpUAJtDboqsaoikB6RFFM0mrTiUOU8ojjBJ3l2DRjXBWEzSaN8+eIGwGHj7Y5HBxhfY/98Qlbh3sUWKJ2j6TVIV7Y4EIv4Xv/5L/hkx9+n6TZIajh6WTCkyBEBx5Bq8ni6jkWL2xy4eZnuO5ZbO0SkNPxlMnRAdODPqU17N37BG+6yCiKqKyH70eotctc/c3fxoQJ+5OCcjTi/T/5d3zys59ijcFYiR/FKN9D+SEIy/HTXZqPHxLFCa2FNa7++n/FzV/7BmX/MZ/8++/znd/7AQ8Op/Q1+GVBJzuiK3J6X/0ir/74B7z7x99m/4v/N84tn6M5GnHw5GMe3XrK1tvfY7S0SnH4iJNjydWvfYm5boO6LNFBQJkXJN0uneVlWnFM6CviVkKj1SYSgkbSIIx8wmYDvxnj+QGykaCUoioqpllFjQtRbAQR3/o//m2+9o0v8ujjD3n33Q/YenzE+CSlrkpMVVIYQ2GBOCaK52ZNHBUmTbFpRpnnKE9SGEMjTKg9j0KUiDjChDEl0jVmKEVe5FzYWCNsxoyrHBF4oDxqXBaIlOD5AaHn0221aZy/TO/8eboqYKnbZqHVJN9cB2GIIsnx4SGHxyP2Bjnz5zbp9VrsH5xg65oqnZKfHJDHTXrtAde2HyBbi2w35tnLC4qiQNrayfuNQuhT2R+cehatNQhPgjezDRgPUeTIMsUGIaaAbrHP/KVDVOkzMSn5ydRVAZmA05Ci08DnZ0FFz20oZ13UGM89vphNCYw8jQ9wjw2zKj35jDrX6rmf+4wgOOs0PA1mtAKsa26YDcxn+QzPgQfhMhfEaegiZiaHdD5QJ4F0k5Iz9YMVbsE7s2IItHUhWr6viELfySwtLjPBgqe82QTfWRmsqM8qAme3zoiGmpYZcT54xMvtXV5dSjk/D41I4ckGUrrEcKsrhkc7fPDzn/Lj9x8wnFYoU3K0v8PduwcMc4snBAu+oO1DmgnS2e/a8GHjYszC6jzNuM94mHJ4WPFgp2A/tVSAL2AuENxcg6tXEjrzXX48fIW705fQM0/qqWP0+f+e3m6FdetXJEG7xhGhNWS/XADhl/2wWoJKnLLgVOaqLYjS+Uv8yNmZPM+dr8qdQyhJGQKxRHiW0455pI/1fIT0ML6P9dTsvDRYU4No4Ni6GmET1+RyCtgrg1B6JvapwAhqXEVZnZfEaUW39lhrNWnmUybHh2z1BwRRSDA64ujpIw7TAhU0Ua0u42aPzvkLrEbQ2n9CsnfkJn1Bg3ZHUx6fcPvebR7piJtLG0R1yuTpp9RPt6E5Ryvp0Gq2aUYh0o+QSmIrjfUUUbNDHDcJpSCrCnQ2pcqmVHWJUh5+FEMUIaMIazSF0aTC4NEkCkKUFdRZTp5N0HVBPjpi9PQRrc1rdC9eo7myxvzKGr03XuWlyuB1uvjTMeN3fkr+8FOiqsQzhumMhMaKWbBlha5rQukR+hFx3GCu2cRTgiRuuA3JeEpeFXhGkyyskKx0SQ+O2Hm6R+1JxlXOw/0dhkWGSlq0unP4vZgbm+fY+uNv89b/+3+ktjB3/jJjK3jn3XeoPIVsRMwtLLN04TwLX7zKZuIhTEGVT8jHKeNBn/TpPlmtGR8+5UE9pGHXyQqDCmJko8f53/ptuuvnOZgWUNU8+vlP+Mm3/40jtI1bx3zPSeaVLxmdDDl8cJ8oadI7d4GV177I+qsvYrM9nr77c/7DP/0jPrlzwEFtqWpDa3pCpxqwdv0KX/76K/zev/4Btz/9Mpu/83mSdIB6vMfWT2+TTR7yb/6nP+bl1hHHTx5z/solLi9dJesPIQqpihoin/mVNZqtJrHvEcUBSbdL4imSICKKQ8Ikxm8n+EGITBJU4GMrzTQvKWqXaxYEAa9/7au88uoLHN69w7s/f4e793YY7k8oygJdllR1TWmh9jzC1gLS853CL8uwWUaRpkRSURjt2qjChCydYIIYGzWopI9B4AlJWdd0um3Obazz9r2PMFJilRuaFUUBtkb6HkopOs0Wvd4icxub9JptumHA2sICYjIiH49odmJGg2MO9044mtQsbyyzfuEc9x8/BWvQeUoxOCELmzTaXTb2n0BzngetRfa9mHGRQ10iPIu1p3jhdDs4swfUBukJrBQQCIT1ISuQ1RgCH6t9VDrm0vwDUtXGkyMO+qlTHmrPrdHP1y6e4YWzBdbtdwzuvs8NKqyRjow4gzF2luGg3PBUWEeIGLeZ57S68jSL6fnHO8tneg4vmNntpzfMVBkuq+D5xxNuX3Y6Vzc8U+zNNtHSmLNf3SKpKo0XQhh6GOuGKFVVoytnkQH3kFL4aDmzDBg3TJBOM4oUhkhkrKgdbjae8NrikKuLNZ2GR6hihHJ4QVhDNu5z75P3+NHPPuD+0wmvX/XIRsfcu7vF3omre+55gvkQdCEY1Y6k8YVgZcVj9fw8dZ7RbIw4GZTcvZuzPYDUOrVE4sHlHrxwLWR1rc2eucDPRm+SmcTtb8+qsu2fQw7SES8SCGYqj6JA6BqRG2z1y4UZ/lJS4eJiwGDqURpLtdvkaOsrfG8+I/T36MgD6oUlVuc/4d6Jokg3nQdZdrHqHMIEUFdIvYSIbpLEt1iePuX24QX0uo+6sU+7nzMYnMf2biK6GoZ7iCyZgfUaYQvAMVpS+lihnG86L7C5j/B9hG/cwu8pJ3UMAJ07aQ0BIB1LaJnJgR00tlWNrTWuBg4XfKI8rK8cYsQ644wWSO0my9KCVxW0x30WDw5oHx/iyZj9fMhkb4dJENHZfJEwEExHA4wfstDtEJ7ssPf0AUProS5e4/LGBW6sXeOqV0HgESRter0G3QCiuXnCpfOcW+4RBBtc+9KvYM4d0W/P0+nNo6sKXVaousarfSqlkFVGdbTn+oyFIPAdgULhanjKqnKVTkIglZpJjA2ZNihj8dtdgiRBKw9TldSmZjLpk6VD0uNdxg9vk5y7SLy8geoukywto/IBtahoXLrAC6ZksRtxPMjYHwwZFZoSz0nC63JWUSOJmx3WXr5JT/mkJyekWcY0n5JNRozzKbuDY5Jpn6yccLK3S16WoCR5VVDoGi8K8aRH4YW8+MI1Rn/677n7g+/RardZmJuHYsrevQ8o0ikArflFymaXp505RKdLiaT0Y6QCFfq0ludZu/YGlxd7fOZXfw1bpeT5mPzohJOnfUa9czQ9n3sff0IetFjQQxY6Cd/4a98iCgJarRZxu0UziqmzEfs//AGT6THKBMTJPEGrSxRF+P4GUW+DF367S2tzndHeIcPjpzy9N2FtPcCLCzoXXuLX/w+/xc7//Z/y4I/+I9G9e4y0z/KFNXbf/5T5uS73/+iP+MzLl3jwxx+z/PpX+etvXiLyBVmpqSwoGVIagfEEjTCkLErqokYJzWg4ZTjJoZ8yeLDPIC8w1kMpyPe2SXePMKUhaDXprK2zfvMK5y4scfM3f5NXvvWr7N2/x7vf+xkf/vxjtp88pbQlWgn8pEWQxM4faDU2jKjDqWPjtVOjeM0Wo9GQwgo86ZFXJVIqLIIynRBGIRcvbnL3yUOIQ5rdHlWaYXTN/MICy2vnWF3f4PzFS3TaPQSKxPPpxpLQt8giI+9EFKYgUz6r126yOC3BUwQy5+rN19nZOmIyHiGqCpOnZCf7FI2YThRxYfsW/XAOWuvPQvVOVQLeLATJUeGzdP5ZZeJpzWHDR3oeybhk0u8jtMAUgjUK9m1MiyFpvodQF8FGYOQsEXkmlZxZgexsQ+46mY0Lb7I4plp6Tpp4GtBkTyVvygkTTqusrAHjnf0sB0T0bMJ/SioYztKQn2tQeAYcnq0Bp/VOp9dQwamdCU5hg8BipUHNFDjPGHaDEN6ZGqOoDZ7v4Skfay1lVlOWGmuhxBHHVoIwCoSHttZNZITFM4a2OuGK/4iXmw94ab5iZblJu9XCDzyUrRGmoCxTbF2RZ2M+ef8dfvizOzweaW4uhSy1Ex58us32oQvFPd8VXFgQFJlhp7QY9+AsLgVcvLlBZ77Lo8GQ3aeaR7vOE2kRJALmY8uVc4LrF5ssL7fZ5zLfO/k1xqY7U2v8RSuqA18GXM5NbbCps4MII7EE/yv/7q+O/9Vj4zJCBVipEcb13jtljwferN+9rKAwCBUgA4v1LMJzmxACCaJw1krjO0JNzJpfJAhvRuhpgy0qpwgSuIwGgQts9aXLEJEaqwXy9Fwz4BlNIx0zf3REb3+fUHuMzA57+9sMipxg/TorC0tkoxPy2tCa69Gsp0w//AlP8ppqZYPVyzd4sbPO+blloiDA+AHNhXMkiYcfetxsLbG2vkbbDAg+83k+5y+yrBKSxWV8LHmWIcsaTwezlP0aDvcoxgOs1TO84GNLQV0a6irDVG7QEnnO3y6ModSaqXYEQRjFKKXQRYExmjSfUu5NSQdHTLY+pbG2Sby6id9bIVhYI6aCYoi3vMjmazdJGorj40UOByOOpzm5VWghMKZCV84j7AURS1cvs7awSNnvk06nTEdDsnTEJJ2wfbLP1nSEfQQn+7tMxmOsFNTWkBY50vcIgALJ4mtvsnC8y1v/4p8jsKwsLJF4kqOtexTTCXVVkHR71O0eJ+93odfDeiGZ8GCmhgh7XVbXb7C6usQrDY+v6JSymFIMBgyeHnJsE5Lzl9i5e5eD0mM+Bq+Y8OaXvkjih8RJQqPTppkkCAGDn/+U48f30JkkjjuEzXmCRkQYrCH0JuvRAt/q9njt/hbZ+IDtOwd4fo+omRHOzfPm7/4u99/5mO0//TYPWjGDwwFLV5ZJDo8wzU3S7/4v1P/od+lGJd7SBX777/8G5zoeeWlce5b0wfrkwpJEAcJY8rREoSmyguP+hEleke7tcjRJqTUQBJjBIZMnT6knBV4Y0VhcYuXaFTaunmPlzS/xX335C4z3dvj4x+/w85+8z6N7j5lWBaUwyEZCMFNAgMWGESaMqIIQz4KtNUGzTaprppVGRQmVnk3OhUQVYJXk1QsvUQnN1FQ0FhZAW6oio9FssLSywsr6BhubF1laXkMJD1/5zIWKOLT4piafxlS2x9RoeleuMF9o8spg2z4XX/oCtz98xHgwoipLqAqK4RHZUUwcRWzs3WPc6LG/JJHCn2nRBKZ2gdAI6TboQgKeIyVP0/slEAVY36cxLigGYwwjdKXpFTVV1yOpx+xXB1BOgJZreDLWWQM4JfhnIcwzIhVrEVbPbgOhPLcv0mBtPdvrO3oeI7Bmtg+yBoyaZS2dDklOG6HsGUZwfMQpXjgdLvCMwDgjCNyN4nTPhXhuSTvFC2ClQWKcGoLZYETUSPyzmUelKwKrnOrZKupCkxc11kBVlThuYmZNxXO8sJipLqylKaZs+E94Kb7HK3NDzi8lzM0lhKGHkqB0Tq1z6iKjNhVbD27xwx+/y0dPJzQDyaX1HoPdQz59NKSoDUsRXFuVBFie7htK7TIxkobi8o0eaxcusr/1kCf3Bzx4bDkYOzdoJKDlw4VFy43LMetrbWSyyPef/Bpb5YUZ3vmLiIHZ+3v6V20h11gxU7Hin4Kz/7I18//Px19KKkzKkrJOKXNBUe3AsWS/3GQQtJB+jzo+Jgwe4smCKg+xVQcqgcidl98YgUTTHDeR773JzwcRE28O0fQRnRRvmJJrgawN1KWbEjR98F3AGPhY4WFVgPB8p6atahdWIVw1jRvkKYTwXCp4qbHGhZLIsImNxKzo1k29KGYJo9JHKDU7uSQID1OLZ8niwrrmiNpgpEKogKTIWDg+ZPlwh3gyRPcPGOzvcjQYkHkR7Rc/x2K3S5hNEMsX6LYaqKpk2B/SSE+wJ8cMTw7ZMj4X3nyNTlJj+gOs6eE355F+wmYtCSIf3wOiHv6Fa/TCJbyiJB0eM8kK/LhBnCTYIEAIixgfM336iGx0DFYTNWOUbSJNTS0FdVm54EYlUcxS7Y2lzi3TokRoS7vbxQsDrJKYugKj0caQTceUxT0mh7sErS5qcRW/u0gnDImjBips0Lh0E9WeZ26UcinNqaYlo1HGaDJlWmTkVUlVa8racPDux+zVJdpWSGupyxJjNKau0KJif+se/fEQoy3aWqwwGCVQQeiyIaqSla98gw095Xv/8U+ptWY6HJNNxm6jZS1J3GBxcYVQeIz6R4y37jMZTyjSCbIq8ZQiTBokzRZPe4v4rRaq0yReOEd7bZOF6xc5/80v8JleA1mmLIQBu+OcIl6je+Ey5XDM1CoybciKjJ2tA1Q6wYqIlWuvM//538Tb2MBGAZUwaASmOYe8uMTa0qss5X1kdkxdFNSqSxh2sd0uK1/9Or/50YfUQc2lSx4//Jc/oPH6P+SF6xMOs0WGf/xt2hd+hc3eezz8+Qek33ydfHDEh+9tMRQSO+5zcPsehVZ0Oh2q/V0UHkmoKIcubFHrinKSUqRT8uEEqSCWhgRBQyq0NfQbHbL3l3hy6SrzL15i/uIq8xde5OuXbvDl3zzg8Ycf8u5P3uKjOw+YapedoOsMcBN4q3yibgNT1EgEo6qmVD4ySpw0USpnJbCW2hqCKODpOOXB/j5xs8HyxjlW5hc4v3mJlXMbKM/j5GCf/QePee/en1H0h5zzfW4ut1A6497hMduDPlk6RagAv9WiqAxRd55Xv/BFLlx7ndd2+uTpDzg5OUCYGj0ZMdp9QhAEtKOYNfkhexse/WQRK30nH0S6kDE1S1a2grNaZTtrhkAhcJ30ReIj8gyqgrK7Sp6tgdZEqkSYFGwGJBikk+oJN11wvstZGNKMZLDWSQeFZSZrFM8tL25yIU9BhbazDf8zosJa9cyqcDZhgLMN/9nfxcxyMatunGkC3EBi1nQhrWPHjUbU1YwkcNkZINDKIm0NXor1LBQlggpr5hCncnIrMcZSaUOoFFq7RGdzNs+YARosqFmto9WEsmTRG3G18ZSX555wo1vRa0UESZto1ijhKzBWkI8L9na2UEYTh4rt3SN2xxVzgeTlG4vICNJ0SiwNc03F9UsSP9CUe4JWYvFLix/BhUsJURhwtPWUx7fG7Dy1VDW0fEErhsU2nFtUnDsXsbrUoUzm+bMHX2crO480wtkZznyQf54lePY8hXWCDvfs5fPK0r86/jMP0YgwPq4fHYUVEitcQ5NQ0q11lcZaD5Tvqq6FRAoXykptwPquBsprImLfhUIr1xFO5TYEViikFzr57ukUUM8IMKSb9mkXSGyswAYxsa3ojo5Y3X9Ce9RHjIaM959weHzCuKzxL91kdXGFloSyOc/q4nkCD/L+iCI9onu0T3//CXu5YeXLX+Hm6gKt4SFpUeJHi/hRyFp73am4Igllgr9yiWadsJLWZOmQwfEBwouIGwlRHaKlhHJK/fQxk/4euswJogDVbiJsRYVbk0EQKOm8w0bDrI0ny0tkrRFz84RxhC8lpnJZVcYYiiKjPnpCOjwifHwPOb+IP7/GMI5pRQ08LyI8d4nFqEmzP2IjzdFZyWSYMxqnjLMpeV1SVBWVtow/fcLtOw+odYEUM+VjXaFNjdaa4eE2J5MhZVnN8ILFCIsM3ftPURC+cJlXP/Myt/+f/y2j8QhPeOzubnO4t40xBt8L6PXmib2IIpsyOthl8t6YdDrGFjm+gCCKiRtNDrvz3OnOIVsJQW+R9vIm3SsXWX/jRd5cbhMpw/FcyP3tIWkY4J1bx0yGjAvr1HllweHxMfpkgCo9kpVNVt78LaJrL0CjifYMhRVY36BXeyx0rtJ65RiRn/BiPqYwMWHUw7TaxPMv842/900e/vSAmxsBdz54h3r917n5+Zd5cmefly/OMTmSvPHmRd5+7x0Of/e36KmA27cesD0uEabg5O49BicT2r1FGPXR44xmq4GdDinyChsq8pMhdV2RHfcxWCJpiAU0pYe0mqkf8/ijDzg8f572C9dYvLbB/MIKL/2Nv8krX/86+3fv8PFbb/POex9yNC4okZgixyXzg0YStTvOAWYsubXkBkSzDX6A9IIZCW+osajAZ6gte1tPsL7H3PIiK4tLnF/fZO38BZqtNuNBn/2tJ7z9x39E/+kec1Zwc77FQgLbJ8fcPzphNB1hNAStDjWgVcS1117nxUubfP6zv0I+Lni0fR9MjS0yJgdP8YOAuShi7fHHPDUx0+4mVoVu/dISfHUWHGxnk3O0cK0JtcUKiUtOk+Sx26+IcYloNunr63j1hEAXSJlj9AQ8jZmFIwslTl0Obl2dSeUBd42yitMWamsEonKbf/Cw1rgQQGaYYyaTFPZ0ui9ng4bnhwviTN3w3BX32Ub2jFA4VS8Id7uwzp1hLbKuMUaDlYhZDaiWLqFYyhTj11AZpEkxtomo5Uyl7p5PURni0Gn+yrLCzGq8T8kTC6Cc3Uxpgy9KuiplMz7g5c4jXpibcK4jCZMFoljhzZpyhDSUmebk6IDRySHL810ODo94cjgFLK9stumtNNm6v40yNQuB5NqGYmFJMzyGJHZ7RAOsX/DoLXQYHx6zfeuQJw9rxhlECuZCwXzTstqTrK/5rK52aHVbfOf4s/xs8PosvPsUL9jnXlNmr/Psec5Im9NWLcHp6/DsPr8sx19KKgy0Js+GlGkGwRIcj0mH59hrdEmExagFdBChmEKqscUFRNlA1DVG4Sbj0qBMgMx6TPRL2NBCmiJrSaI0ylNgK+wkBRMiQpeobaUELwDlwi1Qs8+uN/tQWw0eyNBzC7wn3dRw1sVqrcHUxcxb6QgK1/3hPvhWKYTNsboC4SF8D1Gdan0ECI2xpQMbUhLnE1b3tuntPoLREZPplLy/z+TkEKs8kvVNestrBLaGqMXcygaRTRns7GA2LnPp2iZq+zF7skkngvHuMXfPLXJ5YZHQVtz94AO2j09oNjucX5qnG4WIMqOflWjlU6a7HD24RV1bmvOriLoNQYgQGnu4zfRgh3zYRwQeQSNENhoIa6g8hdUazwuIo3hWG2NA106hrC15f4AwhqTdIQpDhJSzEJfaeZqtpNAFNu0THFTke48YlwVR3KDRnEM15vH8NsHaGn6rS6QEy/0+g+19JoMJRZZRFiVVUVKVJWWeUQtNpUvKMmc8nWBMhRf4KONRFAV5XWF17aaHOFmW9BS9r/wqb758nQ/+m39COp6ghUEajRKe84IKQVrkPN7e4sHWfeqydj43UxN5Pu0ooRnF+J5HbC0qHSCKCdmJx3j3KYd3b3HvnTnevXadL/z6t7gi93n/v/3v+Ont2+xmU/xA4lUlwvNY7i4iLSz35rl2aY21l67SW16nSiuOHz91k1tdOAY1irA6Jy01NlkkaawSd13QlrWCwURjvCWu/6N/TDR3gWZD8sbhDmEc03jji3QrzWLX4nUXWPjVL/HjR4dsfbpFdfsj3v/nf8R4OqYqUuosIwxjpp6PsZqk06FstQiE4Ggwoq5qojhi3O+jsxRPCeKkSaOZsNCbI2wkEAYUuubp+z9h+5P3yZttvOUlVm9e4YWrm1z85jd58RvfYPDkMR+/9RY/ffsdPn10QFXWGFPhe75bPIMAUzu/WxC3mSUBuXNeCJQUVBhEK2YgC17/8ue5fP06K+c3sWXN3qNdPvyz73Lv/Z8z3N+FskTpkqYfMYgT7pz4bB3vsT0ZUVQ52gg8AT6QpxOksey//xOuXr1JrzvHizdf48MP3iLNpogyI+9rJnFC0EpYMZY1kVCsNEkjZ1GwSmIrgdWzjYPFsfZazDIMTgf7rtO+MhI/7oI9wZiak6xBzcgRn3kKYY7whZs8PC9lPPUeAmfWA2NcE8GpvNC6kM8zWdxZZfWfAwHGAYozhtvOFvrnq6Ps89e508ed/VzLWWWkmdXG4s8SpKsSk48Q4yEIiYkTRJjgmYRY3Ofy9e8zaE3Y+1ThBSnZ+Csw+gyiTtz127pQOU9KN32QLi17Fr2AnG3EA1Gy4PXZaPR5cW7A9bmChaYmCWKU38CTAk9JQiXQtqYqp/T3trl39x537txifXmR69cuYHXFYiR56eo8m+sLlNSsX1ggiI/xfUkSW8q8pDVX44WSIhcsrIQsLbU5evKEo70BUmnOr4KvBM0E2m1Fq+XTbkb05iOSVpc/2f0SPz35LKUOZu+OxT4Tf87eiTOUcNY0YYVTfZxW7mFnCoa/Ov4LDoUQ9Qwb+KDcZEyIWTPLc4ocq2oIPJQSWOkUBhgL5Qy46dKFqQmJwIUKO8WCmCXRWwwFWOnk2+DAoHB4wVJhao3Aw88LFo73WNl5iDrZI02nVMMjxkf71EVFuLJBe/0SLV9hakNj/QqNSJDvP2Hcnmfp+iWWnz7kSWoIF1qEx8fcSWKudubpeorDR/d5tLODUQEbSwsstVr4tmI8mVIIH21G9J/cZXzcJ5lbQtQ9RBmjlMROjsn3t8iODjDWEDRj/DgGU+NJga4qpJREkTvXTFWBqR0Bg6YYCSYWdKdDkjRciHY9q5vTNVhJqWtsMSLoa/TwmEmRcaJ8Gq05/GYPFc7hzy8gL3aJw4DlLGX0ZI/R0YB8mlEWxXN4IacyJTU1VVkwSaek6QQpPaTvUVQV1qYIXVNbV/fGrFXFv3yFL/3O7zD4D9/m6aMnaF1hpEbhzT4LHpXR7B8dsXd4QFU6ZaXVFb4QtMOERtwg9ENCIfDLKapfUvQV6f4+xw/vI97v8sH581z9ytf40svLPPyff48/+c5bPDo5RAeS2Gi00cx352d5EAlXNzfYuLzI0uqL+F5Af+cIn0PQNcaUmDBCCEOe51RhizCZp9FS+NJd26eloZoY5r/226x8M6GztE4SHnI08OlduEE8v8nGi8sMtvssvfmbPP3vvs/h48cEB5b3/9m/YvfRDpXOKCdTlPLIoga6LgkbCWW3SyMI3FBokhLFEXmWUgxHCDR+lBA1E3rtJkmnNWsC89h/eIe9h/f44Dtt7Pwcc9cucuPaZa68/Bl+87Of5ZvHR3z67rv89Ec/4qM7W4zHObWpEEIgPR+LQUhBVVd4jcQ1hliJ5/tu06gE2mqIQsZexfK5Nf7h177A5vUbhL5Pf7/Pp+9+yCfvvMXh4wfUaYasSmLPww9jngwbfDztc29wRFpkLuwdCKSgKnJ0kbH3wY/ZufICaysrXL/5CmVVcHjwFFHl1OOa8f4OSbvJnBRsWJ+xaTForWCEQOC7S42ZVTOfTvaNBeO5ITpghERZgTYCGTQIGzWVOeGkbpBkE5eTUFUgpk6odxqGOFtGTtcMhyEEnNoEZ1hAmmd4wSkFBMKoM57bnioQTnHEDDvY083s83jhbKM72/SeBSGerlqzNU2K2UpnEap24ZCmwtZTGA9c6G0YY6MESQOvHrG58R38zW0ebnnIYkKhr2JOvgZlb2ZBF9SzhjFfSJSUGFMhhZgFZ7tHlELTkSPOtU643hnwYm/CWtvQjMD3ungKpJLESmLRGF0wPT7g8f37fHLrE2xZ8OYXXkPXJYkHF1YavPriOZRQzC13eenFkqqsabUldVmSNDUIQ5xLokRy4fIC+XhI/2BAluYsLsCKECQRtFuSdtun2QyY60bM9drcz67z73e/ybBqO2vIzBZyihxcHenpbbOMhdmgG07xwyle4DnV6i/H8ZeSCtHCKv6TA7KJRtTHiJMt6pPLHHQNSwKkbSPDBE/tYCd9xHAC7TY2ssgixSAp/ZBMJUTdK6TBInV5iMhzismIfrwLnQVodMG3SKswSiLqzE0yjcAGHkZahHFp49TGNTl4nlvowQFlBIgStMvLJfI57X+32rh+1CCAwJspF1w8qqhPWSGF9CXGGKw2SG0RtXt5xGRMsHMff2+HbLBHnU8c+LCWaH6JeOE83sZFOnrK9MEWw+4Kc70ea4MR6XCEXL/B0rku/sIS83sHPP7Zf+Bdf5HLf/1vsdIx3HvnJ3z34w+oWj2+eO0GS3rCME4oqoqs1s7mlOWY8ZCqLKikpbQFKonxsNT9PYrRCXU+QdoAETqJsYgSfKWQWCc30xZrSizaTVmEW4BNpZkMx5RlTdzqEMUh/swmIax1PlTlJrVa1wSeIq8LRnsHTLlPGLeI4nmC1gp2aQPZ6lJkOWpunlazRXjSR2cFUlvquqBKM6oyp6hLijoi8iSHukIISRgGlFGCzVJqrZ33GBfYFl26yZd+/bfY+V/+J548fARWoK1BC0tZaqhKPKkQVqCNcYoLK4h8n3bSphXFNPyAyPdJmk3iJKaoCkaTKcPRgOPphNwKbBTiP7zN0mde43xnRFEMGJ/sUfRPMJ4PQcjy6jlUqVm+dJ7f+q//AecunqPZa6FMxXR7l/H+gKrIsfmEKp1isaT7O7z7pz/mg0xiV1ZYuXCJl66t05M1051jxHyHxRubPPz9P6VPg69+8QvU+Yifv7vDjdeuIzdeY/3mBaLrc4z++x8z+uQeW9/9KcXwBA+oyowyG2F1SSEVUknkbNp0eDJgNBy4tc4aPCHxPQ8pPaoiZSINURSSdNvU1nB0sM/RwRFFmlGWJbWUDNc3sX/t15m8conVjWXmL13ji1ev8/pvfIuHP/sJ7/zgbT648xi8GCEUpijJbeaCUnHgXPkegReShDEy8li8uMbnfuXLXH3xGp5UHD3a5u6ffZ+P3/2Q/QcPmRztoesCbTToGk9JkHA0nHDv6YjjbERtLcYaEIZ2q4UXBJhxRZanFDtT0uEhi0vnuXDjZS5du8HD2x9SVzVVWpIe7+MnIcFcxYYJGHtt9hdepPQaWKvclOH5PAJhHWg43ZfPsgwMzq5QTVPU4T5eUDOqGwg5QSoFUx8RVVhPIme5ieLMq3g61XZWBmbqBHFmX7DPkQ6nC/+zmsVnRISdSSF5tnOdbarOuOznFQqzRcvO5I0C99papbFJhfTAjn0HauIK2w4QyTw28V1afDhFXrfYtMPSwxN+d+Xfc2v9kO/uvcJ64zYf956QftqB9ApWO6WZspo5JpxvndDrHbOYCHrdBM8a8skQXVbEkWS1XbHYknRbEaEXYevSqUOsRQqBNJq6zinGfbYf3uW999/l1t3HHA1TPODq1VXOnesy11XMdxtsPTmgtgWdhYTzV9bQVUFV5C7joa4JwxptYG1jgSgOyccjklAwdy6k1QpIGv7sJTU04oBGHNLotLk3uci3n36ZUdV49rKeSlDFaR3mKUDAvd6nEMC6c1FgT8VxvyAW/avjP+NoRghbujq30oDv1AhgZuuddiBcSVCn+STuvLGyRtSlCyMLIqfIMRZb1C5B3Q/chklJrDJuOljLGaEnkZ6bqBnjUtdl7aZ9sqrx9rYInz6mPtklnfQdiV8W+K0OwdoinL/GXCPEPLnPkY3wmnNslgXV8TH54kXOL5+nNz9HczBm8O5P+enbP8T/2t9i6cV10k8/5Ltv/Yit2vLS5ass6fOMJx2MNUzLCiMkVBV2PKYeH1NjKKnwqhb4HvT3yQeHVOkIpMAEkjCOEGHsmolsjRKzAseqRFK7cDdcJ70whmySUlaaqqWJGgmBN8MLCGcX8yQWiak1fughMUz7u2RHjwnChDDuEjWWCRfOoXqr2NJtpJP1dcL+CeV4OlN+VJR5SpXnVLokrwsaoc+RrcmKgtAPqeMErWum5rTUGLS1eI02r/ydf0jj/h3e+cGPqMoKI1zXfWUM6BIl3BTYGIvRNUYbAqVoN9u0ooRmGBJ7PlEc0Wi3sbZmPE2Zjk44ngwZVTXGD/DvzZHPLfH61QZFMSQdHpDtPXGbS9+n11ugKZxN7pv/4O9y442X6Cx2CXxFdXRAf+uQOiux5YR6MqE2FTpN+fSHP+DH9wdMl5bonlvn5s2rbHQU1UGfsrTMvXGNYucJH3z0I978xgssXe3yzg9+yoVXX0Yk51j96gusrzT56ueecrC9z53H9+k/2UZWJcqUVNkIozwmVe6Uc1YT+B5HJyVHBwdYaxjOto6+5xF4HqYumKaGka9IOi08T3E0OOFgZ5fpJKXMc0prOel00b/yTYovfoaVzSWWlxa58dd/i+u/8lV2P36PD77/Y976+S0mhcULIqgMeTrF+B5O4C8QgYfnh8R+QJBEhL0mr3/5C7z8uc/Q7rQYH/Z59M5HfPSz93hy+x6D3W3qfEJtnbrGxyJFSJqVfHiyw/50QKFrtDWAIYoiGo0WdT4lLzKKIqX8YMj+kyU2r3+GyzdfpC6mTMdj6iKnGBwz2t0mMYblwtD3upQyJI3mMcJ/RuIbMZP2zwIIT9UBM3uVmW3SdVEi9o9RdkRBA115EEhs7mpVbeQUiUbPNtFGPIcXpBsguKfyjKC29szeAJyREfY0mHmGF57ZJTmbL9jZz/2Ff8vsOc2+e4oXnFpRYKXBRjUi1pB6iEKBV0NTQbOLiAJMPkbYEu/CCWauQ/RRya+13qJ7/S3+WXmVpf2Upys/YU+3oP8mVjdAusr5xEzYbA5Z6h7SC0sWuwlJoCinY8p0iucpllqa5bah1wpIoi7CVFhdzbIKBMoajKmosxHHT7f48KP3+PCj22wdDFnrNHn11TG9XpPXXlpkfq7JcDxhsDul0wtY3VxC15VTFpc5VtcEQUVVGdq9DnPzHQYHRygMK4s+jWZAsxXgS4k2mij0aEQhrW7ClGX+3c5XeDQ9x1m7lX225p+GUz/DZ8w+Q/yneOHsHr9cmOEvJRVEY4m4oZj0NTCB4TZ2f8z2YsiqsoRFwtRroZRB1hNM6TwxdeQjphmkBiMb5I0ewXybwL+H+uRj8rsGW/Y4XMtgeOQA++oyph66F84PEXLmGRL+rN9cuOA0i/MW+z5Wus7UM3+QcRUnIgyxobMxSCtm03brNgiFdTWgkhl76IEKwfMxM6mPmF1cBSXCTPBODmj1+zQ9gWq1EM0G0oIpUqY1lN0FQl9gH97j+MFjBmuXqOYXaGYjJo05lK9QMqbTDSh3H9FSmsvnlrlQnLD97e/wgw/e4STpcPPceTYSj0BnVJOKtKoxfoxQCj+IaLU7yNEJspwiUg9DidUZenSILTOk0Uitoa4QKsIPQqznoQDqiqrKnXWkAmOcj1sbSyk1VvqMaoXRAiUa9JSkS0FABcLlSbh9i7tIxq02uS6oxsek1ZhycoA3eER0cocwWcXz5rBRkyrNKYZj5y+VEqEkYTPCKyVk1rGINPGFpNI1KEUUR/SnE9K8IDU1RhgKv8FLv/13Cd75Cfff/RlVVpGWqcvcCgJXPaV8573DgRspZpVFUqKEIFBOLq2rksHRAftFRl4W1ECJxPcj/Cih9hR53GFhsUExOGSQ50zTIZgagUer2UJozfhwl4XN84zriklVY0cFgRKIKIZ6D9Ipti5QAlA1UcPSCJ5y8uNbjDTsNXscX73Jlz77BgvNkGJnzLHyufuH/4qfPD6ibP9fWR1u8+3f/y7B0v+FTvqUP7v/lNd+9XU++7ff5Gh3wsTPOagrpvmIYjxC24q6zBBK4XkBwhrKyZg0TdF1jbAG5Um8IMSXUFcF4ypjWkw4Gve5/fhTirKgLmuEUHieh+/5JEIQjPsc/8kfcviTFt76RRZefomNaxusLTTY+PK3uPzFb/Ct3Sfc++gW9+4+5u7tT6mVQWhnMdJKkiQNlubnWbm0yYuf+wwXr1+mqkqefnSXk4/u8eST29z79C57hwfYssCXFh+wdYUvBaEnsXXJeDrmeNRnampUFBDEAXEUsbi4SORJTJ5SlzmV0QzHfaTRYCtWLp7n4uYmu48eMcWi0ylFmTE31+CiGpI//Rk5DU56V7B+cyZld7VKriFpttmfbd5n5VHum2WOPdijHg2gHTM0G0TGww+GIOacz1ufkgA8G1fPUMFZJ7Q5JRxOJwHuMZ5NvE8BwikMcIuKAYR4DhA8v9acsttnP+c/vZOdyRZFo8Ccf+ySqZ9cwI4DVJUjlgV0FwmzFcJSY48e41/doT9pM7gdsnV8g/GLb5Auf5748A/pbvZJD7ZR5RxN2eV8a8T1zgEvLuZcXYYk8PCkh7AFoR8hRQetnYxaSPdcA2HxhEZToasZCVKXVGVGlY7ZeXCLH//kx9y6v8PxxCmbhK6JQp+NCxs8evCQn7z3lIeHGRbDxQWPixcbLK31mFtcwWpDOp6QTsYc70042jthcaFBIwqIfUtvIWFpuYNUkmKcUpYlYeDTaCeMbYc/3Poyjybrs3fmtO7yGaB7Fkb1/Mr67DbxC1//1fFffkhnjxSuvg3huZYoax1eMLPhg+c7NSO4+jUJlGBrgfBDiDzX6nKq9pmFjYkKRG2cV9pKhA5B+KBC7KxKVbhCdYwsEWWO7G/TONinZWqSRkwceigEVDlpUZMnc6hWg+Bom/7tjzj2YphfpBNbai+iaiRILWm0F2lMRxR6wvmVRZpNgf7pd/nx9/6Y+4Vh4cp1LrdimqLCpEOmtaEUChUmSOXTaLapszFSF4hs6MC/ZzGjA0w2QeoaUIi6AhPieb5Tl+JC06o8A22gdnhh1hBHJTXgUWvFcS3AhnRURE+UxKp0xN/s3TE4YidMGghTUQz2yScHlOkR2fAJUf8uYWMFP1hEBC1qBMXJAFNplJBIT+InAX6gyFKBkK7nXfXmyQoXCp0kMVGSMM4yMl1RW0MBLHzjb3JdWd7/g39HPpmSpimFrVEzNaZSHp6cVTwze94zFZUSAt+T+EpiTc10NGBwdEBWpFTWUiEwyqPV7FJ7PqWK6Z5bRlYlw1wzmvbRdYHvhcRhRCNqMDzYobu8zqSumWqNmpQEvofnx87akY0wZYGwBl9pZGjodCbkD3/Ik/dLdsOE/Y3LvPnGZ7m4sUKYF4zuNTl89wd8//d/n63pP+K3vv4af/xP/wkv/d1/zFdfW+Vnf/Au+1/5Ijf/9q/Te3jE1kHFTl0yKkbkwwFaF1TWIqRCKs+pU6uSvHCkq7B21kzsEygPqyvSqiArYJCOeLS/Q1mVVGWFNQI1wwtNqVybxs9/wsd3PuDjpTXaN15g48WrnDvXpXf9db554zW+Mjjk4Se3uXfnAbc/+ZRaVEhtUUZRK4EfBCzNzzO/ssyNz77K9VdfIIxDDp/ssPVnb7F/6y737tzm0c4Tt8G0Gl+pWWuTJZ7l7aRZxuGoz7jMsL4iiEKiKGBubo65TouxMJT5hKIsmWQThKngtmXt8kUuX73Ck1u3GOcZdVmST0e0GhfZaEF99D65iNlefp0y6rqB5kwB4Nb6GVE8GwwI+9zqq2vs8SH18T4qUUzVEsp4BDzE2jbYGPSpguAUc0jOWAQ7E0pZp84+HRA8W0lmBMQZofCLK8ysY+kXaptPG6VOv3+qdDhjHs7+rRMtWAki0Jhzu9AZwf55zEEXWRXIqEZsLiDqZeYqTXYworP+LsfnR+T3DFsHG1Qqolr/AtWTHZYaf8z+/B5iukdYnWMlyrnaOuTF+REvrFrmGpJAhWArAk/gqSZGR2g9a5AQFh9LIC2m1tRmtj/UFXVVoIuU/t4Tfv72j3jnwzvsnaSkxmOloQmUpbW6TF5MuHPnKbceDxlXmtWm5MqFmLXzXeaW51FKkE8y0smYwdGYweGYOBSEnodsRzRbPitrXeIkpExzN1yVgmYzQcRNfvDwZX568BqVcSSNmL1Np4jhL8IL4vS9OCNzfvH7f+4v/7sffympUNLACyOQA6im2MkuYnBENlkmiw3K+Gi/SRj6IAqwPUyyjoxyQl1Q1hatFEJU5NUYdfIQeeun8ETB0WuUL/TADLFWIi+sgqqwo2IWuojrY/U8J1VEuYCz00mDnM177CngliB8hI+rTzFghcJY1+Zw2i7CTD522tUufAXK+aYFBq0rtzkXGq/OiI73aI8GLMx1mYsWUcUEkU4pJiNG6YQ0zajrijksLSxlp03oaYqHH3B3PGDamGdtsAwrS4RJg+ZLb7B642WMUIw+/Dnfv/MhfqPDqy+9wucvX2Wlm1Bry2CauhAzJB4+KvBotDugS4QukSbHpBU6G1BNRm6KK5yXi1ojAutaGAA7q2extaY2hkp5VEFIFTTJmj2y7hJ5d5W0t07eXcKECe3shKtPPubi8DGxyfGtpcaC1lRSEkQRyfwiuZSYcR9dTsnLlDodUnhP8cImQbKKFy/R6TWRQUKtaygrqqIECR41xTgnCgOkcLVClXWzhiiM8cOY0GqmpWbx69/iM+st7vzbH2KnBVrn7qIoJcZafKkI/ABpLdLgwiFn0mqrNXmaMqwqMimRVhNIJ79vJAm1HxJKj0J5FFZQo+leu8FmO2T7O5/wySe3mEyGrk/Z+oxHx4wH+4R+wNb77/HDfxnxma9/iaWFBZqeRBUjqoMtzHiKEBLPE4hAEUSClZcusfLOHbJBQWPap3P4kPZwkWbrMvU4J9s/Zn59BfnRJ9z6wdvkXsbe/Y/4k7c/5He+uMD+H/wJnyx2+MznXsCqIeuvX+fRJw84PDymyDI35LYW5fkIo6mM861bYwmBytTYCrSwFHWJtobSaGpdUdclVVWANvi4/ujADwjDEK086ukx02MfEUSoB7fpv/0j7q6dI1xfYn5llXOXL3Px2iVe/+2bvHpywEc/+jGHe8fomUxVKkVjrsvG9StcuHoJipLt2/d5/MmnpE/3GT7d48n2E4aTMQ3PY6GREFgYZymZgCiKkEBR5ky0ppCSRrtLo9fGUy7vN4ojQmlotWLqLCRLM7S1pOmI6HCLoVdz8eIFfJOxe9gnraDVmePG658nKKfUtx8zPXgfZMjJ3CUqP5qpA2Y2HAeTZ4uAPVtqRW3QWYWKE4y/hB4XGNlwmxFvDmTs6p1q+5zcELcBnU03zraiz/MF8NykwS367i6nLPYzab0Q4rm8n+cBwLPF69mN8hkdcSqrE2A8g2wM8NpbqOaAskggW0VOc4KTE6qlBF+08UND8TigNxwxTJqM6zXuHW8yKr5A5r3IzuSAQKa80m5wKXnMS3O7XJmPWOxFxGEbC2TjKXsPb/Pk0adsbl5lY/MqyvcQpnLB1nU+m8qUmOmEYpoxnUwYT05IYp/I99ndfcrDx7scTWoqK+iGluXFJkJanjzd5wfvb/PkqGQ6A1ZHu4adkxEvDTQvv9Gk2WkSt+YIR32moy2i0KPVbeJ7EMcd5uaaJM2EukgRVYHn+zSTBvhNvvvg8/zk6HUqc/q+PacOgTNJqpiR1afeUyGef2OfSR6fh4N/dfznHaKWIBXW88FjpmBUDjOYmWdSAMK1OLlAsFPLiUR44czaABjp8IJUnAVxC5gZhDHWOsWDdEpJISzWVKA1Ulo8UxCMjmke7jEXBcwvrhPWOTIbU00mTAYFeZYy9WK6QMNW2KSBiELy/Yds52PGBDSTNnp1jSBoEm5cZn5xhZeVR7H/lPffe4txVXPp2gu89sILXF2eR0rJKM0o8gLthVjlISVErRa6aGOyFGlrTDHBTDPq4QmmcmS3kNJZkIxB+qchlJpKz/CC1tRIqiCgDJoUSYess0jWXSGfWyedW6VO2oSmYHP3LtcO7tKpRwTWOM2ANVS6RvgeUXcOIQX14BhbjCnLIXU2oRge4ocRfrxEEK/SaLXxwp7LSKgq6qJEi4qgEVGMXKtQM4nxPIU2IHRNWNfg+UQY0lITntvgi7/xq6T/+p+RHZ1g6wKNcZNAnNrJ9wOXiGPBaoPRBilcPkaZ54y1plIKhUHhZPJxGBIEIVr5FFJRCg9tauT8Ai9du8Do09u8/7MPOTzam6nNFFWR8nTnU5c/oQ0//r1/TTUds3HhPJ0gxDM55nibun+M0MJl8voenippXzrP+bUme+MDvGJK5+gJ7ZM5OqttUivIHu8Qzs/T8ixP3voJt+caHO9s8R//7DvcePP/RH7rx3wiFIu/+xvUqz4LZkrvvVvs72+Rp30MAmM0Unl4XkBtDaXI0BaCmQrHWI0RDidoa6itpdKVwwxljqlrFAIfhe/7hEFI4PvotE8x2IMgQmx9yuiDn/FkYRVvc5XO0iIrFy5x8foVLn7lr3Hzixkvvv0zHt19QK5dtaT0FX4Us3r5ApdeuEYzijh4tM29H96h/3iHbP+Ip1tbHJ4co6zhXLtNSymyvGCMwQ8CPKXQdcnQpkytwW80aMx1iBoh1I70CwMfnUS0mzHjUY3WlrwoyId7nDwsuHzjBlevbvL4yTbDtCYMIzZfeIULy4v4H3/C9OgjatVgf/El8qiNPfNqz3KTzoIOT2fOzi5p8hIhPOzSEnqSQ26o/VVy34DtuOaH0jpbt51VPYvTasfTn/Tn1x4ckTFTOJ4S3M/wwjNgIWA2KT/9G89+wHM3nY0iThWP4jkyXBlslKFau/gL9ym9CsavIDJNcPgUsQR1c4Oo0kz3fdpHGZOLMJWrPOyfI59cZ6q+yV75HvNVyuXWBS6s7PNCe8CN+Yi1eZ9GY8FZZfOS450tHtz9gEbS5sbN1wiSBCFd/pqoC0fUyAqbp1TTKdkkYzQ+AVvS63YYDI65/2CLvZOMqZYE0rC6kBDGPif9Pj/9aIs7j8eMaqgRHA8sux9m3DgqefWNiJX1HmHcodGdoyweUYiMZjMhTnwCv0GnE9HptrBGo2yNRBFGEY24wc9PLvEHW99kVEe/+Dr/hXjh9NvuzRTP3fcsVPvs7frlQg1/KalQ+wuopIsM++gyQ1QZTI+xfZ+imBDVJYgAz/ewnmMXdWOJ1twBC0XBnvSoTIHIckinFEcPMIMcU7VhZJCHy5j5RQQNrN9wgYiVRdYxNHBAwEq3qEtvlo0gsMa4DmiBkyGK2WkjPXcCmgoqF/bopHjCNaepme/HuNASIWdqhrpCljWyLoiKjCDLiMopjTyllfZpCIsfJRAIZK6Z7m2xv7NNfzhiGsU016/SWNpgdXGJlZM9dm99yL2HdwgvXOHVV15mfX4JfzrG+JLO4grz7RiyPgdbAddv3OTmynk2L1+glzSoTUn/eEA5mWA0VLXGKg+TTmfBZRZba0w+cf6/6TFVOnWfPaGQ1lk46qJESOW+NjW5CMm7K4w6S6Rz50h7q6TdZfLmAjpuU/uRk/bPFt1hbejPbTJ4/D439j9koRwhpKvLqoxBaoMfJYQLPpUnkSPrUqONoaxSqjKlmBwRhG2qaJ6ws4bfWoD5Jsqbw9Yaf5ohTjzy4ZDQE4iqpi5KyqqiKksqAeMixSxt8sav/xrRrbdIfJ8kDmgUPtrUVNpN3iM/IvYCAqHwxOwzIU83WhbXACgJlUIZ7TzdSrpFta6prMb4AhGE+I05br76EsHRUz767vcYHh8SCc8tCmVOUbrNuzUaOdrlzn/8U8Zb97ny8k3WFprEdoie7uJbSKIGfhIgdYSMQzxh6UjLPB7n5hu8cL7LfBNEPUKVOckw4MLFl7m29DPk7hadaxs0VMmHf/RvuPnK/xmtC44HfW794Lv86A9/yLVf/TztzQb6fo6tcqxQKC9ACfAtNIVwXjQFDQF5bamswVpNoStHphtLXZeURY6pagey0KBqsBpLTSEEOQI/V1g5BQmaPYqtW2RS8LCzxK3VTbqbl1i7cYOvfusLfOPv/71ZoKFb3Gpr0MJNiKSUlHbM/NI8ZjLm4wePOTg8QgUhl85fZjlQhEVGv39CKAUq6uH7AdM8Yz9XaJPT6CZESUycxChp8a0mDgKkqZG+pDHXII58snHqZLhSUhwfYld6vPbZF1Dv3ebRwRAZx8ytrZFkEy7uH6NHu8jRA+qwyyheQovI9SoD4nQKeppyjHDAQfqIpI3pNBGTFHu0gwyhbixjGsvYwTEUHsQzsGHhbCTA89OBU0DAL8CAs3XkP1lATlHBbIMqeK6d4fQnursJMfvVT4nZs8edbWylQHgC4UmawQDZ2qVobaOiJp2jY8pJSnZUU6gjUpUQHdV4Y40XNanrBlkVEYznebXo80q7x3W7xMbNLnPNhKgRoaSH0RXT8YTdnS0e3P2Qex/8jOODHfSbX2N5eYlQxAij0WWFHh6hzRRbDDne2+Xpzj5PD/Y56g+4du0KL9x4geF0zDCt0FbQ9ARfuLrAzWsXODo45J0PHvP4qCY/nRAJizGwn1n03ZRue4+VjTlacy2M1jRaHo3Yp9WOiGJFIwoIAgG2xuoS3zMkjQgvjPjp7iX+3dZXGNaRez/RZ1LGs5yLX1j8n2eJZt8TnL3+z+77ywUQftkPYywyD6EpQT1rRHF4wTt7P6yZ1UaL08pSXHCYUlhRu8A0nHTfKuHIwFmSu8HVVAqh3L83BlmkSF0ii4wgywmLKUmZ0kpHNKucIIoRQYCwJVX/kIPHjzg+PmZkLTLusNyaZ2F5iXOb1zh5cIt7928xmVvkxVdf5sr5CyS2oh5P6C4usLh2jkiVjPMDjjbWaF69weq1K5zrzSOFYTQaUY4n6LKmlq49QRRTRF0SCIsWGltX1PkYkw7Q4wFGGwTKqTqMpS7dhNha6yqnERSNFSbNBSa9NdK5ddLeEnlzkaoxR+3HaD+YETggaku/d4Fhd52b2+9ybrpPKGoHiC1UtUH6EcHcIkJJzMBCPsZaS2Vy9DQnnw4I/R38aI6wtUrQWUa2W6igBQjqNEc2AiYnx6hKIjxJVtZUk4KyLKmsZVIVZAhe+K3fYVMPeDid0G42SLMpZV1T6BqMRxiFJF5AID38GV4QQjrViXV1s57AqRvdNhGlnOql1pq6LtAywIYKL+qwdONF1mLDp9/9HlsP7+Hb2c+sKwpTY42m9kOkOGHno3fIj3a58uoLbG4s0/YKbLqDKFOSsEmYhKgoQiQRShoa0tKzimYS8sLmHOd6AT4pqqoJi4zm6jovXtnk4eEJ4TSj1w24+/4P+JOffYsb3RbD0ZT7tz7h49/7fYKXXqF3bQHxYY4tilm7aogUAgUkCCIl0EhiLNpCod0UuKpL9IxI17qiLHJ0WTgVq7GgtMMLVlPVktzibLQixUjXqFI9fUj2oUXHLRorF3l/Y5P5S1d44+tv8uav/xqv/4YjOQQCYw3VDNd7nkLnBa1Oi/ObqxS7ezze26eoNcvL51gKfJq2Jhv26csxnUZC1GxQFgUneUppS8JwnjAJSRoJvqdQpiYOI3zloTxJ0IzoBZJynJHnJUoIRJ4x2XvKS2+8SBRJPv50mzrw6Cwu0ltZZePgkPLpCXLyKXW8wJHwKVVrlgXGjAAAzoIR7SyrxUMEDWwcgy0Rwz2opxD6TDufwxwZRD6FBFdZa1zTwJmwzcrnlIviDDe4x3xOVfAXrSmC0wnFGe74RQ0CM7xwat07xQzP4xQza7+SCF8Sqpxma4+TqoVurtMcFfh6yKC/BNMRh60Ce5JAURDUMaluUVQ+OlvgclpyuWV51V5nY7XF4tWERjPB8wOE1eRZxt7uLo8f3Obehz9j69NbnN/YZGN9Hc9fROBCMOtxnyofUpoJ4+MDdrd32dnfZ+/wkFa7zVe/9BXSPOVkPKXQrgry5nLEF167hq5qPvjwPrcfTxjVs407Ls9vWFtu7dQk0T6+gmanifQgCBWB59NoRbTaAXHkEwUKIQxaF0hqmg2foBGzN5nj9z79Jo+zhdnVxMyGC6dVoM8A4Oytee6Yvc/PDSdOSapfRrzwl5IKKTFWBSgh0QTYIER6AlkXqKrCsyXhjL1VKnAnkmrQ7SVcnEh0aTkoUkxVY/IT6pHBhNcQq0vQmMNUTaQ3hx8HVFg8VWOLY0y5jBAhxDNpoVDuj7bONyxc0JudnaRnPj4DRgkHKBAgZkSElEj53IknFFYppDVEVUojHRCPT/BGfVQ6wSsLIqVIkohYWKoqJx9bdOzTONii/+ktjk761EGC31siCXwiofDai1DnNFfP8cKN1+ldvEaoLMPDXVrNDqury8y1GrSaISaAxZde5bNr51Fxi8iXlEXB9HjEuH/IdDSiNgKtJakpqaYDyMaQjqjKHKkKIq9AeQWpB2N/AdPqEEuw5ZiytORRh3Jukay7xKS3wWhxnby1SNnoYcLQBWGejmTMKRh2vmUdSIaLl/m43WMyv8grW+9wbnKEZ0uMxQEXJQmjBmpuiUpY5HSArXIwGlO7gMQsO6YsBmTTHby4i4rnaCxcxG8vwGKHdi8hmg5ID47wxjlIQ1Z5TErBaDzFSMnq136dJVIOP71L2I5ZWeigdEUzidDKI4hbdFptYi9wn5HnNmga6/z41p3KnhQEUrk5lZTUxlIVBb4QyDAmSlp0Xv4sn33jRaInH+AdD2grn6mukUq6Gi1j0Nai65pCW7zKsvfRR/QfP+Lc+QXW5yVCDokbMUvrGwRWEyCIZUgQSs5vNOi1DS+++Qobr71KY20TP2pjJyWTgcW051le8yjkCnG3zfTRB3zv3Tvc+/AR11cbPP7Zu6x+5QY8eJtPIskL1y7ReftDDk5SIs8jDnxaccJc3KATSpoBBJ6P1ZpBVtPPS1JtMGVJMftTVrljV4WbyHgIPCmR0qLrAmMsSimEHxB5HlbAtCioywobN0jCDqo0FLt71KtLzMUhujbs7hxQCqeeqNMC5YcsrczT7CTE823XhV0VTC6ukLRaVGVNJCyhrjHDAUIKWnWFHyWc9AdkuqavS1QcArWrB/UEvrHUZUEmBb6oKU2N5yeEzQ5RM0WPpvhKEnuC8eEhV1+4wsuff4OTH/8cLwyRdcHo6BC0Zj3y0PYAk27zUIUMfA9rPezsmnPK2J9u+t0qIEH5WKmRQYRpzWPrKcqT1LqBsOWMcX42N7CnmQnP7TflbENqLc99jmfeO2Offf38BvXZ+OAsXuZsUwvP3f8ZC35Ggp+CntOqCU9io4DczGGPKsRogFdv0ZVTpp1FitwjHt5hccVjvZOyXI2Ymz7AWzzmzaTL+eE+SxdiFlo3iBoJoVLUtXUZKumYg6M9bn/yHh+8/RY79+9SZhM8JcmGA0wxQUtDVZXs7m0xePwQmw2ZDg/Z3t5l++kRx+OMWkMzDrl24YKzeiFYaUhev9Ljc5+9idcIeXL7Yw4PJ2f2UzF7ilJYQiFZaCmacwHT6ZjxcMTe7oT9/ZwkkYwmJZeuLOAJt2n1pUDqiqChCLyYx6M2//L+19lKV5BGYUX5nOx09uIL+xw4sM/9OfXDnk6LTqdXTmb8V8d/2aHMMXrURdCBhkF41mUAyVnuSaXd1/ju5DjFZ577vrE45YGSnDa5IJUj2Nzp6UhW5cJUA12Q5COS8THBqI+cjPCKjEhAHEUkvgJbk03GlBjU5IDJw9scbm2TCoXsLZIkDRJr8Rpz+J4i6vbYfH2JxsWbdLtt8v4RtRlyvnOFXqtBuxXjixAuXOFFP8KoiDgKsaZmNDhhOjhmPDimqA22VlQY6mwE6RCbjtB5ihEVoZcRyoLUr0lNm7I1TxgEePWEMi8piclaCxTdJdK5NQYL58nmligbi9RxjPVCp+Jgdu0yONIYV9OZRavcb3YZL6zw8sOfcPnkCU2dudwJ7VolgqRB1F2gwiAnAlNkLtOidpihKEeU1Zg820cN23hxl6i7Ttw7h9dpEHdjgpU206MjvMEUMU0pakVQKMajCVVV0njjq1y7tsHJD/4ALSyLix1sOSUJfEohUWFCu9WhGSUzq5kjU9z1HWrrLFgKixKSYGafdEMsgS5LtNEEQYIfhiQb13jtG79Cz0xRu3u0rKCapbN7SnGa9GCMpshyvMoyfPyQD/d2eXpunourDZJwhJE1qxubxLZFYC0RAUoJllYTXhhNOX/tEje/+nkaG5eIO0uIyjA9Kqj8RZb/63/I8CileeFF5qodBv/i37H1ne/w6q+9yvGfvM3o2jJNe8wH//bf8vrf/mssrvQY9U/whE8j9GkEIe1Gk/kwIAkMie8hgUlec5LVTOqKcVVTlBXlDC8Y7Rq8AqlwOekCJcGa0oUgCgn4BKFCepK8qsiygtpTxJ02gfWoDo8pWm1avnutTnZP6OcpSIkuKkxtmV+ap9trErRi5qJVGkqQ7WxjqpvkhcU3mgiLnIyZ+govDIiSBpM0ZzKdclKX1L4i8EOEEs7+KQWmrMntFA+fwhQI6ZHMtUiaFcVojF9pokBRTcbUacaLn3ud4xL2aoWvBNPjQ/LplIXQ56oco7Mt7gYNDkOfXMTPbflP1/zZgnBaOay8WbUi2EYXi0LKgooOwszwgnAh0e6ck89cCKe4Ac4aHzjdC51lIszu9Nzo+wwanEYkyNnvZ+BsTfoL8AI8I8DPhhbCteQQeVSyyXS4TH2s8asnNIwh7gZMVAv1dJ/euX3WGm02gzH9wQ6TxjE3/ZCXxiVL7ccs/coCjdYFIt93lZFlSZmnDId97j+8zftv/5j7H33IZHiEMJpes0OdjrDNhFprToZH7N2/hx4dUU777O/tsvVkn/3+hKyoWVuZ47Mv97G6xGpLO5BcW4v5ymevMX9uke2txzx5ckBdP9u0u5fIusDWAHrLEWWdc7g7ZTTMebw1RQBHJ9tcv95jeakDVqAr8KzGCy1h0GBSh/ybB2/y9vFNjA6QZ9Tc83iBX1Q1zjDEWSvE2fvpvjZneOE5oPhLcvylpEJOiPW6CBVC2EU0OpgoJIoS5toeKypHqCXmNzco85LHSiBVTeyHzLU6rGZjymzKUW4xucaKFeRcD60CJBXCQigCenbA0UhQRQKpZiEmlcD6zoNvC+sCGk8lRcpVSJ6aj63nOe8zAGr2YReORReussM6VO4C0oCgypnLhiznQzrTI8TJHuVoSF1UGCGwjQ6EHnZyxGhni8OwSby6yqq1hK0OvSCmCiPqMEQNDsl3HpMvrRD4baJLL0JZsnfvEybplJWlZa5cu8bqUo9WI0QpDxHE+PNrtJMWtiooh32GR/scPHnCye4O2XiI1gWFltSRYC7J6TXHpCbjQbhI97rHa+ctwTTk+x8nPOSbhK+8wbkoI33wHtv3jxg3r1BfvEmxvo5uNTDKRzBTaEiwavahNmJG3sw2JrNpjRQ+WRTzIG6RNZd55eGPuDDaomEKKuu88pU2hEnHnYBCYNMhtq7xZIVRNdJYrDUU1ZS0miDGe9TFAf5R19UpLq4Q9uYJem1sWdAcZ4Tbe2QPtsh0TXNxjdUbVyh3HyGCCL/ToVll6GKCnBTgRzRbTZIoctJFD+cPFMptZI2htsaxzgDGEoWBO2G1ddJJKwj8EBodwnMXuPzlL7I+30R+fERSpwTCus+XkpTGYK1BCmj4yoU/RgmmNoz7fe70TziZC1he9FjZhJqaJAhpd9s0kojqJGTjtWt0N66w9PJnac+vuTqlKEEYS2Ncge1y/qUbaBkwHkz46rf+OsOdf0qrP+SFr32Z/J/9G8Lky3zpV1/jD/7kXaqbf4+rNy8i3rtNJ2ky12zRChPOLcS02gFJ2yMdTDjeTbGRZJhVTKcpk7RgWv9/2Puz38qyLM0T++3hzHciL2caabOZz2N4zBkZkZVTVVdVZwnVEBpooAS9C/pL9NwCJEAQpEZXt4DuUjeqGpmVY2VmzOHhs7uZuc2cycs7n3nvrYdzSfPIKkSnnhQCcgMESXeSRt5zzt7fWusbSkpbY23dPDJyEV9kLaaumyLaLjZA7WGsw4gmNs9UJVIq4qRHGLdY6q9z9b03+M5//n16scdP/urHvP+TT+kECco6lIT21ir6u28jFLSSCBVFdF++yTury+SnZxw+fMbJ00Py8QwTx/Su77LcbnP4+BnVScl5lZO6CmSzqQpnSadDXFZQlxl+u4VQitpUSCsJhYcfRzhriXGsxyGRqCnGY25993uM8DkP2gRlyuHDexztH5J0N9jqSly1hy3blDJgLrrUF+DgsmD/alt5cSAbgZUS0W0hRnVj6DpOkb7CxSEs4pIuTPku6nl34RT9FZfnpk4Vlx1qIS8kGH/n34cXDYuL6hlxOfwW/6mD50KCcUnNFAujR4FwPnW+gcwhKQSb6TGvtTKSNji/YsM/4/qaZuv6Ep53nbw6R/2BpNd5i1ar1UgYhMFUlnlWMD0fMhwccXL4nAf3PuXTD3/Oyd4zqC1xO0YCke/hC4tJpzzbe8rPf/oXDJ7tI+qaPMsYjjPGWUVmBUoohqMxzhasrPZ4/Vaba2t9Nla7DKdz9k9OmY8GbMaOupBMLZRYagSxENxe1Xzr+7usrK+yd/8hD+6f8+zAMSoaacv+yZjhoORrb6/QX03wAkGQBHiezyhV/I8Pv8eHg1ewzuFEE2d14cb9K32BBdpzC2DwAjCIBRPFXcKKFyyS3yyA8Ju+GraBXXgFNdPmJtzE0qSqyOa9WmSBC9tMCrW6+AGL/04zbBC6wRyLC+OcxSHRtqadTVnPR/TTc7zREdXwnCpr5FUuaOF8D5HNSA8ec1TUmK1dBBUqiOmubhB5HmUQo7Ip5cFTcmeRSYR/5S6JrUhPDzn48jPiOOHVV15le2uNpU6M72mEANVeob3dGOWZ2YTp6JSz/T1O9/aYDs+wVUFpDLnSJEnFSjxFiRmPaVFeafHK3Zod5fHxfcmnJ++SvvI7XNmIUMefs//5lwyqFeqrr1NcvU693MV4waIwVAhN4yGxiMEVjX4RRIMpnBJI6VGJhKMwJk9WSB/9hLunn7FczzGubowuK4OKYtRS45ivxDm2KhGyRqqqMcq2jtoU5LNj3PyUKDuhnDymll283jrhyirdG7vYqsBkBdHRAPPoGbOqwGu36L/7dbzJIUVR4vd6IAxL2RhxbijwiNstkijCU3rxOMqGReVo6P22MXtUCymEpzWep7C1wTqLh2jKtriLWl5l82tf4/bd67ROvyDOJ/jSEC2muAbX/DzhiLWmHUa0ggitNNPplOf3J4wOPLZWPfrrPtV2Saw1cadFr9tiPpzTv77N1muvsf7m1+lt3yDuLKHiFkIqknmJyUO88GWQmrS0hPkfcvrF5zwdnrF18zXMT36BOZ7yzu/9Fo//T/8Xzo8mXH3tFbKDQyQBK50WraDFejek3w+JWxqoOX4yQiKZl5az6ZxpWpCWJZlpIj0bA/DmtWi06yUGqE3jYaa1hzQOgwDnYaoSMIRhlyjp0m332HzlDu/+0+/x+ivXePDxF/zNn/4EW0IoFco5/E7M3W+9jfQVHcALfMIrG7z0Bz/gxtk5g2d7HD7cY3I6xNgIf3WFu3dvMj07Z/LgMZOqZGxyjLDNMySgSGfkZUGVpXQCj6iKqYuSylZELkAHHrKToNOcfjsikYJ6OKD/7W/yte8nfPT8hLavSJ89Zf/BpwThEr0lw13vAFt0qVTAmfYxTmMuD4SLCYH91UPiwl+pEyNri3Q19ThHWYdrJQjtYy/kiVwkOl28iUuz50v8sDhMLiWalzquC7zwlb3zAidcNjt+DV74yhilWQs9uRU4qzB2mWpwhbDI6M8mvORP2e62qMIH9FZmXOulXNtVJMFtCkrsN2o6yUu0222CMARpoLbkVUU6njI8O+b89IAnj+7zyQc/59nDe+SzlCSJmmGmp4k8iStTBoMB73/wtzz65GNE3jBoxtOU0bRkbsAiSSYZWTqh0064ea1DL/C4vr2K0IqHDx4yOjti2TfMPMGgEpRYSprh2nYs+MbXV7jz5nWGB8c8eHjAw2cVg5mjdIJnJyknJxXferdiZ7eDjj10AGHQozKSv967yx/vfY/ceA0uEiCtvOwbXFwfcZkH6i5HDS+kkoILT4UGFjYfWfcfX6n/X69f76mgOni9O/gr5xTjNi4KQEPbi2h3QjZCRzuxeC2P9e4ef7l3zuPxA/RJh1q16CYlvcmckYMCHycd+BEC09yMqsZVM2RRIwcFJnQ40UbEHgSyoR9KiUC9iGm5oKmpxljJSRaTiYXTtvyKEZmUSKmwC8QmrEWbiqiYs5pN2DYpSzZDVnPyPIeqxJmSzBmMiwllhZcOYXhKlVT4/T6130J3etizE+ajAU7P6IQJHQGRqZjNhuztP2N4uk/tBJs3bnPr1m12r2yTJCHgKKuG4p9WFfV8zvz0kPOjA87P98iOn3A0M/RXC7b1kIfDFcq7m3zr3QmvBgUPPqr5Yn+X/K2I9VtHhM9z2Osy8e7QvfYOMp5SAZPimInaRsR9rG4hlM/FDuRcDU4tMtLlwhCThpq1YHbgJFZaBFDqhL21O5Qyonj6Y+6OntJ1KQionUU6UEkX4SxGamwxh6pAVCWuLhrILWjiO11JkU+pihl1/Zh8ECKTNcLVXeL+KsFKh9WVHuHOBvPRmNxvEaSnZHvPsNkQYUoCz5J0PJxy1E7ieyCEQWuFlAtNrWt8M4QBV1WUlVkYNwqyvG5ijETTi/QCHxUm2CCitdxne3OVjrQ4v6aXKFqqMQCtnGW5FRFFEf12h7WVPso6RoNmgi5F08TIi5Lzk5R2R1JMR8hWi9iHOLCsXlkjTGKi9Vu0l9fwWhEyCPG8GCs8hKgxIiZPK/aePePhX/+UXnuVf/5/+N9jojs4p7j+7XdZ763gf+f7bP6H9zG549XvfpdoOiOOYtpBRNLS9DoaHWhMljEbZTitqMuaoqowVYVwhkBA7Hsg/MaE0zmEMY1rurWXaShCKpTWBEriqpJyQYn0kw7KSzBFTq1h+/UbrK20+eKvfsz/8H/913i9VdzSOtJYosBD+SFnXx6RDmbISNFbXWZztUd8ZZNgdYV4c42ltS85enzA+dGA5W4XURYEpwMKZ5mbktqUjYGYKynnFdQFSijWuh1+5/e/Rxw5fvLnP+TxwYCz83M6SYIrS7qhz1IrIA4VxhjC1W2+90d3OZlmlGdnZMNTivEAmxUkrmJTBVRCMTWCp7GPURGNjuor/WFxwRxY7DtO4qxF2KyZYGclqBrbSyBuEhCwDlc1zTv+ThzQ5YHxwmx5wcbi73zdBQVu0YQQ7rJBcTHCcH/3my6/uZEEvfgj3OU+6xcV4bRkTcVci1q8tiN49XbC1rJHEiYoz0PqPn7goYXAuhpqMKZs9gNTk06mlLMZ2XTG+fCMZ08esvfkIceHzzg53Gd4eoqpapTXxN0m7YTN9TWEc+wfPuGHf/2n3P/0U2xRU1eOsrJUFiqgluBh0FichqvXd2hHgvH5OT/68BH3jlOqynCnJ7i6pej3LE+PHAdpQ++9uS352jf6rO9scXZ4xMN7Ix49N4zqBnw4YTmYQ/pJjjGnvPdWyc5OFz9ok9cV//7pK/zxwXcoTLB4MQ3KXsCwv/tiXzQUftXkqgEO9pLNqFVjEFdV9aKI+4f1911VlSCjAHyF0w0lt2HfLKSPizchG3Zigxeagk8IsYhPba6bExcN90XTxzZxxUGVspSO2arnrLmMwKRUeUpalWAqCldS1hpkC51PkKNTqtJil/tUcYDfWULmBelkRDmb0EXS2bhCjIX5hKOjfU6OnpOnM9prW7z80svcvHGDXqeFVE3EnjGWtCqpioLi/Ijh0SGD0z3mZ485PZ0hu5Zr3RHnA8nJ8m3e+lbBb29UlE8z/puPVnl4Y5fee6dcycd8ee4xK6+R7byD3PFxScB8HjOedrHtDfDaiwQfGh8KKpxTTZQuaiFJZVGLXDRyJFY4JA4rfc67V/jgZkDutXjt6BPWzQSBxQoojcELYrzOCrWQiHwGZY6oywY3SINwHtQVztaU1Rw3qzD1Pvn5PWb7S3jLV2itb6OShKWXruNvrbA+GDEvLSp2FE8fUk9OcVWOL2viRGFtQF4tkkela3wwtNdgHiHBOqwBnKGuSgwCJQS2qikrmgQtHEorfD/ChRG61WV1e4OVSJOIknZL0NGSytMUpiKKAsKoTS9ps7q8TCeOGZ0NyCqDxFJWBusqzs9yfF2RjYd0Wgmh7hH7Bn+lhXj5LrKzTndjh7DVQkYhnhfidISUBhFpDB7HB6c8+sUHlMdDvv1f/SveHBlaKmT22jt0r6yydn2F19/a5dHzY7Z/79uEh/tU85RO3KKdBHQSQdyJsGXG8CjFLNqeZV1RVRWYGoWjrRVKeU1T1dkmmc0anDELVopdkPcUgRIoV1OmFbVz6DBChV1EXVO4ivbuGrdevsb5kyf8m//z/4PDccr21jUimvjMxMLgyQlUlpNIE3QTrmyukaz28ZeWiDbX6K73Obz3hNODUzyxThT55EWFU4KZrShMgcUgME3CRlUgBbT8gHfffYtXXr/Oh3/7Ez79/AmnwyGdOEbUNdpZWqFmJfHQnqRSEW/97jdZOz3HVJYvB8eY6YjJeEpiCnpCc1t5zI1g1gqZ6y7yV/CC+wpeAEST7NAEV+UgsobhOz3HJQGutQxaXUYGCiMuasvFurBSpGkKXPYPLoxSXyjxLxgT7itHlIMmNYL/dbwA7kVaFa75t4RCVxZvXrA01uyGbe4uK97canO1u0qvlaB9H6n6eIGHryTOGZx12LoGDMYJ5umYcj4jn6ZMJufs7z/j2cMHHB084+Roj7OjI4o0bWKurSH0fbY21gh9j/F4wC9+/h/4xY9/zHw0wRlBWRpKC7Vr0oI9YdHCYoWlt7bEe197k9loxP0ne3zydMQwrdmI4O6aYKkD+8eOJyNBZWGtA++92+LG6ztUpeHJlyd8+bDmOHfUTmAFnFeOD57UVPU53zUVN2506baXcEryyeEy//rR73NWLjUpHtSoRSfgV/GCWFzPiyiPrzBCFjjiIm5aAcpT1FXNr+KK34z1a5sKUrVRnV3i5adkxRhjMigqpNCEgaYVWzqRJQoEvd4S/bUJPzt6xuH5bcplSSAdnUCQFILKaGxV4+TCQFBqhBKUNuOkNlTzGlFprA6QocYpt2B+2AYkLNw9hWziikA0P8Nv2AwWi0O9aCqIC5rIolh2FlWltOcjVrMpKyYnsCVVPsNNxpSzEfPhCZPJjDHgZEiw3KHd6xFsX6Hrd4g9iTgbMHj+lPPhCXgxy7tbXL12m+3NDYrxkMN7HzA4fI4LE7Zvv8Zrb73D1Z1tIk9TZhm5MWRFzmw6YTo4YXx6xtFkzr4RRDt32OzA8bTN2jcjXnJfcPp+l5Nr36Hzesam2OPs+Ag12OGsWmV/tkE4Pec8h9o5SPPmvbeCt6oRJsToxZZR26aZw4LCLRoNsBDeZRHeFCSueQ1reclkcIB1HidLu/xCBWTPf8aroy9Yo0Yq11CElUYkncbwyLlFca8RysPUJYomj7gyVfPgCInSHmWZoSbPqYtzZscxViSIpAutLlE3RpkKHr3P/PAp5dk+Ns8QtUEL6LY8kI3RVmPsEzTv/Qjh+Zfu3KauMVUFsgHvLwa8Dl9KPB2SxAkqjPD6XTqeQ2hJ3uvg90KW2hF25ki0Yn1jg9WNDTpr60S9LlrAVpaTDgZMRpPGlVbkRAnonqEoMk6O9pCqYOvKOnGnQ7K8iYhW8aMQqXxAUQHUNSadMxgN+PP/2/+dv/rRTxCm4vXX3uO9/+2/4PqtHf7yv/6vGYe7XDdz7n/0hLtv3WXvbMTK93+fznSIqGpaO108WZPtn6ICTWlqom6LluejBlOOB0MyX+IrD4MiDAKE1o2xlrU4U1NVZcNUqA0KhR8EjczHU1S1Y5rlVNLDX9lGd9fobG1y5w+/xxtvvsTBx5/z/p/8DdOjY8rTU6YrJ0ih6bR7rAlwDyNUXTOZjFjaWuXdf/Qe29tr+IGHv7pKP0lobW9z9miP+WBMPpsTry4TLycU5wW+ECy3IvK8YloZtK9569VXeOudt3nj+99GJwGru7v84i//nC8+/BInJbbQDKZTsm7E+vYarRu3Ud0+vdV15GjEg8dfMh+NsFnOZDJjNpsQnp3gt/forcHh9iqFipoJgLugM9rLqQAL8zckoAWiLHBljTAVqndAvRJDGeFsc70vcu//o24BzdYmuDDkuZhwLN5d6vXhV1oNbmHeZH/1B4kX44dmsiQEvjRIZymNoEYhhEPLipZXcq0345u7KW9taXaXbtBJYoKw8cAQgiZ2z4GpHWVZUFc1wgkq67B1RTo+Z+/BPc4OD5mOxwzPTxmcHDIenjOdT8jTGc4ZlGxYJnVVst7fZaW/wmQy4sNPfsn9zz4nmxbNflFBbSW1cFgnCBxstDW7m32EAi9oUZU1P/rlY+4fpUxM81dXmUU7za3Xl+htW1b3MuJEcve1VVrLS8yHZ+zdf8azPcvUNDIpsBjXGDSdVPDDzwrmk3O+842K3RuOz0Z3+B8e/WdMqzYOe3nZmozyF4f+xVTnEgyyKG6dRS+SAurFdZICQl/hENTVbx5A+I1fhcQFPsJrPnV2kZZ+wTQQNMwDZOOx5EmkpxZ2qzRMxoX0ZwGdL7O/hS2I0zH9+ZjVKqXjSmyVkc9G1LMJ2eiEyWjEqCopljdZXllmudVCb2zQqRSulRDOzpkePOfscI/COtprV9jaucHV3asEOJ49uMfRoy8orGPpyg1eeuNt7ty5RTeJsVXFtMxJy5J0PmM2HDA5OeF0NOZ5XlEsXeX6qmKYZPivbXBr6zH7H0z4RH4H9XrC9uoBY/uc6FHE1N3kIJ3Snh1zkmYUlQdZjpkLcC308g7KF9TBYnBjHGKhbQeHXUx6G18JjRNygRdsc/8bBXXDdmwwl2AWr/Dp7jfIvJi3jt/nSj0hVIvrYkFHyaIAbYYZQi3wQtWYUXtaUJmFQR0WrT2KsoL5Maqeko6e4USCC1qIzhJBnCAjgT38jHx4Qn70FDsfQ2UQzpJEiiQOcVKjPI3SAdLzkX6I9ENQEusamUJdljgcSsnFfQXgGnmg8onChDCOod1nJVRoBVUS4foJ/XZEZmo8I+j3+6xtrLO0vkWy3MMPA9bygnoyZngyQOLwZYUODPGSw6qa88EJTlQEcpNkqcfa9RsQLuO3YpTnIdBNwW8sNs+YT2s++LM/43/+7/8Ng/EZt3du41b/c978/td59uO/5P0ffcQ/efsdHvzwp6y8/DpP/uoR0e5NXvrBb1M+fUK0tUzc05SHp7jaQK1Rw4Kl9ZiqNJxNpsRaoEJN7SSer/E8HyMW8Xempq4qqrpqvM6cQGuPOAiIfY1DMMtystqiu2t4q1tEvT5XvvM23/n971KcnfKzf/uXnD5+xmAyJk8naC8k8iNWzDbuWcLZ8YB8NsFqePsHX+f2K9eJIx/d69K+e4dwdZXe0wPGB2dkszlBf5nO2hLlyWOEtay2I4TNGc8yagk3d7d59523efv736V/bZutO3dZ//M/5uOffcx0kqOUx3w+Zzibc2XtCu3rN4hWt4hW1rkSd9i79wXjwSkmy8nzinQ+IxwOcZ09ustzkit90k67MX4FLnXw4kVd3jQ1AU+BrXB5iRAWHZ7DZorjFVwVIGyD0X/lbBfNz3S4RWOPJl7y4osulF7/SbzQFKzuwhvKvfh9XoCR5kxTQiyKckPtoEI3z4UwhNqwEc95ezvlm7uGm/11+u0WUeSh9KKZKxpmhquhqiuqvEmHMbbB5WU25/jJIw6fPmYyGjMZnnN6esBocMZ0NiadzzB1iaRhptZVQavXZmfrCnVdc+/LL/jwl+8zPBuDA2sclWnwghECD0HPg5vby4Shh/B8fD/i0y8+4hcPBpwVBotgNheoUvDGGwmvXfXpPkkxteXm3Q4bu+vUZcXR4z2ePMw5zx3VhQzBOWokpYOP9yqydMJ35yWvvuqYqU3+23t/yJPZjeY5cS+uvxAvzDsvL+glrmzYdeCQotmDqqpefJXD9xTaV5i6bq7bV67ab8L6tU0FLT08v0OYtMnkPpPpPuJ8yCh3FGiUH+P7Gt+X+KXHa5GlUx7yJyeSad0ithPqIsXkYMoaYQ2NXEEhfI1LBLYrsLG3yISOwffB179yg7uL6QMX04dGZ4RpjLdEFCCEwdY0xkMKkAZpamSdobIM5mP82YReNqVdTanzOSNr0KZCjk+Y7T3ifHDKrCgoohau1UMnIbWy6O4qve4yS2ZGPT6lGo/xwxYr117i5hvvcfP2XfxixtGDPfI8Z3nnBls37nDt9i3WNzaRxjAYnjHOCobTOWdZQTavIHecySt8sdxjKFr0VjysXmUm2hxFNxnojyjbp2T6awzEMmdiwDz+EBmUzKubPB9fQ02fcy4OKfOM8eCIo9iRpRmF1DgdoZJWE6W1eO2bddGbXCh6LzNrF+NR00zsQOIupjgIjPAYddb4eOcdSud4++weW9Lhew2iE1qio05zjYoMJzO0X+MLg7R1Y6xY5JRl3hQ5QqC9hj5Zm4Iqn2Fqi5omEHSQUQsXxKAVNj3HZhNM0XRzG6p+Q7lE+mBCnGkBCU51UVEP3W4RJDEq8Bs35cBDRyFKeyih0F4TMRl4IUGU4AUeIl5CtDTTPGPi2ojbr3HVi1k7HlArRWtzm6WtbcJ2l7DVwQsDfCHYLHJ0URBFinYAnqxI7YinBw842HtGnqUUWcbmtat0Vrr4ftBo8IVufAzLClNCUcHzDz/kx3/27zgYNokTS0sPubl/QKfj88WnP+d59TnXX1nmk//wN9z6/d+m/fCESvnwypv0uiHttsJmKcH129RZhjo8IVmdIKWmM5sQtSVHB+eks5qxMeRIlBcgpcYZQ5mn2MDH1hVaCKIoodVZJgk8XJaSZxm9bpeqs4ZY3kK1u1z/wbd4/bvvkg9O+cn/699ydP8xgTVMZkMm0wEoj/NWh9F4wMnJPokX4glFoAJOnp4RJY12OAh8dDtGh1voVpuj+w+p92p0L6Ldjbm2usJr777Fq6/uMBrv8/kvPibuLPPtP/ontLo9vChBaI/r3/xtrrx0g+8fH1LMJnzwZ3/N+3/7ISe14UqyRP+lV0mW+4wP9zi49wWjJ4+YjUbMJxOK2lCcD7CHB/j9AYFYJejfIfV7GMLm+bkoWi6Oag34Hi4wuNAhWj60U1Ql2bjxPoN2SfZcwewNKOXfKUBZPGNcKhe+CgEuYyUvAcBFtNCi0bqgfLuFGWHzM+yC+t3EsCXashPPud6esRnN0cBpqjjNNdpTXO1W3F5x3N7y2VldptXyUUJgnMNWZmGgWhKEPkprqrJgMhozn01ot9sIKSnLnPHwnOePH3Lw5QOGZ6dMZkPKIifNU7IixxmDFA6hmr8hiUJeunmHOEn4/NF9Ht/7gmyWU5lmdzKuKVI8IVgNFRt9n+vXNuis9Nnf2yMSjtPTQ4bDAozAB2osYwsfnhg6p/DG917i5hs1dV2Qno958OEjWolDa0MY1MRWECORwpEZR7ZoBkyM5LPnFUpPeTC6wb8zf8TTfLthq4iF6dblNKh57XENyLuQsjTGgM21U0ISBk0Rm+eO2hgQAq0ktVk0wn+T0MH/HywR9xC+1zAPLvECNDrkBi+4C7xgwRkwoYf0wNUWYdWCuWAR1qDqHFUWiNkYOZ/QnU/pVlNUPmVSNxpyLx2RHzxmeLTPOJ2TS02lfdzZEjL2CcIOUX+JTqyITh4xOR8AkpXtq1x99R1uv/oWK7HP/v1PGZ+fEi2vsrtzjWu3X2J79wqJ5zGZjpiWJeNpytk8Y5JWkNXM7RL32zc4aCfI5Taop2TTMS56naP2CXnnlxT1q4zES5yJOWlwD+JnVPYGRzONHu5zZJ+SG0c1OuE4iBDljNSC8QNk3EKE3qVXAovmmViAXneRvOUMLzo3LEBzwxS9gLkWSRZ1+HLrVWrnqPff56aZ0/L8JoVBWbyw1QwyVIYrU6Su0FHjnG5tTV2VFHm6KJ7A8zTWKSyWLB1SladIFSDGbUTcAT9GRCFmNsBmY0w+bWR6NM9fk+zhgwlwXgIkoDoIIVBJmyBJ0HGA0h7aV6goRPtBEzOpFVpJAunjRzFBGCDDBJZ6zIuMeaXJNm6x/rWS9sEReVERra7SvbJDe2kFP24RJAm+knim5vo8xfcFrVAQK0slZhyNnvH40QP2n+5R5Rnb13fob+wS6ACpfZz0sAhcbXAmpyodg+NTfvI//Y88evg5lXV4QnJ9/ynnZ7d49NkHfPDBX3Dlkzcxn/6IYvtNdq+2yLKKaPcm8ZUtVtfb2HxGuHODuiyoB+f47RVk7TC2ImwpVp4dMR2VTGvDzIHQPlJ5SAdlnmHqoklOc44wCGm1eo0Urioo0jmdOKaOetjVK8ioy9rbr/LG73+PVqz5xX/7p3zxtz9H5QUUKadPv8QqjR8ljMbnnJ+f0ApjfCFZ7q9x+uSEpdU+y/02YeijooBgc5XVVgsRR5iHz6hzn6SfsN5p8eqrL/HNb7+FVBPuffwp45Mx3/6j/4y1q7uEUQshA1buvM4Ptlb5xh/sk0+mPPz4I3767/6Ws3lO5kVsXL1F/9p18umYg08/5ezxI2bnA2aTMXlZU1Q19fERXnsJuesT9e6ikw2s7LzA1fIreEGB8zUikLiwQBi/MXEuNf3eM9ztX3D2vILx13HzPsLaxXlygdUX+9/fwQsXHzlx0Qi7+LoFV+LiG4R4IdcXLPCC4MJ02FeOjTDjejtlJ5nSVjXjQnI496iFZqNdc3vZcGvD48ZGTK+3gq+a380Yi6lqijJFKkkQBtR1TTqdMRqe4wceURhR1hWz6aQxbf7sE86PjxlPBmR5SpHnzIsUW9cIDFIvCmqtuXZll82NLY4Hx9z7/CNGp0PqqqmurW3wgkTQ9iQbHY+d3R47O7sMxhPm0wnFfMDZYEpdOgIUBYYcx72ZIHxU8b1/doOdOxFllWHSOU/u7SNcgVKOMDREc1BO4glHYSG1FiOgQPLk3OB/kDHKa95P/hE/Gb+DdYsyW15gs4vO0iKR6KJ165pmrJAvkrlC30NrgRJQVjVYFklnFxf7Nw8w/Pr0B+vw0Sgp0PUEmUrE+ITZPOc090lrQTfyCZKArWqf6NlfsH//hCfHL/OsfZVWUGKrinkmm8Nb0kREJgkstRHdGqFr8DxcGIKOQckGs122z9SllljQyB2EXDg4I5o82NKCcgjbgDppwHc5cTUlmp7gHz7HHj4jzeYUEma2RBmLCtsIX1KPz0lHZ5R5jlDNzVJPziiVo1pZZ3Vrh93NFZYnR5wmIfOtHfyd69x47WvcuHWHlnIcfrkPQrF+4yWWr1xlZX2NIIwYjMZM8zNOKziwklMbUMk+m1FE5MOBaHPm+5RehNYhw7ZGoJmww6GDNH6O8ZcZmQ3OaTGRx5RBhpVXmFFB6OM6DjmXjM9PSKcOKxWV38G2VpBx1LBDLrYcd3FPL25s6bh4DC9o0xdEHKxrZCWL7zFCgPQYt9f5bPMudTXh9dEeVylIogChfUTYmCE6rcHXeEIgTEM509bgeSGqmJOnc3CLSYizFGWJNTUKibAFwsyhAukphPPQWIywWGokxaK4Etg6R9D4M0ohMamPVCHVMKYKO1RRC5l0UXGboLdEsNwnTDp4gUIFPoEXEAQRfquFCDyMUhTzKfNJTXZ6hmnHdG/dpX2jIohiwqiF9kKk8tB+gOf7eKLZOKN6jlfMyCfnTLIR83LKfHhONp4wGzvy0pBXis06pic7xLrVbBgWMBUYj7oUHH7yIcezOdSOUhgGacpsNmN6MMYXmtHzpzw+PMJThk+/nHH32jXOyhrltVlZ7qN8g4yW8HUEUiOvZqiyAGuosin9bMj20RGjJwcM94cMBjnT2uFcs1lV+ZwqnwMWrTRe3GF5Y4ekG0M6Y3Z+RmY12dIWqr3E2puv8PIPvkHc8nn60/tkx2dU2Yw0m5IVU2q3oH9XGXU6ZXxygPQCer1lrO/DF70mV3y1x9rGMiurCTIMMH1F/8YO0lbMVMld/21ufv1tettrLC+3WKq3WNnZbahhUlDMM/IqRypFoMHTmu2bt9Bxi5Wd69jgv+PRB18yw4fuKgbH+PAJ9/7yL0inGVmWI5xFOouoCqqyBqmJh0/pzfaZJ7vkMlyQ2R14DRNACIuNJKKnoOUQgcBOA9iKsHaFWfA2dSyh30EqiSkBKy7SbXG/cjB8pZn6lTb0xaFzsS4mFAiJcw55OTlvPm4iqCyRZ9mJa762NeMbOym7XUvkRVBXWKDCEgaSVruNH3pNcoqzmKKiqGuyvGA+mzEcnTNL51y7fp1Ou8t4OGR/7zlVWaB9Hy/wKcqCNM2wBrQFm2XUsxmjyZhZljdRp7Khm3ueJAwCrm1scPvWLSrrODx8zujsnLKC0ogF6cOx2pLc3unw8tUrtJeWGGUlXz55zuP9U3qh5M3rPd6+7nF4VLA3chwbhcGQWUFeVXheY/T7+LNnfPDRGScjePe25o3XIxJPcHrUTE9sJRlPJedTx6x2FM6hUTyabfCnZ/+SA+8lDBqkBfPCMPOFrROgGglRk3W3oIsv6IsOizUS7UEUeWS5pa7t4vo2mkonvoIE/2H9r6+og1MLPerCWZ1FI0cszPKcbIAaCzNnysV+5BxYg7ACrywJzZw4HRCe7iP2n5CNh9TCMnc1dV0hvIgwimA+IhuekKVTnBNoLSGbUh8/I19epbexze72NhteSXEUkPX7xL11dl95i1svv8Fqr8Nk/zFVntPduEpna5vVrW3arTbzvOJ0fMCgdBwawYnxGNOm77dY0Y4zm3Dsh0y9gCBIOFMJ4coYo3c5NH1cYDB6lbld5azqU7k5mT/HeptktBj5IVXbomYp09mI524EUlDLGNNdgVbnkqF4wXIS4gWNugEDBolaTEYv/EQWZF7BJV6wAoxQ5GGXR+s3qcsh5fE9buU5y3GAVB4ETcqC1Ro8hXIW5SyuylG2xvNqtOeTzacYUzfX1kFVF9Rl2ej5rUDarOE6K4lyCo15gRdciWiszRqgYObYElwuYK5Bhzgvogo61FELGXdQcQev2yNc7iOkQodNrLfvBwReRJC0kFGA0x5FnTM/KrCnJ+TCEe9eJd7aQmpN3Org+VGDF7wAHQRoKfERxKHCr+a4bMQoG5LmUybpgGI8YZbNKQpDXgmKKmSZDi2vjadBOYGsapxRWOsxefKYJwd7mNphMIznGZMyZ7g/QJdQzafc++hDXlpb4aOffsjX//E/YlxXIBQbq1vIxEOGLYQKCXWA2KlQRYa0hrpIWcpHrA9OGT7dY/L8jLPjOePcUrrG38ZUOWU6aXyZpMQLIjor23RX+yhbkg9OmaUleWcD212mvbPLy3/wXdZ21xndv8/o/lNMkZGmE9J8Sm4rrHW4KmOUz5mPTlE6IEoSCmtxX3axccTGVp/lfpfN7aVmsNXRdK9uQ12gVYnSt/iDq1eIVpdY2+wjRUVvc5t0NiJZ7lLlJXU1Ak/iaUEgDMvrG4S3XmLj7suE7R5/8W/+PWMjcZ0VrBeSDZ/y6Ed/zejgjPlk1sj4cEhbUacZ1lh0e5/e5CnnS3cwQZv6ouBf+M0L53A+0JW4joIQXO3jOh4i6pNmdyDpQm8Tpb2mYDaLZJJLo8avGgHTNPa+0pT+lWcSXjybQl0yIBcnE8LZS2akVjVrgeH11Yxv7c55abWgG/oIo3DOUjmH0oZ2OyaMPbTWjf9DXZPnhrwsmc9TJpMR56NzVldX2dzcJs9SDvafMxqes7q2hvZ9yroiS1Oq0qKchKLEzOfMpmPG0xm1scgFXtBa4Hsea70lXrlzlzBJeLD3mLODQ8rckC/wghSOViC4th7x6vUt1tdXyVE8Pzrl/gefUxYV797q8vKVkI4o2R9YDgpFiqV2glnV+KWFUczpwTEf/eyAB4clWz3J97+V8N67IftPCqqq8ZSbp4rB2DEpLOkCLwyLiP/5/A94XHyPXIQXxMUXDSAHl14XF0NbYxZXqqlrG4m6xRhQShEETapEXlQLT66GxWCkvfwZvynr1zYVsqpG2ZQ6n5Lnc1yhcMU5YnrC8aDkEEdY1PTFczqP/4R7H33Bv364zn2ncC6jEGnTMdN+0yyINCJOYHUNt9kGL0VUGU40OniEaQrcS3dRidAKt2AvOAXC1lBZrP3KRKgoQTZ5w9KVJCZjKRvQmx0Tn+1RPnvA7NljyiylCkLyMCbqLBP6PrqoKeYTjDEIrRrdvVQs+QHrK6tcvXGbq9eus7YUowea8KXX8W8GdG7cYOvKdUJfMz85JLWKYPUKIgiodcTzSU42zBgIzUmwxEncY+4UroIN5zNRmn1PcuAHFFqD10YlLZa6bdbaNUJ6nMt13LpPt90mSy37teGANlUnRAWKSVmTqzbF+nXsJKeWUMsAEfcg7iD8ECdt42UhKrB2AYA1CI2gKUisMwu9lHoBlF0za0A01FFcs/kgwGKZhQn3125jSkE93uNqMaOdRCjfRwayycoOIjSOMp1R5nWjBdKaQGkQgvlkgjMGYyqw7jIatKGHNbQ6YQ1a+Fg/oA4DBBWisljXGCY6a8E2UwyLAVNjbI6rJsjiGDvzcQMPlM88aCPiJWR3Cb/VIkxaBHGHoN3Fb/cg6VL5EaVxmPEp7uAR88EZUoCnAsq8oK4MnkzR2sPXja+HMAWzySFHx8+YTUYUxiCVj/A1RT7HFBajDJPRBGP2ESqCoIUMEmK/3WiqhUagIBtz+vgLTFE3ZoQO3CwjTC2JhevXrvL+pw/Zv3/K3dff5NG//yEvvfd/ZHT/Efv7Q6LO17jekXhaY2SAH4Sobg9P0ujYsgyVzfGWr5LcKlgfzinOJsynOek0o8xzXJ1RZWNMbbBGoaIurdVVvEBQTCdYPyCtfEqrkb5H7/pVWu0W9fCU03tfUuUF8ypjkk/JsmYPUNrD1DmYCitSpJCczsfUFsrAZ5ql9Po9bt69ThDfoJt4eEJg4pDu1hplNWE+HVJP5lTjCbkv0EnC0rU30XEHz4+bXGsp8aTFyQJXzjDFlHR6jmh3+e4f/Rd0Wn9Kb3kHGSVYU5AODhmdHDKblUhjKNOUqqpxdQVlhZlNiSd77AwfM+/e5iROsNJDAFaDCCQ2EIiuh+s0LCqBaijZnTY27zKa3UWoZUg0FB5CNwYBF4O+ha04wrjLWufv8touBxLAJU1CODQGLcyCdtz4OShhCVXOqp/y8mrFd69ZXloXtEJHnhecnJyRZRk3ru+ysbaO72sQkirPmI8nzKczxpMZ58MBg/MzTk9PORucIpWi1WoT+SHz+QytFe3OKlJpZmlGOplSpDnSQCtu0bt5m+OjgNF00tDSXUMX9DxBqD02esu8fP0Gvf4KBRACyjiwzUsSK8H2SsR337rOrTu3cNLjyf4xH3z6kIfPBkwKx4EnubUS8tZ3XuXqyYCf/nCP7MSQIri6JHn1zR2U9Hj4xRf89OenHEygAJ4cVbz9tS63X09YWx8yHFSMhwZrBWUN5IJIWkTc5sHyf8mB+i7WeIviv4mEumAoXNDmXzSD+BWGQhPX2fiTFGUD5rUniEKfrCi5iPP0PXUZ4fUP6++3Gr3/BV5YTHl8H+d7OC0R1IjK4MwC2wmgqsBKpBNISgJb0MtHLKUntM8P4OARs8f3qYdDMq3IwwSZdIiWFV5lsfMxpiwbzyYECEWiPfrdHrtXr3P1+i2211eIqzHTyR1obyG2rrJ97Sbdbo9qes40rxDd9UafHnc4y2r20iEjJzjx2hzHfcZ+QFVBz2gS6fNMw4EOGPsadAJhh3a8zFq8TCEiZkZjl2+xRBdXwfGkZlr6zJI+OgrJKzh1AdOlXRwTrJUUDlzQQcY9CGLQ4KRFyGrBRgDp9EIm0sBF65ozF+df3v2weGcbnwoWklOxkIcVWvNs5Sq2NNQnj7hdTFlKQrwwQPpxY77tBXgCbJFRlAZhHFopdKiJpWI6PsdWBmPqBeNpMWgSC6aErcFWjWbZ86mDAN8EIC3O1o0HwCIJ6uLXNa6J27T1DFGeYVMPMfKaiGCvxSTuIdo9vE6XME7wkw5h0iHo9pBxjzpMqISknE/h+AnZ6QmmqvCUhwbS6RQlM7T2CLSHVRIhDMzOGJ4+Y3Z+SlrmID2U71OakjytcDjS2YyjfYeQPs5vIYKElt9GeyCFwqGRxjJ5eo/ZZI4QiyFNWSInFa2yYnvzKt1Yc/LpI15951/i//l/w8lc0S8rPvjhL3n5d3+L2JN0fI0RPp5qfCK8JvoG8hyZzdG9K0S7L7Myzdk5GZNOMubTjDzNcFVBXUyoiwxjFULFxCurRO2IKk9Rvkc2N5TE1FawemWTpbU1RFVwfu9LZqMxVV0yzqekeUpta6RSmFohnMGVjWdSOT3HlDWF0hTCcbDfZXNnEy8K2FhtoQV4nqK1ukxdzUln55h5SjWZkic+fjsmXr1B52oLL+ogtUYrhS8dQlXYeo4tZ+TzAaUx3P3u72BrSTWt8HvLOGHJJydMTw45OTrDGospG58Ta2pEXWKsI5geszV8xHz1kGd+n1pGDdaW4EIJvoOWQixprA/S6ObM6CW4uMs8uwLzGxAEOBcj/AoydVmcXmAGsYgivMQLcIkZ3Fc+vdgbESCxKBq2oJNyMTc0eNKwpDOud0u+dbXmnW1Bv22xxjIeDhgOh6yv9rly9Rph5COVoi4rstmM2WTGbDpjOBozOD/h9GzA6ekxs3TON7/1HfrLK2TzObWpWer3ieIWWVEynUxJ5xmuMgSez7WdXda6CR/c+4TRZIEXrEMr8JVmudXizs4OO1d2cJ6HJxyeczjTeEj4EpZbPu+9vMHbb7xE2O5xNpzwxUdf8NmDfQbTmgLBig8/+O1bXH3J8vHPn5Dem2MtdH14580+naUVzvb3+dmPn/JozzERYIeWaeq49dIaS8sDRqcFo5FBDCxlBRaBb0EFgqP+D3gY/ktK2wEhGt+MS+2KuDRlvriYTeunkZcKKbCuGVSBa9gJgB8IfN9btIEabOh5CmUF9Quy62/E+vXpD9kca2bIvKIwNcJkuHyEGx1zdJLzNC9wJ+doeUh2XPHn5xt8ZLcgThDSYKSgcVsGAtEYMHZ9RAucK5GWpmFAiahSXC0QqpFCOJpYJ7SHiCOIPJB1ExHlFq5dNF10bGMMI01NXM/o5UNWxgd0B0/h4DHV3lOq0yOktYStDmEQ4LsaMz1nNpuQDk4o5ilWSJLuMktbO1y5+RI7t++wvX2F3vIysa/IFXSFh3YetLoMpWE8POd0NONUdZknEiM9ShJmOmYaRuRBQuGFWGshm6NKyzjUDMOQVItm8oVFFAXCxajlNttrFl9CXThU4ojsjKcHY47KnFHRgp4mxHI0LzhLLWd+B9tvN+W4H4MfYpVCShoXsMQ04Gs+w2YWYSMI2iB9pLzQBAsuqY4LGpRYmMg4aZuGgqka0CAlVibM4g0ebAZUYZtq/JBr8xlhlpIkMSqK8ZVG+ZEBTQABAABJREFU4qiVh5IKV2QYW+PpgEA22nxb5shKYKsKeyHRcAZrGvAtqhx8Hx3H6KKNNTkW3UTJuYb6rf0mE9rUzUTQWIOlwhhFjYUqayq4+RAxPMAdKmZSY7wQ/BgVdyHuQm8N2d9CaQ939Jjy5Bl2Nkc7wUVGuQZ8AYknCbQj9BpPkTKfMTwbkRaOtLI45RO22vhKgIgJPUlVz5lPxhzt75F0O3SWVpE9i+cFSOFhSks9O+Dk4Bl6oXczQhCXOevFmFW/4NV3XuEnP/wh088/J7j7T+nnE06fHvLmrs/HH3/E6O2XGVWCTjdEFQ6TZwSuC6GHtBYnJSKMENLH1w7l1ah2QVgV9LIcU1k85dC6cUwvhU9loa4qbJUTpzPU2gam9PAqS92OiDoJwlnmZ+eUsxydtJnaisJWjTu0ksStBE/7iMpS2+Yaa+2RCcPJ8IxxURCeRdw7PSKTlvdeuUbsLaLGjEGHCb1rt1BxQmelj4oilKdxBooiww8CPKUwRc54koEvaUUreL01/HCN6f4DnB9y/VvfIgr6xP1lbDllfHTIPKso6xpPmKZpuWDNUFfIfI4+P2Zl8CWrq68wCTdIZdDIHQIPFwmIBDKRuEDgKgulvhwNyNLDFh2oPIRz2KIZNbw47F94MjZ+SPar//dFgxWaL7QNOFDUhMqwFczZDlMCz1IYR11LkqBmp51yrWe42veIZMXpyYBPTo7Y39/j8PlThJL84R/+M3rdZeqF18nkfMTe44c8fvyQvf0DTs+OmY5HFGmGsZaV9c3GJbsswRna7R7KE+wdH3Fv7zkqz1muHX4YEW5uESvHcH6G0KBUM2VRGuLIY3O5x1sv3eXOnZebg9dabl7ZJX/jZZ7t7WEqw85Kh1s3r7N9/RpFXvHp/Y/5+ccP2NufkRtBhSAzlg8fTti9W7O6u83m/oDxbILwFV97e4X1G1cpJjOePB4zmEK+SIF4PhUcPc94/e0lXLtDMRtShuCWLDIQJCUYGfIg+cectH4fg75gmXLJG/1KLfWrGaBfMdBiQT29NIaFsmwmrloLQt9bRF2C8r2vgI9/WH+f5eoZQjW0cCEEeAoRhpAEoF0zmc4ryLm0MMFJnGmMaIM6pVOOWZkds3T+DP/oCeneY+qjfVyW4ccxkecRCIfIpqTjjGJwwnw6oTYWP27TWVln68Zddm7f5crVq6ysrtKKI2wRYm8aNrZrbNyjiAIezgYMBkOObcgkSaiFohYRc5kw9UNSPyH3Y4yQUKRQlOTa52kQkPlioWm2UJUIW4GXsLwUkmig1oyjPq26ZDw45WcmJ53DuLVJW2vGWcF+WnNMQL602kQpah8RJli1wFtKQuwQnoV0hk1LbOWD32lM44S8dI1v4LB54TFjF/II0ThWCFPhjGs8mwgp/GWer2pqL6E6/5I7+YBOnhHFATqK8KIYrRRVliJp/v66KvC1xNM+fm2o8xRZlZiqwprqkqVlbA11iaxKbF2gAx+VtBF1jnUlpnYIWyFEgxW0lti68YNyzjSx06ZJHnOmaPZZxojJEe5Yk0rFuQ5xXoiMu43Uot1H9reQrQ7i/JTq6Evq8QhZWZRsJLwKgQZiLYg8QaANcSjB5gzPhsznFWllqZD4cZso9HEuIPBDrGukAyeHx0RJQnt5hfbSGlpplI6gclTpOcdPP4OqxltEmwWmZmU+YkNlFFc3ePPlHT759DnzoznX1jd4/v4HvPfeDer7n3D62stsii66H+KVjjorCEwLWnHDGAEIQgQKrVugLTpawS9y2kVBXVQo4fC0QGpFLTwqp6mqEluXmGxOuNqnziSqlqQSkrUltJYUkwmz0yFh0iblgLktm6m0koRxRBjGSAO2NhhX4ymfWgvOsynZk6cEg4gHx/ucVTm//+3X6XcSMI2xNFLR3tqltXuT9spKwywJPKSQ5FmOlYIwDLFVyXg2p3Q1cdwhavXx4i2y44dk+Rlbb76FTQ29nR2ElKSnJ0wm82bgKiweNWVVYGuLrWokFjka0D17wvr6Y4atq5RB3Cgggkbi4EKJaAmIGlagK1RjKK5DZOlj6wQx0Y28uzA400jzmntyMeS+nL06fqWmvDyGLljGDodEUuMJSz/IuBrM6ASG2lmKWuJLw0a74Fqn4PqKYimCLB3z0bNjDg4OOHj+lOlkxLvf+Bb91XU8ragqw3w25/j5Ux49/JJnz59zfHLEaDhoGghVRRAlFG+8jalqqrogjhOCMGA8n3Jv7znj4Yg1BMJJuitrtH3FyYEFLVEKcAIpIQgU/W7MS9eu8tbrbxLFCbauWF/q885rr9IOHzCdZay0Q27tXuH63Vv4XszjZw/46cefcv/LM+Y5VAhK6bh3VHD3YMztt26weX3MxklKK3Pcvp1w841beNpn//mAoxPHnMY/4bxWPHqSc+eOo9PpUM5G5KnDdCxSC4Icaic4C99gr/tfUqglhBWXw9kLuetXLC4WDNWv4AbEJQvhwqNLCIcxhrKEwJcNI2cxUA+8Bi8UUmL4zVm/Xv4wO8dUM2QhsUiESXGzM9z5KcO44ossozRPOatPsPOQz6uYrNPHev7CotK/CBLAeUAgcEENdgpZie22oe0hXAWzEpcWCBs2bvNC47QHeYHE4XJwwiJMvXi4ZDOFRzZ6OVPjl3OSYshydspqfkySnlLMz8nrlFboEXk+IoywtiI/O6QqC+osxZqKOIoIOkusX7vJ9q2X2Ni9QXd1jajVpnSCNC2ZZpahCzlzhkk9YeKmnGUFQyGZhx62CnEyweoOVsdYYXDzOUJWCM/DojGxzzSJMb5C1gZcDcZii5LaVMwyRx2BqmuOxzMeTkYMbdWU+8InDjtsdzssS8E090mdZVJaaj9YOFc3pl8NldZDdGJEp2hi7QqHLQRCezhUA64kC43kQrPlmuYCwEUWtXCCRoxagVMN9VEF2LDLzGvzeGkdPd/AO/qEteEeXlY2XeNI47USVBCQeQE2T8FUaOEwhY+uLHgFtiyoipS6yLDGYK0DDM6VuCJD6CYW0ItbFNkQl1uqumqIQhf8LyEQqvk1GyPcBd/INRNCa9xCd142AxXrMEgMHlaf4nSAjNt4vXWEVhQnB2SDI+osB2NwRePA7UwTjRhFklbi0W6FLC11sRaK3FHiga/QfoQKWuArPOmIA0VZjZjNJ4yHZ4xPD1i7sotym8hANRRJ65hN9rBlSuIpisoihGOrq1i5ltB+aZvgWpdvfv1V3v/ZMVf7ffp/+HU++/RDNr//L7ge/pD2UoegExK0AlxRkE2mFLM5KgpRUiKNQarm2ldljdQeKk5QtcYPfUxVI0Vje1p7EaLVI44TalNj5ynFfE6rMNjS0gl81nevsLqxijKG+fE587xgkM3IqFCBwo8DcIJO3CLyI1pI2tpn6gRnnqJSgvl0wOnpI9J0wurmDtWtLebrXWSvjU5aJEFEtLlLXddUVUWWzqlnKXEUoZVCOIFSHtJT7D18zAcffoG/vMTWzhZXdzcRto3t3MSUT6E8QCWKqN3BpBapJLMipygMq+0IWZec1yW2biZhoYaknuLP9tnO9hnaW5RElHjIWuAycKXB1AZhvKZdLkKgxOUaMo1IfVxeIEoQhcSVmgslnWBhVGbFZTPhcvbnaBhCNJ1uaZutz5M1V8Kct1anvL005kqrpNPywNcYq4gCQRS2EVhOT0746S/e58sHn3F0dMj4fEBd5LR7y5wcHZHduIsxhtF0yoMHn/PRT37EsycPmU4nlNVCFmAbGUwgBYFWOFshsOT5nPufP+Qnf/unHH3xKSifa7de4ZWbd1ntbpLPRhTKJ+52GnWVtXRCj+2lZV65+xIvvfU2eZrzt3/1Z1gB169s8N0f/C7ldMp4dk6716fd6TI43uOvfvxDPv7sGaNpM5kWOAKagv3RsOLf/vFnvPfmKtdurdFf6xGGzYTz9OlzinzOcFCROYtZRAzOK8fj5xkvv9Gi3QsQdFhedtRlQV7ALBf8fPIdHvJfUIgWzYHPf9L2wH2lofBiCsGvTpCcQ0oIg2baUBQ5uMbQygnX6FCtbYxk/2H9/Vc5w8kYIQ1Oapqsd4WoCqxspteNLLKRQthF2oO0Bq/KiYsRvXzASnZCLzvBzc+oixmRBt1JEFGMU1BNzsgGZRMhWRb4nqbVWWJ5e5etWy+xde02yxubJL0eTvmM8po0rRgZnzNgZOZMqwGDbMZ5LZgEmrrycC7C6S7Wa2GUgKLEZTXSDxuPlDBmHie40F+cwc3f5CqBLUtSz1AkkkRYRrOUh6MRR1VOjcXSpBSsdTtsBD62ShkKy5iMwguaDt9F8oFwDSaIE0TfIYoKxg5RCAS6YZM62XgmeALqC0fyRYVzwTC0gsvos8VrLxBYoXF+m0JGHLRWkGtb+KefsnP6JcxLYqWRDsIowQtDpOdTp3NcVaCEA1Pg1QYpA1xVUhcZVZFiqhJraVzlXY2tMsg1YatNELcbiUo2pa5qHC8SoC7wwqKPi1xEagvRTD6tsU0qKaIhZbjG38WgsPIM64WIIMLrPEe22tTDM7KzA4rJuEn3KUpMbXCmmbgGgaSVKFqJz9JyF9/zyFNDaTVG+yjto8MWhAEqbhH6GkHKdD5gNh0zOt1nfXwVsbmJ0muoxEeJgOn5Y6ajY1q+whUW38FqJNjaCWjf2SAJPb77e7/Ns8//e5aKgrv//Hf48//uj/Gt4rU7K8ysobO9ifYknrDkkxmT4xP02Ef7HqI2KNmYnFalwSFRUeNz5YU+tqrAmWYPkx426RK0OgQC6jSnms8gL1kqLaGQdNdX2dy9QuR5jM8nTMczhlnGyOQID0IvQiKJgphW2CKWip7yqZCcSsks8KiKGdPJMfN0hPRDrvUCsttbpBL8wCNcW8frr2Gto6oq8jxnkk4JjSXw/QYvSA/l+UzOh/zyJ79kVFu2r+9y9eomrTCkiHag5ePGnyGAqNXGS1po36OoK8ZZzmonZrXXRtYl01mGE+ArQUJGPD9iK33OeXXGPOiSirApMvNm8GBLB1YjYwEywNU1orbYSkMR4KYlZDWyktjca8480fjGOLPA6tDcs4sBhruQKzWfLmJ1BULW9HXJq8tT3u2PudXOWW4JdORRO4WnJUkUolXEbDrh088+5dOPP+DgcI/B6QnFfI6nPTa3dphPZwSeR5rnPNt7xkc/+xEPPvuE4fCcvMhwtmGRSyFIwojI0wjXMIidqXj85JAf//SvePiLn5DPZqzt3uLVO6+y019HGkMqNX6S0O5l1GVF6Ek2Oh1u717lja+9R9zq8OEHP2c4mbC1vsIrb73D66+/zfngCD+K6CyvYPOUn7z/Y37y/uccnabUNY3k0jXP4rhy/PGP9hmNp1y72eebv7WDqaHV9RgdD0iDAYOjGfPKUTkATe3gyXHNbDJjbb1Lf61Fu20wZUVRWLLS8nB8lR/V/zsm4mrT6hFcpmx9dcjwVbmruIzy/Cq4sA0jEkcYeiglyYucorD4vtewsp2lMuZXpWm/IevXpz9Mh2BKbK0RLgCRIWyJKOa4ieT5fMy4PCbJ52Suy0S3MTpCCNuYvvka60uIBCJUEEnwKkRV4CofIR04gfN88EOUyHHTOSKvQIUIHeKMwNbVV8RDgJJI3zYOxBfdOlOi64yAgsgXdDsJHbkKGjqdNnmRM89zpllGWhRU2ZxQgI58Ossb9Fa3CZbX6F25SmtjG9PuceYk+WTMtKoZlzWjLOM8zxkHFtNS4E2YCss8bCFkDePGHEhkE8TMR1iFIEQsb2I7PRAOoQRWNjebCZoDzhUCrGBuCu6NJxznBlMXjOqCGQojJEJqnN+ilSR0QgWuYlhqpn4LpxZ84YslGod6qzUi8kDmuNLhXNx0S1WwoPDCC/ruV6dvC4tm2RTmbuHgeqHfxuY4UyGcQMqAXLR42m/hKw9rQU4OiCYTillKh2XCOCHpLWOrdsNAMDVu5hMIH1dmuDJDlyFFNqfOc8qqbg5ya3FVSZ7NkL6HbnWo513MfAauyZQWNKQVtfCNEEIgZaMwbzbhxe8tGuOprzreXsgnrGm6gdKaJlYKS3Z2zOz8nGxWIexCGW0ltQVjHXoqSFoVncoyyJqIVK18/KBxkvaURHsKhcAaKNICiUB7iqqqOTw8YWPjISubq4juMipqU5dT5pNTOpGmF0hmspnQrK4lqLUYkgS/lXDzm2/x4P1/i4oUr/7j3yP9f/47lPa4/fYaZ4+OWHnzGrXykZFEmIp6OsWMR7iiZHx6RthqEyVtjIG420OFizhJddH9lFSVoyoNxWiKKmp0GOK324hWG2UMfl0j/Ij+eh/f15isRrRbqPV10tEYPesQK4s0AmpDWRUsBzH9Vo+iNkzrnBRDMc+pxgVlOiMIQl6/fZN+K15EXkrK0jIaDLE4Ostd/MDDVpo6zxkOhoRhSKvTQnkaKR3LnTaboc/p+Yhxp8O0sNRpxtnZlF57l3AnQVMhBUjfR4cRaVUzGI/pt306cYDNfLQ1WONoBz6xtgR2inQnDN05U9Gnshrm1aXRDnOgUtASDQAvDGIsYFpB7iMKr/F/qTXSLtzom132BQjHXT6Ni0eTS79aITDCkSjLq70Rv3t1xsvLJa4Yk2dT4v42m1t9hJbUtmEenA7GPHj4iI9++XP2nj0iTxvTMi0V+XTC6dEh83ROnmuePHvCZ59+zMP7nzI8PaGuq4U8owEz0vMJtCDwFFhDURjuffxz/uZP/t/s3f+CIiupa8f46RP273/Ctdsvs7WywfLqDi95PvlogKwrNpe63Lx+na07t4mX+zz45c/54stPmWYZoXibne2rKO0zsSV+1EFIzUdffMbPPnrCZO4wApRzRDRTwGZWCk8GNTvHM1577xWiXpfJ+Yi/+ZOf8/jplE6sOBkbKicW+4IjEKCFwPdiuv0V2ksp9SyjKkvmk5onJ7f5of5XTOptpDMLs7+vrhfX6dI86z864Bd7qmh0mkGgkQqq2iyYxRVhqNFek2BUV4a6qH7dkfwP6+8sITJEVuFkhNBhw6Qztkl+FRcJKwLhO/AsLO4aYStUneG5nEhb2knAsuyjpKUbR6yks4aim6bMy4o6m6OtIfQkcW+F5fVtgqU1ulu7dLd2UL0VxjrgdD5nPh4zLg2jLOc8TxlhyX2B9FOybMZEt3Cxg9kYNx3jiily3tzRWA/RWsG1uji/wTdO0TT3tED6AioNTlBWhmfpjNkxaFcwqQomFirpN3+7jtBxmyD2iaUlNYqhjqkj3XhPwGJvWTQupYLQA13j5gZnPNAJTgWX0gd4wVHAmeatcT+5pFg3viANfmikCSXYspE4Kk3tEo47Lb4Iwob0M3iEnU5QTmCsIel2CFsdXJQ0SRDOUKVzPKdQfo6rcnQ5R+Y+VZZRlQsNvnNQVTiRIrQmbHXQrR52PsaRNV9DI924APkNZpCXwwkpZDNksU3kpLUL13Z7YWhtsTWYRUqSsODyMcX5GfPzM+ajFFs3eAEnsFZQm2b4MZ4Luj3DuGwkVBJFEEQoD5QXoDyFEhJlLWVeNtI25VGbnNOzCSt7D9nYXMItr6FFC4ElHR/hSVgOGhmOsbC2nBBvxJhOjBfEbL7zFptr/wuKnI133+bt+w9wwzNufu9lfvaLPWbvvIKnJX4cLv6mmmI6wSAYHx2D0rR7y1jr8KMWuqMBhxUOFWr0BZuxqMkmc0Tp0GGAF4UEcYwwBq+u6QhFZ6VP0oqwVYULfPyNddKzMWLaJTQzhAEq08Qy1yUrS2sIoRkXGXNZkZUl0+ycIpsjTMVLb7zLnStb1FWJcBJTwWw6Zz6f0VnuEQQegakwUjMdT0mVotVpowMPJCRRwJVuh9njZ2STOYNJhlIhz/YHJEmXcOtt/OwMJ2Rj0pkkFM5yNp0Q+7DRijBxgKwqKikIlabtSwKXkrgBE04ZskXhAlxmsPmCiagclALXk6A1lA5qH5GVMFdQBlAFOKMQRi3SGi4aePJXm9tice9/FS/Q9Pd8YCea8Tu7I76+UZIwZTodIlyLnfVr+JGPcYLaWibTOXuHx3z0wfvc/+wjZtMRVZGhEAgvYHB0yGQyJvBCjk6P+PzzT7j32UccPXtMkRfNsyWbga+nPRQ1cegjnKG2sL/3lB/+6f/E5z9v4h/r2jF+vs/xg8+4eudldrevEkU9br/0NrPzI2yWsZSE3LxyhZ07t+nv7jI42Ofx0wc8PthjMtrl6vY2SW+ZcZUjlSYIO9x7fI+/+cVnHB7nFE2rlMCB31A9sc5xlhvuP53x+ru3uHV9h7Io+fDHH/Gznz6hFUmGk5rMLphLwqFx+KIZXrV6q7R6Peo0oyoyqpnl0XmLH6X/ij37LrivGim+2DUv/sNFCIFzl9bCXznR7CXTKwg0WgusrXHWURoHVPiBRkiJNZYyrzHmN6ut8GubChQ5uBKEh9BtnPTA7+CUhzAVxjrGdY8pCVaHWD9GInCeakBYKBAREGtcKJqoNfXiMHK+B6pAaInqJoTzM7K5aejtpqSpvlVjiNa0Z3DWIt2CMywkjd93czzUSpPLgLkvmLQioqU+vY1tOtkMMx4zOT0izebkdd3kAwtFELdJ1jdR3TXyoM20tcyZbjOvI6a1Y2pqZnlKVlfN91kPFzTal0R4SFmjvAQXOlw5Q5YZ5DmYCCfaEHVxXhuhFuwNYZs4R183RkVWIpQA31CXOeem4LwAsI0B1YIcbYRAmor5fMLnaY1wBlM7aiexcjHxhMa7wmsORiHLpkmzf4LIHOgeqGjR6WrArihZmNM6BAZEjXMFCB9k3LBNaOiiC2tXhCmayCep8bwA6wyTUvCkc41821EIj63BI6JyhnU1SbtLEEWEgY8MI0xZoQLTpB9ULWyZocoE4c0ovAkUBcYYatO0OoQxlGVJGCZ4rS75+ARKFoe8wziLFQ6t9EJjKRcTiBdGNRf6ZrFo4wrpaPCFwdgKFoWTEg1YwNYNOHUNM8FbADtRO5xpIvSy2qJKS4nFU5rSGkSg8LwAh0I5QdTr0F/boHtlk9b6FnmR8fBv/4zp/hc8fvSY9uoyftxGej5mdEirl7B1a5vz84dYFN1WTKfbopaCOk3RXsj6tZe5cusDkm4Hb/cmr//hu8wOB7jWEsUX73NfVmzfXKcTJ3jKI+ivQz5n9PQpB88PidopK6tNoZONx5SmRnqCKA4JfM3EKjK30IC6EjOdo4OmqeDHASr0abc7jZN16IOFLC8YV4bzOCa5eZurq0uIeUargvHZCZPzM3wE9weHpEpQexrjJJUpaQnHzc0VVndv8tqrr9Lf3abTX6Goa6xpNlFjLCYrOT05Yz6ZECUxSbuDqWpO9k+Ik4jllR7J+iqv/9a7pGkFrTZRu8tcCNJ5ipWacO0anq2YjYb4omCaV4xmc4oyx+Boddp4OEJPIY2lHWn8VkDYEizHU6rwiIleo3Q+Wb2IZkIgcuC0gtGiiLEVzugmLNnphUEY4NQLFkJzZ4JY3OcLRoK4HDcsJt80lLhIG97uT/jnNyZc7845Pd3ns08+ZDKb8d3vfZ/VjTVEbcgqwyzPOTk55ehgn+HwnCJLsXXZ0CiFpS7m7D9/wnA4IAwTxpMhVZpS5RllkVKWJc65RlbiBWAqIl8jsGRpysmTB3zyt3/K0Zf3KNMCYSxaCOq85ODel5w9fcrK9gbvvPNt3nj9HbQpUTiWVpZpxzEq9jFlyXJ/hd/9rd/C0x7d7jL7h094/5PP+PLpPq/cucnbL72EzkuWraMShtw13hEFtiHDLZIYdpcUr717g6Wtqwhl2f/yIXt7c56fC6pRTe0ao1kJdJTjjS3F17/Z6CeV9ihmMBtlYC0PZlf4Xyb/FafmZlM8obg0xnpx1Rrt+MV0aFGUuMVFEwtaqltIJYSkYSUYR5FXl+yGvKgI0WitCXyvabr+w/p7L08VVEI3RWspmsNMNW/SmEZSJwWipnkvPRCNPMlIRak9Ui9mIn2SbpeV1Q3a+Yz+bMr89JjpZERR1xR1TWUcXhgT99cI+5vkQZeivcR+2CV1MdNMMnU1szwnrQpyY8hrgYtCrGeJ8ZBSoXSAiRKcO0EUOXJW4MoQRwzeCnhthA4QqjmnHAY8gdQ+TYqFRHgW52qmdsy8aGQHTtgGKzmJFQLpHFU+52k5ZZ8aU9umKS6b51gATjV4TSgQosZVI3g2gGmKEG3w4stKxeKQtWv6CBe0XWEWeEEs8EKIFBJnm/MVa8EUiLpAIfB9jVCQFzX7/hr11ltkwuPGyX2SdEBtKuqyJEoSwiBAByHWGmTt8BDYIMGVBa6MkX6C0CMocmRdUxvbpMVYS1WVeM7hJV3KIIJs3AxaFs+dtQatVWNnc+mq36SJXTzPdvGJlBLTdEtwtcXYClsLlGoa2c42sjlnzCXG8HSzRxhjcQIqI8hr20gGC4uvmhQY59EwaKWHtAI/DFlaXWF5e5PW9hWk9nn+2S/Zf/+veP70Od2VLkF3GeUHCOdQLmP75eucPDkhH+boyGe518IFAXWWopym1d1i95VbrGz2sXGXl/83v8fxw3MmKiIqnnD/r99n87VtVpaW0UDU7ePFCcXZKadHp1QGVktHGPjk4yln+3s46Qhjnyj0KYViWCkCPwCgno+QSuK32wRJhAo9onYHP44JW3HzNVXNKCsY+j5ue5srS21Wxzfo1JJyPOL89AhVG/YnQ8a2pvIUVmsqW6NtxcvdFlsb61x/513WdrdY2drGCkFZFkjpCAIfasP5+YTB8QlB4BG3Wviez/BkyFSPWV5dIm61uPb2y6zcuIILE/x2D+cc3XYb4yQq6RP11yjSCcKckleG88mcLM+oTIQf91lxlkBK6rIk9hRJS+N1NTpKUeExEz0gEzHT2l9gUoUwAoY1zERj4OhqnBFQ05g1WdvgBdMYqDdNsIXsSPArpowX99yCsNDsGc7hC8e1Vso/uzbkvc2MMj3jky8+4dnTJ9x++TXWr2yhA4+8KsnKmrPzIYcHB5ydnpDOZ9RljnAGoRTOFJwe7XN0fEActRiOh+SzGXWRUxYZRZ5jrWk804IIYWq8hU9QnmdMT4/54sd/yaMPfkY2miAqgxYCa2qGe0dMj0942u/x8mtv887r75LcuQNVSbfXptvt4oU+xjp8z+cb736Nd954jV5vhbzM+MUP/4wP7z2kncT84FvfpJqnLNWWqWgaiDWKCoPDLfACLPuOt95YY/PmLYJOQr73nL2npxwNBfPzhYn1IgwgEo6bXcFvfb3F2s4mnh9SZJbZKMdWJcM85o+H/4LPy+9grcZKkK6JwH6BCsTl9bn4QAj3Ai8sUrsuE6SgMQAWkiIvqesm0rfxWHD4vofvaaxhwab4zVm/vqlAvTD5C7CtdXAC2d6ESGBF3lDGdAvj2yZjWCuclM2OqgEvJbBT6jTBqDXwQpzXaBmpK0QY4V0tWY32CCczTgoJcQitCrIUMS+h1DhvQb+3F6yeptsnjARfIHSA9TwqETG1zey6loZcVWRBh+VWgd8eE7XbBM5SK0WFJjWKOR6Tdp8sXOIUn1nYJtU+mfQoTUmV55i0RmiDla4xLDIWdw6zqI2UGbaoEbmPyH1cVoNNEFEPF3YQQQ+XeI1juPBxPgiRgwtwRQhGLCiNKbiCJjtFXeqlGlqMANdIP6wTlOqiS76g7LFwb9UKWiHSs1DXuDKD0314+BRV+Zh1ASsh1n/h7AxyEVdTgChBTsBNwPmIehUn+s3k1TaRM05KnBEENF1ZoRqgIquKTIbs9a5jpKSWiq3BY2w6wtaGPFWkKsALQrwgRAUxOoxxpsZWMaaIEH6E8EN0mWGqirKsqG1DuWsAvUPFHXTUbqJKXX3pWYcD6y5mv3LRZ7qgJb8wVXMLs0lj3EJm0WzS1hqsc0gl0EKiPI0feQhpUZcsjcZjx7MC4wReEuJFMaHnE/o+nlbopMPyjTvceftdNm7cIVrfxvkxRVExPhvw/LPPOBkLvFpz/Pyc+/FjdGuNpcrgyjlJb5lXvv9dojji4P4eCp/V1SWC2mLnM6xyRPEWV+++iYqWQPcIX/s29eExJ48VS9c3ePzjH+HKlwmkRiZtltfXiJQlnWcMBkOy/SNqU9NNEibnAwbDcyoh6a8sk9U1e4UgWNtgc62PSyuoDf31FVp1BbUmVl4zhUhCkIJslrL//JDP7j3i2eExUdxipb9JZyOgG0TIumJv7zn3H9+jsBlpPkM68ETAtWtX+YPvfJPlThu7ssHa1Ru0Oh2msxnD4ZBW0gJXU2YZR8MJj798RtzrsR616MUxuizwMNi6Yj6eEHVa2LhF0osAx+h8wOB8RFU1HeDpvCD0BZ4Bm50TJhLfd9SFxgtCOiuruDAgiULCSNNbayFbIX7UR2/4eEsTRsUx8zriwLaorVzEOLomp/1yh78oOBdlqGvYSQ1l+JJ+gBNNg/JiGiaFxIpGISccWNn4DYTS8k5/wh/dmrAVT/jywWe8/7Of8Oj+5/i9Je6++TZFWSGEYJqXpEXFeDrnfDikzFOcqXHONtRf03TfD/ce8fz5E65evYVAopRu2EELmqCUTUKDlJIkCFlZXsWWJfPJhONnXzI/OaLKK1xlEWrhN7lgNVlbMB0cU84GbGx8k1BrTJETLXWoi4rP7t3j2aPPyc6HhJHm2+98DSkd/+GnP+b9958wLSomoymbcciN1S7xy1s82Tvm40HNmYWaJnZJCcfNvuZ3f/cltm/eYDI4wbqak70jqrxGC0HhmoZNLBy7PclbdzVvvbPB0lqP4WDC3uMBjx837uXt/ip/7v4pX9avLCZD/Mr1+yqf5MWyv2q+JCwvfBcaszotm+myXYCNi8JFisaMydF8yz/4NP5/t4zvQWihymGWIUuJ9VRzrcxiKigtFoG0gLYIvylQjAxJa8cZPkYYClWR+W1W4h5xe46fJPSKktqT1Ghyq5lZyTzqMmmtcCpCpn6L1AtIlU/hLGU2pE4NghqrLE42JqhMLGkeo9TCZDgHUTTTS1cF4HUQcRf8JWhFOK8ZKDjPB5khhIet4gVeEGAvBj40so8LJueFJbwDXAXOUmtHZatmCnzB3mMR/xiHyEg20sba4KaniIcPUcMSu7SF24hxsV4cpxdTUgGU4AqEynAMF/2FJRyroKImVYOLgYVEOoh14/PkVBMZWVuf09YW1ZaglorrJ1/Snh/jRiOqPCXVGt+PGrzgeQRJr/E/qEpsGSPyFOEFqKJpmJZFSWVM86eLxrRWhxE66SLnQypb4Ky8UHtgF6aSgkU6yAJguq/gheZ5byaHxi48p4QA7GXDytOC0lN4gUeUVIuG4uJnO4EyjsBKZOjhxzFBEBB5Pr6nUX5Ea+sKN956j527L9O9chWSLrWB6WjC8cNHPD8x2NpnPJjz4JMnBN1NNgnQCoRSXHvnHZRzPP3wHvnMsbnWJfE8mKfYSiFUwtXb7xL2t0G2ENuv0xYHHHzyGe2rNzh98hmPqgnzpWY42NlYp90KcdMZ03nKwd4haZ6ztbVJOZlyenbMvKroLC+hPc3+vKZoL7GxtU4sPfLxjP5qn1YUQu0RiRAV+IStGOVrqrzk9GjA/fuPuP9kDyMU3fYSG71VloKEQMBocMbnDz6nOH5GNjnHOIuPZrXX4x995xvcubJJlXToX79Db3mZyhgGx2dopQlDn2w+YzwY8vCLR1ihWNnepL2WoJWg3Y5wVUk2mSBEG+EHBOtJ4/E0Tzk+PiPPS6TyyHKDxeI7hZsNkbIkiiWBJ1GeR2uph5fERIGPEJallQR/KUIFbYKNNt2VnJk9YlK2eeyWyYzGLKjtWEHjlHqJTl+cOW7Bslqwai8M/heEuCYGdzFgtVJcDh7cwnBB47jeSvmj60PeXE85P3nCL3/xUz776H3mRUGyusY8Lwi9gHleklaG6TxncD4knU0bdvjiGWbB8JkMT3j05edsrG+BdWjtLZjL9hJuh0GA52m0FKz2V/GkYj4acbL3mNH+U6p5iqlMkxAjWfizOKyzZNMh49M9lrrfZX19g2o2JWjHaO3xfP8597/8hMnhPs5Z3njpNkvdLn/10//An/3F+5yMUsJAsd6KeG1rne+9fIXnTw/45DjjWeGohKJcNFpWQsH3vrHBm996hyKfk2czjp8/Zz4uUIvxjgV84VgNJa9elbz3bp+dG2uUleWLDx7z5aMhk1FBvx/yhf8DflT+DpWLLmZETaPyMrPz764XeOGS9bWoUy4AgBSqMWO1DnvZjWgwlrGWoqrQUmHr3zzA8GubCiJ2iyK3B2GI63u4MMapGdKkIHyst6DvKN3oiT2BDATOc+g6x6XDhq6u1nAra8h2javOkNMMteRz97WKP3Tvc/CLnD9x10k3p4juHD1MEY9blIVE2BhshSgVqKbbb61ofjdCjOc3sgLtk9mA2tRkpmBU5Ry6ko50dFhCt1rUQmCDmNpPyFTEuNaUQUTlx8yMoEAu9IgOJ0pM3TwwUjbZ6tQ5TASi9jFhgg1CyGooDa6KQISo3gZ2ZQUXe4Bu4mOgOdA1TUPBhuBEYwznbBPjpJpOphBf9RK/JEljhUIECiEzyF1TkLiL5IOm2y4qB3UNRYUo5nByhDw6pF0ElHNL5iRsrjajd9NsWg6LqM+hGuGcQdQVuBrnpYh2G+fJpllE08CQ1kOLZlKXFwVV1WRWz9M5wpOUySb5Tkzux1w7+5KgmlKXlrIao9UUHYQEUUwQRfhBiPY8bBCiwgRVxJiywBQ5flVSVgXGWZzQCKlRcYC3tEJdFbgsbX6fxetwAfcvHzPnMAt6pnW2kVTQgIlmYnFhwKiQSjdxVL6PtBbpeegoAq0RQqK0XmzYi+shJSIIabV7bG9ssXX9Jt2dm8RXbtHduY5TTZJIZizTwZx8OmG495TB8yfIpE07ukF5/oS9h49RnmL31nV6y8uESY+NV9+iu32VO8eH1NMZXtwiarfRFqSt0TJg552vEfeWEcpj8PAIG7eZHg8Jumu46RF7B9u8+841Jk8f88WP/5o5iq3NTbzQpyhLRsMxzx8/IUvnpFlKWhQ8348ZT6ecFRWtjW0O1jbwtM/O9jYbgY8OfYJWQtRp4ccxVkA6mvH5Z/f5+OPPGAzOSbMcT3n4YYiwlrwocBJOyoyxdJg4pBP6bC73ubKxxhvfeI/N6zeZ15ak06MWUBYZn/3iF5ydDNjavcbq9jpLS0tUuUEIR5WmzIdjTH+Z0FMIFWFtgPR98AJMVSOU15Sd2kMKxWQ8Rsqs2ewVbKz3SHSb66/f4ff/6Af82b/5C4RStJZ70AqJl9qsbK/Rv7mDaIU4pxBJF18aTkanHM0SxsJjKsLFzG8xMfjqLHtxVjQHDM3s+rILxuVhfPGpA4xyCCeRLEzIHHRUyVvLE/7J9Yx1ecInH/ySX/zor3jy6CF5nrLke8xmc9KsQEhJUdWkecF4PGI8Oqcu84ZpZBrqn1jc++l0ynA4YPvK9SY2LYgQymvowFIQhxFJGBNGIVev7HL9+vXmd6wqIrPYJ+qFRZB90brztCBMQm7eusObb7xBf20VJSTT4YDTswEfffJLfvzjv+Fs74S8sCSJ5trGFknk8/jRIbO8onaS48H/h73/bLIsS7MzsWeLo652LcNDq9Sqsiors3RVq6pudDcGDZAAOQTxhTb8TzTOBw4J0gDMoHV1l9ZZWalVRIYOj3DtfvVRW/DDvhFZBTYaGHLMps3YxywsLUN4ZPq995y133etZ0356MMP+NLTVzlzZpW6HPDR0Rgngr14Xisun874/Bcus3Rqjfd+8S53bu5y9co83tRsrEjS1DEYCppNOH865oWXlphfn8OUho/f2+Htd0648aDCWcXWWsz70Vd4L/kClvjvHB/ArwdUPhUMjwYKjz0Ksz8mZ4c9Zw0CiZSeWEmstSglSJII50Mrh/fqNwcZ/3j9l6+5PmIpR1Vj1G1JdWwQbhkh6nDmFnGANzoFUuNFildJeKYRU+oI4wylrRmagn1X0lXQ9ZIkS3Cpx0QJLm1RqAYjHzEmwjfbjJ2k8HI2S3QIKqwLDB89c2UKWeHzGmqNUymuEYExiNyEeIHtIhvLsLiC6zaC0tYqmGNciMV4GeFdhkchnQlgauERSRw+14LH0vTTfWYAtBFFyLiGaua08W52+ICZcIDCQGWgLpFHh7DzkOzEIvsVYyuxW5uIRvLYfeCFQ5gJvtoL1WcmRASRcaikzOIQe5g1TEkPURTyv5W1lHmBd4LaGKpYkUddqrVnKZIWF3Y/JJoeElvLtJhSiTEqSj7VC2lKnDXwcfJ4MaHKHFcVRFVFbQqMtVgkQmlUkhJ1F4jyEY4BOBNaI/yMZTNrp0AIvH/kThC4mSPKzRxK1jFzFwW+gFI6POO1JooTZBSh0oRoFoVSSiGUDlwqEQYRIo5JGm1WFlc4dfoMC2cvkq2dpXf2EqrRxjtLLRXjYU4+nDA63GH39icYU9PavIjs3+F4Z5+Pf/Um5WTE8toySdZj4fR5mvMrbD37AtXJERDRWlpCC4k2DmMsq088jWgtEzWaDO/fYTCWOAMHhzmNTsx7b33I6X/xe/jjBzz84bscnExYXF0jVhKlJXVVcf3ja0yGA/IyZzSdoh48pHaOnf4A1Vtkd32TNGsy1+kxv7ZEnCbEWUbabpO2WqAVZV5y99Z93nzzXXZ2dhmOp8RRjMqaxFpS5BNEs8l+MaUvHXmsSdsdFtodNpeXuPTUVa6+8BKFg7TZwkcxFsvDaze4/tHHdHqLnDp/mrn5eWJdE0Wa0XhKMRhSjudozjXRjQRcaKQTcRp0oVCIKMbLKlSYnowoijFxklJWNcvLbebiLp2lJX7nT36bP/u//zkUkLXbZFqStlIanSbrl08TLXZxQiKiFt1GxGDU56HZ5YSEijbukTn+cbb+1waCM40qHkEZxSPPW/h18cguN9MTVgXQkhJ21shiSIHz7SG/uzXmmbkBD29f45c/+z7XPnif/skRSafHZDxmOi3JooqiMuRVzWg8on9ySJlP8TOnLt5hvQlV47Lg6PCQsixDHCTJUDoJ5xoBSRzTTEPt7uL8AlevXCVJEmpTExuLtgZfm0cIlsecM60FcaJZ3ljjMy9+hrWNdTq9ecZSMJpOuHnnA376sx9w+9pNinGFk+HgutSb49bNexz3p9QObO5594PrnG9lrG2uIu2EW0c5rhJ44WgJyelFzec/u8XF56+wv73DWz+/xuZGi1ZTsDincN5xfAJKC9aXBS++MM+pi4sorXn44IT33jrm/VtThhPB2rxkL77Cjxp/xFT2/hP992hp+5/qh//kpQ/jGGa3CeSjn3cW7yxhRy+DVhQQJxqlJHlRUFQO79TfObb4X/P6+4cKcymJ9GgJCoX0IKUBa5Elwd7nJUZLXCIDN2H2eRVSUFcJuC5CptBqI+ZWEGc1G7ElGbQpLhf83unrvHbzJv9uMk8ZHeN7RyRzY7q1wfhV+m4el1X4qMaPYqi6OBchvAxCnwipQxWS8xbvEypjqEzM2EQcu5rIt4gjiUwFXqlwONcJKm3N6Muf2lQSHIkIjouytqG5oS5xtUcaFwj6ucQJhZ8oRBkjTOAL+GQB5rqBn5CoWQ7fQ12GVgtd4VEgE2SU4TMf+s2MmW2uVLDcu0fHYhke/OKRCFCgAxROqkfZP4KDxMsAT3I1gjCtF7bGj46Ji5y4skTHu2AtUyx+dQlU/Kk95xE3wUT4OgURIZM2XsSPF/7C2iA8qhItQ7659h4hAztASoFwjso6HsYdzOpTTHSTs4cfszjeJfVAXVNXBVU+pkxTkkaLNM1QOiZKMlQUY63B1iWurohMhTEG4yxCKqJIk/YWwNSoUR9v69mBqQ7WshkZ1c+Ek/cKbw21dzCryAwGhRmgChXsaFFM1Gih0mawWzZaxDpGOxd4FkLgbU1d1URpk/kzl1l74nm2nn6R1a0zNLIGk6LGCjgaT2YCLByzWu0WqWiRrG2wsLxMlERMDrZ5+KN/z3D/Jvdu3MLUUy499RRzjTlanTad+S6cu4gjCrU/OkWqFGkhpUmysYFzGjs+4u53/ob25assrkQ8uPuAlbPL/PL9G3z+D75GoznPk089jXl4jYM7B+STEbU19AeHbN9/AFKgowihFEVVMJiMOT7Yo3+8z2BnibWt80RnttCNjKTdIuu00UmCsZaTvUM+eOdD3nnvQ/qj0azdoMLHEbZqUAtFPx+w1z9mkI/wWrF1+ixXzp3h8rnTdJdXWTpzhqquGewccHx4RLvdYrg/oZFlbGydQqYJ7U6XyWSC1IrzF88BkDRDT3Ij01gTNjZeCKwQ6CjGExpF6rIiSRNWV5cpy5rRcERe5IzzBipq05g/zXOvlXzy/gfUU0uz0wrtKK7J3LnTdM5fgFiHr2UdWe1Y4YRl2+Su6zIlwj5ikDz6LIW75+xfw5AgAMxmk2n/qcXt0eRBEO6zHTlmNSnxkWZQe4SxvNA55AvLOen0mNc//AXvvv5THt67T1FOQSlMUXJ8dMze4TGNVpPaeYaDIaPBAGktCoESHq0iFGCqEmtqYiTtrDHrlRdIoYmilDiOUUrR7vRYW9tgY2OTM2e2mF9cRseaVrPBXK9Hp9Wi12kxHE9DowGglaLRaXDp7Hm+/uXf4tKzz9NaWibPJxzcu8nffPvP+OCNd5gMS4wL9xAqQ2RLlHXY2gTXNKF7+r1bR1yZf0CnLTjMDaWHDrAxH/HS82s88dnnUJHm3R+8xfd+cZdxKWg1T3j+6WWW5hV7D4dUpeDiEz02z63idMTDW7u8/asd3vvEsjN1SASn5yX7rdd4K/kTctkN3dv434AqIR65Ff7OpyWzCRLgUBJiHb7fzoYaPGsNWkmyLJ7BiMMtvq7M7D4k+M9++X+8/s7Ld26iFvp0pxWRanNsOmEI0K4gl/hJG++bM9iwAq+RKsPHMsQKfIwxFmNqJiJiYGN2fYNEClQs8I8O9UKhszZWxdQEfSOsJ3KeSHpSqTFWUkQpXqU46x8XX1E4vNM4IxAmBQyq9tioC/NtXGcO0UhDjZgLzxl8cP+ENgWN0Bki01CXUNYzE5ScwYlngz3PrJp7dvBAISKB9XUQu0qE55IPEQnhwBXmMahZOIefDNDTEUkt0fYYcdsxchZ7ehOfNWZhzCDShSQ4Ses4aLGkg5DZ7OsTLNymgrJ4XHtbOYdXEqUCT0ricMYGt8j8BQqVMdn/iPX+XTLnkDhMPaIqppTTmCRrkjaa6ChGRTFKa1TaCO6FuiYyJcbUGBv2wVoqknYHVy8jpcJWRaiVnDVTePepddzj8dLjnMH4WexEyPDzApARYqYXvIrQWRPdaCHiGJW10B5kwwVelZR4b6nLCiE07bUt1q4+y+bTn2HjwhV6vR5lbTHAMM+xx30EAmtqslaLTrdJ4hZoP/cZRPwKvhyz84u/5uDjn7C//RBjChRXWDndptHu0ep2YHMTT8jIC6mRURPpILUJycYG1dShteOTn/6Efu5YubhE9fYHrH3hafK/fJ1pMs/ChXlOnbnMhf49jm7dZXd3hLWW8WTA3u4B03xKlCQIpalNzbis6B/sUR/sMjzYYWF5g6XnXyJKM+JWk7QbIhBeCEb9ATc+vsGbv3qHB7t7IbpalmgCO6tGklclN3e2GUzH5LZmcXmFs2urPPfkFXrz8yyfO0/caPDgwS7D/og4iammE4rplFOnt6i9pNFuY62jrCo2tjYxpiJOEhqthEY7w5ooxKBk0AsCQiMVgiLPkSq4NuvKMJlMKfKK4XhK2uuRZmuce+5pnrt1k1/96H3iRkqrlWGyiO7aIp0LF9GdzkzDGryDBTFh1e7TtT1OSDGPI9uP/Yqzu9kju5sIDkf3SEP8WivA7E8JHEoIUlGwlkxIE8nQe8pScC494SvLIzbjCR998D7v/PwH3Lp2ncl4iMXh6prxYMje/gFCBGbbZDKhf3yCraoQK8QjlEILjasNdV0hjKPTbKJmPBYhFFonxHEKeLKkweLSGhsbm5w+fYqNU6eJkphICOZ6PbqtFr1OG+fHFEUVnMFSkjZj1lfX+PIrX+LFV16lt7kFUnB4ss/PfvkTfvqD73O8c4IxnhqIJKi6ILIFrqpCwhSPwXHnoODGzTs8eXaBflkyrCHFs5Apnr7c5cVXn6G7scqD927w7b99j7uHhsGo4Otf3OC551c42Duhf1izcbrN+atLpL05jnaP+fCt27z5/oS7x5B7z0ZD4DpneTP71xzrMwHCKQj3Vz59Of9uvfDrg4bQrCdwJLFGC4lzFmuCXpBCkcaaWIcIppRQOzdbPvzDgzTCf2GosD4Hc9rTEoLYEyieXlBbia0zprVmVHuOpWXQkKA90tYBYOYtlFNkJbBz5xBrpxFLLdYvev5FdMLB/pjD5Yc81/8Vew9yrpcSuXifjcYusfGko5jjYQcvTiA+gnYNdQITg2QdtMJVFlyOiBuzzUMgpHsVI3WEtZrClBQAapZbjWQAjRU1kTfB4i4I9TezgyuIcFNyAteaDwOAssDVNcKXeC3xMxHulYYsxmUNRJoFB0BQkrjKIHywDvoo9BMLwq87MQp/byIQSTg8UBMOG4+tMRKv5EyZWERVwrQKDgPxiKMgZtBFGazHcjaI8LPXwFZEUqKFCLnGkz38DUkhNG5xMWziowhEDy+bIAxCusBmiBUIE0SVJ8Q+qgm+KEK9VJKQZAlRFCOdx5savMepiLy07Oke05UrnOiMrYfvsDXepUuJ9o66LHBViS1z6jhBxwlRnAXycxyj0gSMxVYV1lRYa3GAkiqILCQyybBloHH7qgoWb+c+tXA7h3AhMhIE1aNqFx8yt1KGCTUSmYYOapk2EN6RdB0UxezDbXG1gaxF94knOffKNzh75Qm0jLDOcjQpeXgyRScZWnq080gl6fR6NJsNkJKqKvBpQn085PD4iP7hiInoEumEPJ+yt73N4kKHuYVFItUhzhoIrbFIvJMBmKUb4BVCtUizBr4o+OSHP+f999/ni5fPsv7s07g3PmLp6iXe/vmfMswN8t4Nro0jnvrt3+NzX48Y336bX/35X/DzH7/F7vGApY0zLCwvMRgMcA46c8vUxjMe9VHGETuJcrMErlIYZ5G1oX94xBs/+zkfffwJe4dHwY5XV2At9XTEdNBHACejE0oTMmqnT2/xpVc/x/ziHHOrq7TaXSzQ3zvgzic3yPMpq2vL+KKkszBPZ66HkBGDkz51XRFHEe25Hp25LjpJiJIIayzG14G7UUzD0GAyRUhJrENrTbPdIYkTqrKk22sy7A/w1lAphbVNeu15nnjpCd760UdIJYij0L8uGykGi52WFNMpdV1RG08yiWiWTRKRI2T7MfT00Y4QZlutx5PqGXvBWxC/NkwQj7BLkGA5nx3x5eU+z57SJEpzd5gzrR1LasJw9yZvvflzbr37JgcHIb7yqJ2lGA25eeMTer1FLly4gNYx/cMjbFHSypp0W11iKUl0QjNJKYsp08mAlaUV5jpzKCDVURjYNVLSZpNIxWydOsvFS1dZX1un0UgYTcbsHe+z1Jtj7dRpvvDKF2lkb3Dt5k1OTgbUztFsZlw6e46vffGrXHzqKRrdLnjP3t423//eX/DOT99kmle/ZvsDLSSRt9jCIq0LdumZ7+Ewr7n2YJcXn1ljebHFpdwzv5Dw3KtPs3XlCpWpeeM7P+B7P9tmrwwP2/sPcp57wrK6vsDKWodGu0NvaZHJaMwnb37CT14/5qOHlomFVAgWOppJ7wU+yv6PTMV6ADPOXrdw856xWEQ4lIUz28zH8Dj2EEYhAoeWniyOQzwQj9IC7SV1WYEDqcSsFsxTlY7KPHoXEJ4d/3j9V1+rnRsBzjyJKPoSihFOWkQ7xysF4wVktQmqjTcObwu8akCS4aQNzy2hkUmEizSVCWycsdToSBNFCi08VVHBtCJpJCgtcdZQmwohwsDQA4V1mKSN7EX4IsdXNdZWCBX4TVIovNIIHWF7GSJrQKzxWga3Yl0hrJw99wEsODWLlU5nOkLgNQEqXM2qG2ffC+8lQqoZpNJBbRBFCa4isKceeYlCA4rHBz+tVEFLOA+2RANaSiJrUJNjuOMZiQh7ah0fJ4hIgmjihcILg5QWEBDHIG2IHgiF9MHZ6YtRiBfEehZ9jImEwlWz5gAZU9Q1xz6lnDtLX2cces3pk1ss2ZxYeERdU9bBwWjyMSpOiOJHUcqUKGkFyHJVYepQCWydC9yDKAEkUseYfIqtClxZgjU4+0gvBG0gnAUjH9vLZ9USIEJlohMyDGTihKjRRmdNpI6IOg6rE5wxGGNmNYgR2dkrrL34ZS6/9AqtZhvvHGNj6e8f49DEaYSuDAJBo9mk3W6hoghrDSQRtj9mcNxnsHfIiW2howbWlRzu7rHXzZhbWKQ7P0eStVFRjJcSYyVCpvioBWiESNFZm9hY+ju3eeNnP+LU5adYXn+G8uI9ustLnN7wbN/eYetqk7d++BFnvvFVnvr813n6+B4fffcv+Om3f8H129s0esusnz5NVVeMxxOSdo+F5Q1ODneRlSH2ishJrHMz/eKpjaGe5Hzw5tu89fY73Nt+iPF+FrmpKFREPR4R65jRdMQoHwGSrN3k61/+Ihvry8ytrtKdX0BozeDwhJ372zx88DC4NYQnihPmV5YROiGfhqx7OLBmtLvLJFmDKItxfgb49o66KJmMRkyHE2prQzOP98Rpk16vh3eOPJ8yHjUoJqHedOIbKNnm6gtP8MG7N7HOkCQJylviZorVElfmFJMpVVWE9+BY0iwgdWOkmkeIiEde5MdRpF93LcyGfiGqG5zLj4A+j5+ZeFaiAa/OHfHKlmGpnbE3KdibWOZ0iRg/5K1fvsGNt37Bg7t3KKo86GAhMHnOzv17vPPBexgPvW6P4fEJ08GIRpzQbXYQpkYJSTPJwFvGoxPiOGF1cQWNJFWaWGviNCFtZsRJwvLSKhcvPcHp02fpdlpYHPfu3aHTbNCdn+MzL32eLIp45+MPQsSkrNFJxPrqKl/+7Gu88NnP0VlaRmtNv3/M67/8ET/827/hZH80cxmH74EUgkQKbJnPFrpypr0cpfN88OCI06cyOr0W51ZzzmrBU8+f4/JLzxK3Wtx89y3+5m/e45PDitrDzrFjfJJz7vIC8wspOk5YXF3BCsH2x7f42c8e8OaNmsPcoxCsZJJo/hTvt/4NB+qlsKv0My7Wr7Pb5EwvuMcrh8d9A49ZS7NlZyOO0LPBgdKKKJbUdU1dm8CKm+VfjHGUtQlOfcSMLfi//HP1/5fr7x0qxJ055iPPYtyglTXI4ohESaTXOCKsLSl33+eNgwPe9Qt4B84XhPW7ROgEnzRDw1rkiTpdrkbHbB0MeG90wmL/JnX/gDdvr3A/Tbmweofz8pCTQZvD3ZRiUuPbQ3w8RcoCXyUwjSFdQTRjhCuhnOKnDUQjC9yCGa3XaRUiGa7CzbLEcaTRWlIb8NJTzmpOYhE6mq311GUZDlByFrXQGi8VMgoVT+BnNUkSr2cWN6kRKszwvbeI2j6eOHqAKEZkGWQRpLPfW+f4ukYWFmdrRA2h0D0KOUTn8bZ6nAH0Zgr9AYIM0WzhlQ3nkkeQRu9nkUCHVza8WX2FsDUJAi0dzggSJ+j1+/TvbDPxFtHOoN0IHdPjKUyneFMgqHAqQTZb0GhC3ETIDB9JHAqjNVEao6JoBku0OG+RPgATo0RRWEslGowXtzhJIwa71zhzvM2yGZI6gbElPs/xdUFdxBg9oY5TdJoSZU10nBKlGcrFmLoODyohSaIIISVKx9Qz66M3Nc6Y2Y9Q52RtPQNLWqRz2KoOzoaZu8ILiUQRqZi43SVudgI/QgpU6vGlDa9xGhF3FulefJbe6Uu0Vk8xLAx1MaKqapTyrKyssby4gFIOU9ZMByMebu9S5CXFJKc4OcSMjxk92GZ/5z5ufMJaQ7C5scFocsB0NGT//j2WlnpkrRZRHCF1hNAarAYdgVA4pzHRrLXg8JAf/I9/yrW9HS73p2ykXTaeuELvyhZXT/+Qex/d4YXNFv6DTyj3T3jolvErz3P2n2+y9so1PvzOt7n21sc8+OSISmhkktBNm2xunaV/dExvfYMLl6+QxSnDwYTGXI/YC+7euc87r/+M9958k6Ojo0+r8KxBSEGBZCTC5tV5j7OWVrfL888/x9b5MyTtdqjcjBTj/ojbn9zgeG+HrJEhvWd+M0CXisJQmYK5Xoe1jXW0UnhrqWvzGMaZ5zmDkxNirR5TcqUUFNMR47IkbTTDtktpqrxgOsmJ4gSHoJrkJFFEblssb51BJTeYFDlxmlJUJeOjfUpfMcmnlFVNHKcIleCrGGUKpLYzaNIM9PUoHmPdLFc3GzI8ts4+epjwmACs8aSi4sXWPl9dOuDyWoPN9S5JHLM2Sdg/GXH7+gPe+tHfcueDdxgeH1DXFV5JhAhurXo65uDedW4tLLG8uMxcp0ed5yghWF5aIZMSU5dkccLS3AKmrBnnA5Y31llaWkNEEZ1mi2anzeLGJr1ejzRucurUaU6d3mJpaYXB8ISf//jPePtXP+e5lz7L737lm5x+9rNMvCSvPVHyEB1FbG5u8vILL3Pu4lUmdU5xsE+aJdz/5Br3Pv6IuqjDhiLcLREIIiVBWCgrpA8iSgUdz2Ii6C41WLx4kfmtnLMvWNoLPVqLAeS5f+sT7t/aYVwEuWWxbB/BwV6fM2e7dJdPhTaJwxNuvX+D1395xK1tS+4FLSlY6CiKuee4Nv9/oh9dCNXJzoCXjx/kAcbpeZSVfrRfEvCpMcWHdhm8IY5ipBDUlcFaRxQJlAKtFUVRh2pRIbB+5jR7vHH4dCj1j9d/3fVq4yHFOONwr8uw7zAuh3iC0GOEkfipBb+EyOZAOSgL/HSKaOrAYvAGbHAvokJtovMmgDWVIok0zlm80pjaQ12RqChAtoSgrKuZfVoGvaDSMDhQMWQQxEjQfuHng/MBFRwFnhlfyoOfCUWvNKQpopFAqiHSCFPiTYkoHN7UeGNDpEPFITrpXYAL1wacAl/gh4PAbmh28XFwEgXGRIAyWy9Qzs4aUVyAxbmS2EMsQ7WidorONMff32aoBH6+hWg3EFpBXsF4hK/LsGyREtIWotnEJw3QLYgEPlHUUpCkMUkcXGTGhYpHXBDNaZIwri0DL5m0l+mfeY5Bo8nZg1usFSe0lUDUBa4swJbIMsKoCBMn6DRFZ6HpQM+iCNYYhDEzB1aCVKFq1KRTTJXj6wpvLM7O9EIdNoNYg7AW4SyutjhTPa7IC3XdEi0jVNYk7cyF54FQqKSJKC3WgsgyZNKge/ZJOmefYHHjDJWIOej3KYsaMPR6PTbWlkhSiastxXjC4HjI9r1d6qJienxEPTmh3N9hd/suxfEBHVVxYX0JqycM9/c5eLjL6soNOr1u2AjrGCs1UqgQRdEaXytqFaOyFJtXvPPtb/PW9U/wS1s8aTyrz75AsrzGi195ie+++Q7i5d9lq3GEPtjhoN3BN04z97X/Dd946hUu/+IHvPv9n7N362NKH+EjjdUJKytrNNIGMkm59NRTzM/NUUxKxtOCxVaL4+MBH77zNm/+9Cc8ePCAsixD3NQFBpBAMBVHBN8KoYlLKV548XkuXLlEZ76LTpqoKMIYy/bde2zfuR3e86amvbxM2myQlxZf5mgt2dxYDcsB77HGUFQVQgqcsxwdHqFmoHJnHUJJXDnlZHhMFCc0rAVT4oxlNBghlSZLIsp8SqQlucnI5tdZWFlkOBmzujCHqSrGgz5+5z6FNUynU6SOieMMV2iUyVHUSBVYGzyKNUgZloQuQAXDAuLX9UI4LAsRhs7hHei4mB7xtcVdnl3xnN5cotduslnVHJyMePDwkDd/+RM+ev0nHO89oMgngZ8iFUJITFUy2LvP7Zsfs7S0QjttYIoSZ2t6nR5q6yxVvowSkqXePJGMGI1PiJspp89eJIoTmkCr2aS3vEIcCRSa1eV1Tp89w8bGJs453nzjB/zg2/+R3sIif/QH/5zNy89SRzGjyoG8QW1qFheXee7pZ3n2mZcQScT+wS69eo79+/e48e5b5CcjnHO/NoQRKAGxFthyijYhEqs9OCFoK8/8XETv7BbNVsby+TFJp013eREfpxw/uM/29VscndSENJfnJBfcvjfg6tUui6c2SZttitGU7Ru3eeP1bd6/XtMvQpPuYgP03AY35/8NDxtfDK4TX4ez16M9hBezOPas2v6xG1X8xmsa4i4msNiUCm0OlZkttiBSwS2f1xVShGrb0GDzm67YT+OY/zCuv3eoMNfo0JCSRnudlbXTrC01WWoK0tnW25x8wnh8yPX7x/hoHt/tQdxEkmOdQbg2Pu3i4xaCknrvIdcMOP8k1+UBTzw44Y3dmjf6p8jP1VxqWa7khlv7cHc/I/cxIh2jk5yeLzBTwyAv8GKEG/lw4ELh8hM4ySEOD+zgqIjw2uOjKBwqoxgVJzgM1Wzr7bWm8C5sNVVEGsXYugj6UEU4rcEbxKwdwEcaoaJw8BQi1MIAwjj8LAPziLUhhAiuB6/wUYxvpIhmBMrO2gUcoq7wgxPkcAwFeBHhe11krx3shf4RCd4j3BQ/PsSXabDjNxKEfDS0CDd44cxsqC5n9kQbCMgEDSO9BAeZs/ijQ2xcUQ0kLmtAI0JMhohyilcTMBXCafwog0YX0ejhWr0wVIg1JRqLRVQFFoEV4G1NKiQy0uHvrw0YRykzDha2KLIWg9YqZw5vc2q8T6sa4s0EVxtEbbFiSlRMsGOFSUIdls5a6DgOYsH7WbbREaXhUKWSJt7WWFPjaoM1Fd4Y7Kw5wNogwKy1mLoK9i4/gzpKBVEEUYJMm+isCUKS5zmTaYmXGtlokM2vES+s0phfwRvL3vZdKgu1M5w+dZqz586QJQn7ewfs3L/L9PgEaX2whZU5xdEe0919tHcsnlrhqc++yFynjWqmxG7K9ut/yb0PfsHuziGd29fJGjFCWmKxHrZbMhjSnPHU1uMMmOGEn/9f/3t+9rNfUhjL3v1tiunTpKfOEy+vc/ULz/PGh59gL72G2YjoFwPk27f46Xe+z94oJ+rNsXrmaT73v/8s+rDPtBxxvLNPvz9hPDgkMhOq3dsM5+dYPL3B2tY6QsHrP/sJP//u9zjavkspwZQl3liMsXgClE7J8N9qjUVHEUsbp3j161/m2RefReiYOw8OabaanDm1ShRr2t0Wm1ubzC0usrS6SpSknBwdkw/HYRvYaWKmOcPhCK8E88tL6FhTmJqqqpAz2m5VW1QSk2hJHEXkkzHeO8p8CsZQjsaU4wlRliHjmDhOiaME7xfprZ1jbW2J0XBC5AU7D++THu/QWpnDJzFpd4Gs10FEGdoIqGPQCi9nx0wJZDoMq6YOymq2YYDQ+MKvjar9LH9nyYThldYuX5p/iB1tc9emdNopWcMxmhb0B8ds37rO3u1PmAyOwxBt9mUCy8ljTMXk+IiTnR2KcU68ME8jS3CtBnE7Y3V+Dm8qpINWmlEWFctqhdUzp2m0OwzzCXce3mMyzXniyRdoKslx/5ijk0Oi/ZjF1U2qquDOtQ84uPWAH+7+JZlM+Prv/D6Xn/kccbPLsH9Eo5Fxaus0q6ur7O4+4C//5s+J04yvffm3SAvLok44CloSjydTgkYW8fyVTVZPrzE66nN2rYXzI6RSrPc0zz17hssvPo0m5uDuHRppBEKwf+8mo/4hg/0DTBUcUqEUKDRo6EjS6nXQUjE8PGb37n127w+oCo+KJCsS2l3NoPUSH8/9d5zEV4AobCqFJqyF7CO/AuI3bI2zeNWjAYj0OAvM3v9yZg+t63AgMdaTpRFKCrSSlJVhlmfjsRuCmS39H4cK/7Oup7TjeODYf5gwLJrQLlBpSVvlxAX0p20qOYFpPzwjhcZVIxjUiHLmHPAWXABCe6XD8EhG6CTFayiL0HTltaKS4L0lizVJFDRCZU3YPupoxhsI/ACnZ8+X2fvJqxnl24YWK2dm+WIfBkxyphdQEWQJvpVB5PDOIHAIY/CTIbLfh6kFq/CtFnJhLiheLJ/eaEooTvDHFcIpfK8VBhqCIAbi2WDE2Jk7JrgllHPEhEU9WoIRSA+90RC7s820iHBRhO808fUUORnhZY63eVhMyBSyNqLRxbfm8UmMaEpqdPh8mgI341B4Z9DWBl0WyVDLbRwWzaC7wq00Y9Bapn9wmzODh8zRJzJjKlOBcSgKbDUlmihMlGAaTVTWIUpTlNIIpYMQ9x6FJGlIVJQSzbSBq4M+cDPt4KyZ6YXgTjSmxlZlcDP4ULmplYIoRSYpauYOqKqKaV5RO4/MWsTzK8S9ZZqrW8RRTP9gl6P9A6ZVyfz8AlcuXWR+rsd0OOb6R7cZHRzgipIkzlDOUvQPyff2cOMJraUeL33lS6wtLCIaCc1Ecnz9dW787K/o94+5e+s2zVaG0g4/t4USXbwK7zlvPMZ4jACbG7a//0P+/P/2b+lPR+w9vM/4eMzc2bOkq1tsfu415n7675nkGjZeYKih3v6E97/7fT6+v4tIMnpbG1z6p/+K3mTAdDJmeHzI0f6A0egIVeW46RGDh13mlhdZ2lql3W1z88Z1fvy33+XeR+8zNaHVy5YzALcLkRglFWG2ZpAI2vMLPPPSZ3jtK68yv7LKg71DSjPkwrlTxJEiaySsra+SNpusbWyStVoUec5keIizFjWrrBweD6hMRXthjlazQ+0dVVkC4b5tjMVLRZRoIq2IdURdl5i6xJQ5Ni8o+n2E0kRZio4SYp2g5DyiWXDhykUefnCHaV5xcHhAtXuXueM9ZDNFNdr0lntkzS5TIaCIw2uiZvd3AcQKkUT40sO0RgrzeBv/6ZA5/GY/28RLYbma9Pndhfv0/B737vVpNp8h0opRWTGaDNm9f4cHNz5ieLhLlU9wziDQEMIPCCTFeMjJzkPGx0PUVngON7OUuJmw2G0jTPh8tNIMbxy9bo/e6iLziysY4OHDPR7u77J56iwLV55kOhmzd7jL/Z1tFpZXSeKIB7c/YffGHR5cu4M2kn/2L/9bTl14GmTC5vlLaCVYWVnj1JnTuKrmb7//19y+e5ff+d1v0TCCRRHTjBR15TB4IglprDi3OsfFq2dIu1021rqc6U8oDCy0FE+cX+LZzz1Dd3GFk/sPAE+SJJwc7jPuHzA6OiIfjWFGXgvRTw9K0Ow2ydKMfDhhf3ubndsHjPoGKQW9BDotiW2f4nrv3/Cw+XWcSGfO5xCHl8zaXwjOhd+Ea8qgGVyIRjr36FUNcHghwJhHMZMg7sISXFPXJfaRXnhkdXi02PDwGAb+D+T6e4cKS0DL22BdS1PiNCGJPakEUfcRe+/yzuEBH+kOvteGTgyyxNspsjZ43USkU7DLyPZlxJykYsC2XmaxVuwevMKDk6vcaywRtw7QbojKI/xRwjhfoO5qol5OB8Pi2DHoK0alxGZTGE3wIkM0eyGLOKqRSuGjBJ9E4SGrHEJEoDRKxaBEgIMgQIPHopWidhYrHEpG2ETjpAofQmcR1oH0ODkbRWkRKiERCK2Dbc644F6Y0ZXREi8sTohgrRcEe743oB3YGmHzGWxJEGqZPNQ14kRAlMFcBICofdiuuxJsjhgXuKyDTGNcJFCxxmcxUZwjqjFl6RBWIzKFVAWpt0Q+uBqkDPBA6WHOVcijQ45HkqLZhCbBuqgKpBjjaouwEd4ocJOwedEKYdNgy4sEhkCfFYTtvo41WifQynBuEkAvURKAVbXBs8iks8ihOkWUPGB5eItm/oCoPEGYKdZVGCGIpUSXObaYYpIRKm2gs2awPOoYp6LgHhEqDK8I021nSkxd4a3FWYs3NXVVUlcF0nkiL3A2TKf9DIjlpcQgAtBPR4Cg2WrT6M6TlxVkTVyUkecl1cP7OGPIywrZmePZl1+h1W7z8d0H2DKnKT1Li4vEKysYa3HTnLJ/TCksG2fPsHp6g2avSyOOGeVjXF5Rji1L559lfHyXk70dtu+e0GzcRsQpDRLiJshGFiz2PuQ566JAUjM8vkmel0QS6qN97NEhrG4hZMrCs1/gKfcuXqcMPrnHx9/5HrrXQvd3cTdvsVNWHL+zzMELn+WLv/9Nrm6eYmE+QY6OGB4cIOwEM54yNF3E2iYnJ8d88OMf8Ppf/xn9/jHGgVOCsqpJGg3AU5sKpUM0pSprhIzZuniZr3/zm7zy1S8xGgz53ne+x6Q0vPTyczhjmI7GeO9Z2digM7+AF4IkTdjaOoWpS8bHfeqiJBdT0m6bRqdNs9WkLEvqPKfMJ+SjISfjCUmzSeZdEAS1wdUV3jt0kmKtQ0WapJliy4Lx8RFZt0u0sIiI28hsk9X1DXZv3MXbmu2HD8Fb5gd9Vi9eZvX8Ft3FDcalw0UVxClSaSSzrKOfCXQtYNZtPAsWBwERVvPBXSTCtiGh5sV0m1catzm6+T7v/upHJIvLzHV7rK6sMRxPGR0fMu0fY8oCZ0PGVz0aJsLjWkNvasbHe1TllG67AWtLHCqPryu0beDrElMUWBeqlRrNFmmjgdKKuq55/6MPaDWafPVLX0FLyd9+58/4wff/klhpmlnGfKtFI41BQjnNefvn3+flz7zE5pnLrNSnkJFGeM/K+gZJ2uC999/ml6//nM1TW9SveZq9HucvXiZpNhmP+2QNxbmNTc5sbbK+vo6LJcRDvvrbr/DV2tA/2iVKI8489TzTIud7f/43vPXRMc+e6/LEU+uUVbAFH+8OOO7P8tNApgSfuxLzzHObJEmT6fCY0dExJrckzYj1dUdvweJ0i1vii3yc/e840edxhJq9WWKBR032v8m/gEcDobDzdSSRQkuoKoNSEVVdPbaVSyXC9tODNQ4VqUcvWvin+HQj9Y/X/3eXLE8h+5bpYI48ayPnpzS1YSl3uL5mONWIRg35IYwVNOYQiYOJRRQCdBKqrTNAeYTUoBKk0MHuThUOlCq8F6QMw6vcVERRgokELomDzpgR/bzweOkAhZQzmJoHqfTMhehm0bzZVlIqvHSzCHX4fGMsbjINOsUbhC2CfkjCMiNEGw1i4EBl+OUmRCB9GELgKnAFIh/jRRMaKb4RI2KJSGNEZtF2SJmbIGLjFElJTE3ibdi2IRAqgBZTLHJ4wnEFw7SBKEd4bfGiQsgJviqhDtFRb1UAZOoxuBQRx7hEUAqQziO8BimRWoVtcjPDxhY/nuJ9hNAK4Uq8b1E2LnO8tE4S7+AHd+hO7hKXR0gzxtkCW3qslERqii2nyMkE80gvJGng68ig6aRUSB0ArN65EKs0Fc6YmWYw2LqiKnKktWgf7MvWhmGN1xqvQr2kkwoVxUipSNKMxUYLYz25FyTdecalwRzsw/4eVVFSqIiLz77A5sY6D4/63NzeIXEVC60WSxcv4LzHFiVm0CcXNQvzPVa3NmgvLdBuNCjKnKqqKAZDmmuXWDt3g/s33mF/L6d58y5RmtGRGYmTqEYcNLtXeKGxVQVSkQ9u0B+OUMbiRn3s/h52/RQqyXC987zyzZeoakc9LvjoBz9i3EhJ+nsk9z7iwfEJR+/Ps3/mIp/54z/myVcus7Q6R2ZGjPd3McUYlw/J84xifh3jHO/8+Mf85H/8f/Hw3i1KY0EpirpGxzEq0tRViZACpSOqssZZwfzyGi9+/lV+54/+kFanxU9+/Atub+9x7uJZzm6tUVSWsizpzs+xvL6BExKlFSvLyyzM9SjHEyaDIZP+gKzVotmao93t4ryjGI0oJmPqfEp/0EfpmEarSWVqXF1h6xpnKnScztwEgd1kq4L86BCkIlpbx0UpKl1lae0sDz64zcmgz87ePsPBMSeDE5bPnmFz9SLzy+cwIsJVBcQZkmi2AHFhSW3BW/m4StAL/xge+lgvAPigFxSO8+qIr7VuEJ/c5PVf/YCD4QlSahrJc0xqy7B/wvjkkHo6wdrQKiTVr2XqZg844R3F8ITJ8JgsjWg2FoJ+LgqUtUhrqaYTcMGFHKUZzVYbpTTGGe7du8uN2zf4kz/6E05vbvHOO7/kV9/+D+w/2KYqJnz2hVdoZSlCgas9N957k9sfP8upr/0+y1ubGCz5eMzC8gpzi6u888ZP+clPfsBkUvDqq1+mt7jKxumzlMZw0j9CyJrN1WXObZ3i9MYp4l6DYf+Ip168ylMvPk1+skde5mxduUw2t8ybP/ghP/rJTZqZ5iuvnMVrw6jfZ3DQZ3e3wNgQAEul5Mqq5LXPLtGdW6LKJ4wODyhHBUprFlc0cepwWnEgn+RX0X/LTvoyltAuFqD6Mw3m/i7PQPg9IXXtiBSkiaYqDUJIrFPhzwoQ6tHCyWGMJw499jx2L/5a/GX2pT/9tX9A1987VGiXO0xczJ1kk36tmZtWxMWYUXVMcXydj3f2+Y/RJgerJV4+hJEDkYHMkVWFSSVyMoHJHm4oUPlTnGxsIFcnvDx4wP5BizeisxSdBm13nnt5g2j4c3amY0bpKvHikJVkROfE4PYM+UmGTVr4yCGnI1xZ4GWGlClOiJB3kwKRJYi2wYkxotLgFK4qEaQoJZFRhJMO5T3prNM6rwoqV4WNVBSDNgGgSHiIi1lXrJMRMrVgS3xtQv+19cHSmKUQR5BohLaI0uBsqJsNFY4VorRgC3x1AiQhh7i4ALVAlCXehaGIiKIABzT1rOEhCpbvqkAWNT6RxB2HLw5wTtLKd8mHFqkSsBVSZEjbD4AkmAGaXNisqeA2iaoKY2PKhRiXBDq5oMKNPX4aMuAiMghl8XkZ8qc2RyQpzGeIJEXIGCEFkVQkUQpSUooaG9WIyMOopDmFxVww7yI6xDRkim/3GOhl6vwBrdFN4ul9fHGEMRVW1kTWoKsSXUxRRRObF8g4QSYZutlExwkqSZAm3DB1LEC0sM4GK6MxeGtQdUlUV3gbamvErBrSzTJQUquZgyWQn0N2K7RF1Chq5xkf7UMcIxodrBMkaYOVU2c52N3n7t1tNs6e58r5c7iqpn90zPjokHJwwuBgn+5cjysvPkOn2ybPCyrrwDrmllaIlWLaP2LoprTmTzMcDBiMC+7cPkKlD1mW87RFizj2MziOwI0HoDN0GqO1JTYFWsbIyQA9HZA4Q//uQ3YfTFl95hlEo83yqVM8+OSnvP+dn7B15QkuXz7L7fff4eDhDY68YPzaq9jFZbYfGo7u3ud474DTVy9x4elN5qcjfvGLjxhMjrn59i842nlAkRc46bGATlKE0aHOq64wApCKpNHmmc9+ni/8zre4+tyz6Dhmd3ubCMdzT11meb7DeDDAVCVSKsaTnLRtmZvr4uqKg4N96ryg2WmzcGodGWuEFMRRQp7n7N69x879e6SNlG6vy8LKMkJCPhoHWCSgogilQv7Zmnpms5dYIWm0MqS31MMTbNrE5tDI2tRVzkkx5WQwChPqtXUW1y/SXTqHiDLqaR+PJFEQK4OMwFnCfaB2UFWholX4xzGmR3F5fNh4S+fIfM4V7vFM/T5333yDD371Ew73H9Be2eTGM9doZC2quqKaTinzmTshilCPJhMEt42a2XqlkjhTgC9pZAlxPI8UMDw8xBUVnijEpz20ujFZs0lZ5TAeksYxy4uLrK+ts7S8zN7RIddvfszJ/n2kkNy5fY31l7/I+YtX2X34AAm88tprrK6dYjw45sc/+As+ePcNep15Ll46T+0sN29fp9Vu8tprX2Vl9Sx7Ai489yLPPP8sWSTIOgnWwsMH23znl7/k/u0HLDQ13/qn3wSp+fCjT9g76NNb36S/d8iv3j3g/gQWD4acd4u4qmR4POLgqGI8DQpsLhK89nzC733jMktbm5TTEdPBGFPUqFixstAijRIejlN+Wf4eb8k/Yiw2QDiUd7PvrAqbav/IculmMYhfty7O7uciWBSV9MgsmokLHRw6sSROQgzCOYvWIcNuZzycRzVSvxak4P9TkPzj9V+6ro0/Sz16yJGcR/Qiet0hy7lBDSuOdhMq18YnCuEmiInBuXjW5GPxYgY1TGJkW+LiEdQeaYNt3IsarSQ60lgtkcKRADrWlHXJNJ+EAYGK8LGbLSEIMQslQsYfjUgEQhRBL1QCjAcUPnu0ANGIhMCkqX9NL2ChqpHO4OsTsB6hU+j1EE2gqvGVwGdJ4CJJhzOBLwMqgAVtjS8KhBTIjkDZPrXt06gHyH6fihbCF+HwzxRNFSTyrCpOYlEyAMTmnIGxo2jEFKkIcV4Z4XOHH4O3HqRBCocvKoQcIcYFQqQwlyJaGUImoCR6FmNUUlJJTy1LROwgr4nHNfMTz6LRdH1CS6ZEjTZjuYhLN2mOb5NNbkO+P1tGGIwz6LomKnJcmWOLAhWniCREI3TWQMRxuE/a4E5FNHHePdYLj54TKivx1gbw8wzk51x43iEFUZLgpcI5/9iO7ABqg64t4+NDSmdJvA0xBAHrm6fBwrtvv013aZWrly7QjCOOD4/pn5xghn2GB/t477n89FXWtjYwZUXpHJOqptnpsdhoUI4HjPYUjbnTpJ0HTE6O2N4ekWQP2NDzdGiT6TlUFKKdrsxxhSHWCVpLYpcHVkaeI0ZHNJyhHo649dZtVi4/T1tlJKdPsXz9LW58769orm1x+vJFoo/f5uHDewxGI46eeRZx8RKHe2OGJ4fsXLvB3OYmly+/wFo74a2fvcudkwH3P/wlO3duMD7pU2NnFnxNrCX1tMSUFQ4b2jTimDMXnuRLv/dPeO6VV5hbWWJ/e5tJ/4RL57Y4d+4UdT7FVBVKKoq6ZDiasLy6ihaek6MDpsMhcZLQW1sibmQ4PGmSYozh5PCAe9ev472jM9ejtzCPjkKkoc7zcJAXkmQGIy3KAj07TzgkcRojhcQM+7gsIwwMW8TK0++fcNwfMJnkJO0O3cUtFtcvEjWXKMcTjCuJtCTxFh0HR5ozBMfStAYX3kGPi3+cD+6h2U5CekdMxYY/4LO8T33nHX70xo+4f+c6QimuffgOm+ubyDilmuZU0ym1MQitUXEyc4TMqoylDHpBKvA1zkxIYk2rleG94+TgkHo8ASDOQoNXo9UkzRoIJegPjml2usz35jh3+gybm5voRsadnW0e3r9BPjjhk+vv8dJzL7N1+iKbpzcZ9QdcuXqFq088h3eW99/+BT/+4V8xHU/4l//y37C8vsGtezcpypyXP/t5Ll58htrULF+8zNbZM2Ta02jFyEhzfHjMW59c48atO9jRiN/55hfYuvQkb//oO/zq7XuQNdkwjrffusv1/ZrllmFUjGk0NXl/xOFhzskAjA9noKdOS/7J75zi8tOXsN4zHQ4pJyUIT7fbINKK/abn/eIz/ML/C/bkMzNejJ09rWVwGLpHHKZH1bSP4QkzHEZwJWilUQLSNCyNrZVUZYWPQjwyyxLqun6sFx7dX7z4VPeFa+Zw/M/WVv6vd/29Q4Vpccy70Rx7KIqiz/n9+0wm9znI93k4esj7gxEPyjEMHV7GSN/ALV9ALzxAP9zG7kxwFQgzRJz8NebwY8y9p9g7OsM7iy1WfB+SBo3IMTey7OYbHA+eYOgL8l6LqLlH15YkOwc82E4YuR6u1wjEYFcgigKXLOLaLYg8Ikugo/HxAJEXxAgiX+Mt1IWhspo465G1M2yqUSKAecq6hHwEpZmhEDREhI2SikNkwQlQIlRpli5US1bgnUYQQxIFNkEcBVuTtrhMIlIJtoBKQV0h8mBA8laELKXWeJWF92achOFB5IObgeCmQCjIeoiFCjc5QDQShB6hRg+wR8fYqMU4A9dch+UmfnKImeRI4XFJEuqNHPjaARYpQ+48EhHLTmCHU460gjjG1RGyTAK12QtwFm1KoloidIWXGbWLcGUd3uyJBxmhtMZJSWUMdVHgMhBVRXpUsjTULIqMXqRoRYJYKKTOiBsrqOY8tncKN7qFOHofP9zG2jHeGox3SFsT2ZqomhJFGS5KcFWOa7TRjQwhQxbJA0pHxFGKjQJ4yVmLNjXOBKudn3XGi1CQG2SbD8MG62zIbvkAJTTGYusRVWWZW15l8ewFdNImn06past0cIJXMU++9BJrK6scHe6zu72NyyfYo30mB7usX32aJ17+DI1EY2qD1QnHx8fcvHUbIzRbp9ZZTCVHw5xD1wOb4fMpD+/vhxqtzgZRewVVW4QyuHqCrYfEWQyuoOiP0SiaWkI+RoiaSHoGt2/y8JfXaP/BF1leWOT08+cYH36W/OSE4ck+zSee5KnLl1GjQwq3hKpqinxMeft93vrTP2dw3Gfnieexv/t7XHziHKo8Yuf6R5SDEbbMqaocGWmQGiUVdVlSTSfUpiLOmlx87nle/eYf8OLnvkAja9DMAsBqeWmZpcVliGPSJEMpUEVBpDQGRZ5PGezt4qdTFtZXWVwPwwQnwTtHOS3ZHe4xHQ2RdcXm1imSZjNA0/IcV5bYqmI6Hs9sZgIVRbO8msUIcN6RZhmRkiG6YU2wuEoQnSWMtUymAfS4uLbKxedfZuXck9ReUQ6HFGWFwtDyY5quTyy6FFphlYB6JqwfRR4Qswo3ASgkoKmYF32e8Nc5U13j8Nov+fjdn3N8uI8xhuHeA25/9A4bq1vIOKE0DusdMlLEaRiKOmdn9vtQfSalIlKSZhIT2xrpHMoL6rJkPB6iUXRaTdIkAh+6pHUc8c6Hb1OYis+//FW+9PkvEklNPi0YHx6RWM/y8iYXLl3lqavP02z3OH3lBZJGm4W5eZ56+nmarSb3bn7I7t1ryLLm3NYWWdpgd/8hUSL5kz/5Vzz93Oe5/+A63/v2/8T0sM/LLzzByy+8yP37t/juD3/Chx/f5ag/JVOSf/qt50kaDb737e/w7V/cp6odzzxzn1arRazCvXAy9ZTjMbGENHEkUtKOJYtznpdf7PHZL11mYWkFX5W4vMDUBVo42qkEIgajRX7Ct3hf/y5jOp/SDGYIeCGCLdJLmK0XHqdWAtnZISVoKagNlFVNluoQj3MuQNpssDhqCUmsZiwUH7aA1v1GxEE8BjPMMJ/+H17v9D/k683+ZSiW6Lca+E5OS+V0DnY4uCs5HndwvV7Y7FdVqFj2XVx3HiIQaQytBN8owEzRdeijF66krhzVwCGTLlGrhWpphFJI7zCmxJUjmNaBY0AM+lGmNkZEQQwiADVF1BJcCaUBp8FFoGNoZIhGFGDJCeBivE5CZXQZ3AqicKHusZLh/8FavE4gVqBjRGMGenQ1QWjOeE5REzG3ihuW4DJ8YlDlLvL4Pq7OKNoS4jnEyiqOY+hPcGWNSSKUTpFGPG6iEtKjJERKM289Zpyzm2nqRhR4P2USmFCzYaq0JXGtkIUFFWMijW0YXFTiYw8qQqkUISWV95STMbYObspoOGTuSLJiU3pRQkcHKJtSCVE6j07b+O46Nj+NOvoAf3ITW/XxtsK6ilqAdjVRlRNHKSJKcUUDW7aJms0ZlDosEKSOiKIEFflQHWkDdd0ZE+6xLox3AnA1HDqtD7W81rtAZ/chG++8Z5rnVHlOlLXZvHCJtLtIXVmmeU7t4Xh3h60nnuDypavk+YgbN+6Sj/qIQZ/xzj2y3jzPfuXrLMy3w/NKCybjMR/evsnRaMLq2hobCy2q/ogHVQPjWojyhJNJn1t4ks4qUXuNqG1C9BRLXZwQqQylDOVoAHVwc8W2xtdjokhgTw7Z/cHP0M0vsvHEOqsLXcYPn2V4tM2dW/eZrK+w9Y1vcbnqUwwUcbfLZDQkK/tc+9P/iTvXrtFYPcv0K1/n5a++SrOh2P3F24z2DvFlQVlOQn2jjgLk1FjqfEpVThE6Zu3caV755rf43Fd+m+XltVAT7RxpnPDSi88jk4Q4a6AjhfAOLQRaxljreHD3DqY/oNlusXxqk6gRtHTtLM46jg4eMp2MMZMx8wvzNLsdQFKXU8rhCFOWFNOcup61HsQaHUV46zA4vHUorWk2Zg0jpg6QTx3jmj1UnHJycIhxhnavy7mnnmHriReRWY/hcERelHhnaficjj0hZR6p4pleUMHZ9MiCP3vWSOdBKIQXKGFoiQkX3G0um4+RO+/yzjs/Yvve7Vm8DravvcvDK0+zuLpJURuMDaD1OE0RguBYmLnrrAOEQilJI45J8UhXo2jgrGU8HmCLinazRbfXRiDQWpNmKbv7u7z79o/50mu/w7NPPU1d1uAEw8MT/GTCXHuOc2cu8fnPfplud4Fq8zyf/8o3SbTk6tWnWd86zeHONvdvvk/RP2FjdYOlxWUmoyGD4SFf/8Zv8cUv/QG1Lfn+9/8jdz64ztlTS3zjy1/G2Yrv/eCHvPHWR+zuDTG145Vn11k9dYrrH7zNn33nXe7tl7R7d1lfXSaNQtQsrx2T/oRG0iKe3TYbWrPZtVy6kPGlr51j6+IZlJeY4Ql1lYN3NBOBkpp+GfGu/zw/kX/CIVs8Kq0PKbOZM0H4MDDzj7Lv/tdciLNmLyVwTlDWNVpFgavng14w1lCVkESKSAuiKAlawnqKyv5nn32/2QjyD+f6e4cKr4+POIoihHuf+/l1/lKcIHVOzQN2C433A5L8GDtqIyQIWyCqX2H3x9iRxdc5Siq81HhVovLb+HoPW5ziw41FbmYRFROSGur8kCIvuVdvUXU0SjmkaFNZkMOcYblAPbeIjHzoR3fVjG5sIGnCnIBE4sUEORmSGkWSZHg5xueGuNTURYm1Gp0U6CqAjkrvqWqBsyXeCYR24Et8JUEleJlD6ZAyxkcKyhFuDEJHCFEEuEykw7vV2zA4KivccAqFRi50EM0E31J4J3GpQtQaZA4jTwi8GSQWJzQkIgCTJhVCypm1WuB9BN0lxLlmqM8b3aXcvY/PPbKZUZ46g17cQjRqRF6F2kw3pPICpVIinSAiA7VFyfCg1CqmZyz+ZITJFf35DKk1JPMIOYYiRyNoREFMuboKwqp2FDkQVfh8ip8kFBH42OKlRdQVVKCOp3T2Sxp1iogUziuklrSTiEYc05AxiRQIuUDsVmFpjenOe+T716gm+0hXIA14V2NtsCFGpkTXBXUxwRUdZLOFiFNAhOGBDgMDgUJphdIRztrHIsHNck0QQFwSqE1gZkj5eDhMUZYkaYPWXAfV7eI8TEcnjPp9LJL59dN0Vk7hjOXtn/6Q/Z1drLW044j5VpMnv/mHzG+usn/cZ6dviQWM+4d8/Muf0+8P2HziGaajMe/fO+Duj77N4MFtNpqaFoB1HO4c0bp7l7jTI0q7eFNQmRIVt9FZRjU6ZHTSJ5WSpo6ZX4hJe01UFNNe7TF8eJv9W5fI5hYZFpL1q+fZ+eQS++//igc/f51xq8XypavML/U4Pjog6WSstmPW52OGOznT3bts37xGNt9k8dwl2u//io9271FMJpS1QTsL0mDqEqRCRRFXnnqOp7/2TZ740teZm5tj4gUSSTvSlOMpTgqc8+w/3GGK59TSAsVwiBUwPtjn4bUT2vNdLjx1lWanS2kdcjYQ6vcH5EWFwpFGEY6ZcBgNmY7H2LrGVhXeBiir0Jo4a9DodlBCYo0B7zFVCabGmDrEXxwByCU9Pm0GUJ9wrJ/a4KnPfZFTT76ATFOK/oDRYMq4LqlrS1ZW9MQhqV5mpENeUsQz+6IlWJuNB6XQ0tH0E+ZEzik94MnGEaf8CdO9invC0Ww0GamYIi/AjRlsP2A4mdCQGuscOkpIG10ilWDrinw6ng3ACAJCSppZk+W5BZpJjMaTFzlvv/4j3nrjp6ytb/HVr/0uc0ubjEZDai9IkgTjapI4pt1sMK2nvP7OLylqw3pvmRefe4WXXniFpfklvDO88+bPuHnjA3rtDpeffoG4kfH+R+8QCcU//2f/mkm/j0gy8trR7vT4p3/8r1lYWuPj6x/x7//tf8+1d67jrGetJbm4usBf/sW3+fl721Tes5BIvvTZs7z8+Ve4d/M2P/jFdQ6ngXB9b/uYV145xdxiRDb2pIkiUmF4NtdrkMUlT3UarG7Ms3Vhi97cHNK7QIq3U7Qt8NKQ25RPxhf50/yP+Mi/TC6aCMx/YiH0j3+IR1bD2S85H2B2kfIkURTAbaJ6nIkHEEKQxBFlXlBMS6JYopQCLzC1pTb2cbZSiEfOh/+lHuX//3nd31+gTFfxDUGkJ9Quwk4mjMaCPNkIMUA/gyG7AooCSKCXQgpeV4hySFQZEtVAJxW2nBCVESb3mFISRSApUbWmEp6yllhb4Y0PeoEajMCLGCKPryzCK0Si8DbHDQxCJAhlwnBfJ/gkEL29M2Asvizx4xrRmkPORZBpvLT4VCLqCBFX0Bf4SiIqh6AOffdRhJAOX4Rt66OFlncS0jZsnUEZifVHmLs3scMCJT11cga5chbRy5Ajg1MS6UtqL0BExEkTFTl8VaN8eDZKpWkJoMixDxy78xkuixGqC40SihHSQhZpIkHQC9ajpKXIPT61eEb4XFEpR5V4nCZUblce8pLG3pT2OEYriUsUZJJGmtBKIho6IhMeIeeIxCpqeZVyb43Jww8ww22EHSM8uMriVIl1jshWRHWBLyf4so1stJFZA6TGWQezxqzHUQ+l8ZHDuUeaweFmekFISSSjoBdcaN16dGwoygKkZHFxFd9oIaOIYjpmOhwxzXM6S2ssXbhCp7vA9ffeYufeXfJpThZH9JKYiy+/ytmnnmA4nXBz94RECep8yu0P3+b2Rx+xdPEKrpzn9v0h99/8GQ9/9TPmW4olIRDOMzoes337Pkl3gbjVQyAwtsCJBNVsIqVldHSI8J6WTum2Fc2lFjpJUe2UKCq5+87HLGydZm8wYvGJM6zcfJp7tx9w+MH73L0W0Tp7kdXT5ygnY3Z3djg1F7G13uLhx5bq6AGHd29y89Yq3fllNpd63Pnlj5kMB5RFidQKYS11VcJ0DEqxtrnFM1/4Ok/91rdY2zqHEJ5h7Wi0UlxlKKsKmcQMBgN27tzl1OYaoigojMFUU/beu4WKNGeuXmRlfQPjPdbUCCkZD4eMxjk4S6olSZJhgaLIqSZTqrLAVoGlIYVAKo2atUvpKLRKMft6VBXW1KGJDRVgnKbGJQk+yrC2Ym6+y5mrz3Ll5S+SzS2SFzmjkwHTsqaoK3Sl6NiEplpBJW1qGYVFaOQDw82GeaBAILUk8wVdVbIqR1xJj7gYHaAGBQ8OarIkI40blHmJrSvGOzucHB/TXljFWotQwSnari00DdPJaDZYEBjrsD44OOa7c/RaLSI83hjufvIRf/OX/wGtY1774tfY2HwB6yyj0ZhWmmEwaK1oNVKkjvnoxvvsvPFDluZXOLW6xR/8k3/F4sISaRRx/eN3uXXjA/LJiC9++eusnDrNrbs3mBwd8pUv/y6vfeY1iqpGxk28EHzly99iaXmN48GQP/uf/i0//e4PmI4M0+NdXn3iIm99+BF/+Te/pF86Mul54fI8v/17X8LUlu99/5fc3A8A6PsPx3gky+tdstsTMi1JUo8ip91K2Ny0nD4XsbDa5fT5DZbX14gUmLzAmAnKlGim1CJmt1jmb0df46fu9xiIhSAVHg/9H0UdZs5F4T/VCyI4mwQeJRxpolFSUltLVQbeziPdEUUabwx1WeNs+P4KIXHGBfYSj7TF7K/1v+lL+IcoH/7eocJRUeLLbczgHgOfctLOkG1Jy51QH1WUeQ1lhLce4QscBopylg+SKClxURsaMSJpQGaRMsP3Imyrz6R2MPHUdNkv+6QnQ6w+g5qLWKgOqIuMkZmn9vOY5iIiVTg7RTgzq2CsIC8QtcNLDb5G5RN05Ym0oBwfY4ox2mginxChycd9ChsyS8IHGwxRGzIFzRhSkKbGGY1IG4jY4socX5lAbi8NUmQ4GcjrOBciF7EIoMTa4HHI0QTGLtRYdQJnwEcmQB2FCFGJaY4vS7ButtmI8MiZS8LgXLBnCjGrpdQR9Nr4OsefTGA0hjoCd4LaifEa0vYEMTyiGla4qibCYk24aQYxbJGPtLKQRJFiXgK1xVjFpNfCa402MX44IHKzUERd43WoQCLViCTBK4fPQ0bSShlaMCIdWi0OBzR2J6RjCSps2iPh6MaStU7KXKpIKQMzSgmQKa7bpJpfZry4xWDnGtOju9TFCdZOUdbgZnlm712whFqDqEpUq4NOW6AF1pgAaZJylk8jvD4+WBQf1U2GGwQgJW52MPA+xB/yqkQIRdLIAt17MsLamnyaM80L1s9exNcFB3c+Znxygq1Lks4c84sbXLx0mYXFeQYnx/z1f/xrSmPJshRRDij6x8jWPJ/5xheR0lPlU2rrUI0GzfkF8mpAVntirSjzKfvb92l3WyhXkzTaxJ1l4nQBiWJ6vMPo8JBMCRZ7MefOb5F05oO1qtGDuuDg2nXmF9t8+MM3ef6bz7G0nJFUI0zl0Ufb3L5zncGl53DjY26tnuLMy6+w+trXeX7lOsd7fYb3tzne2KI1t8D5z38NqRIOHtwJdk1rqeoSU3mytTM8/fXf5smXX2FiJW++9Q4fffwRbm6ZL3z2M/zus5cxdU1dV9z/+BN+8J3vcvbyFVpPXeX46BBrHJ1mg40LZ0ibTarKUQ/HgCcvCsqqotFooL1lOhoyrkqkc3TmukghQvtEHNNst6nzEusgbjVJkoykkc3I2OE9oYTAlAW2KijGoxmTYYItJiAUzW6bVidm49wlTj/5PFYoivGYYjLm5KTPqCwxXqBp0InGNHyOVt3gPppxFLz3iCqY4Tqq4rQeczUdci7LWWlBL0nR4gz1+hJzK/OoJGI8HlDkk7AVU4JYCoStsXVJnDZYWtsiiyKK8ZC9B/cfbx9qY5CRZml5la2tM8x1u9RVhTcViXQcbd9m784Nnn7qGc6du8z+8W1UlNCdm+fFz3yBJE7QUcy7197j2//hf6AcDNi8cIXf+e3/hmaW8eYb3+eDt1/ncHeHaT7i6lPP8I3f+n3u3r/Fv/uP/wNf/fxXeOWzX+GNn3+f73/nL3n5c6/y2qvfQHZjTg4f8tPv/gduvX8dUzsakWS122F8MmB4fERLOtaWMr7wpSd4/tUvkDU7qN17bM03GAwGTCrYfnhClEa89pkLnF7d5/KTp1nbXMaUY/LBMdVkhJBgS0s1mmDbTRwVwk4RtsT6nFHR4Cf9L/LXg9/njr0UEikzJ8kjsNKjZp9fC7L+Wn89gEAJTxqHgUJdmwD6cp9uJ+I4QisNaYIxBimhLM2jQiJmknHmhgjqQDyq9puZJz9VD/94/ddcvl/jFnrMsYcuJYWcZ+DmqJII0WrgKPHVLMpoarBFaFwSIlQ8lzlqWpKoBGfGjIcjVOnQPiNCU9UTxoc5IvIIL7G4GaMggmYEDY30Fb4WeJUhszBIoDB4ESKS0kT4RGGFnsGXgUSBCPW8ToIopojBFD/1uCqFVgMa4GcbfNIE4gqKUMPnnAuZeReGAHiDdwov/cziPGujabdCHXJe4MZDmHi8EsiDXbyKiJ1ATw8wgzFVAZGz4BzGCHSUopIIaf0swSUQStFWIMqauhIc9xrYLEE5A2OJLmq0UlhjqLwnThuQSmSSYmMJlUPUChcrHCpwmrxDnAxIdoc0+w7pJMQWjaUZwXIrZrEV05QVWjgiJULLRvcCZm6B6cIm/Z2PGe/fpJ7sY+spxtZEBIAr3iO9wTuLrCtEXRM12ogoxhmDUDrwuB5N+KQIg0LPbHjrH5nPAr3fi8dnC+89lampjaHR7FAZh89zypMjamMZ9Af0ltdoJjGDvbvs3f6I6bBP2uqGKsezF9g6vUVtKl7/2S/ZvveA1lwXWU+xoyPyCp776jdptAIXZ3w0RKUp2dw8qIrpaEQ3Ds1HR3s7tO52SCNF2ekRN3sk3U2kTLDTEcf37xA7Q7udcv7UEp2VdXSkQURkc122P/iAk+efZeeNn5G/+BLLGwlzDdi5fUimHXv3P2Fw+glaUcR15Tn9mS+yeeFpXvjmPAc371P0jzi+t4M+02DpqZf5zLRk49THHB8eUJYlla2xlUE05jn7uS/w0jd+i7g1z/W79/nr7/5fODFw5fkX+WevPM+cllhrGB4e850//0uckHS+8iXyfMxkNKWVJqyeWidqtdA6oT+YBIeCqZlMpyRJQqwEk9GYvCrxVUmr3caZhLqqEUrT7Dbw1lGXNTprkGQZSZahk4Q4jhFCoLXCViW2Cm7MYjqmGI+pphNsbWl0unR6LZY2Nrn0/OdIOnPkkwllUYQ46ySndBZPSls2aNkJsbLUIp7FqT0+AmqHrCCRjnWZcyXpczHLWW9aFhuKRK7g6jnmV5dodFrkxZh8MsRYiZcQK4nyFlMXSKmZW1xDL6yivGXn/h2KfAIIamNwQHdunlObZ1hbWQXrsFVJLD3F4JD7t2+xtDDPiy9+juHghIeHB/TmFzl99jKnzlyi153nw9uf8Nd/8e84unmDZm+Br/32H3Pp3FVufvI2v/r599m5d4fh8JhOr8urr36JyWTMn/3Vv6OdJvyL/+b/wP7Dh3z/T/8trY/f5Q//yb9keW2LOs95+xff5s0f/4h8VCGB1W4bUVuO9neIbM3pTsxnnt/klW98mZX105zsb7M232Sl0edwKjjoF4wnY5555gKYmqXVBa48dQbvKurxkEn/MDzvhaMYTLALBSIReDtGmgrLlKp2vD++wl8c/SHvli9TEH/qVpx95sNze3bNKj9/Qy+I4GhII41WEmsdVVXjnKMoCsI8WKOlJEmTcF8SYIzFWDuTByFOIR5PisM9eHbnebyY+Id2/b1DBTcYIXyFqoPVVh4rhDCMhQ2Vh8EjihAVnkDKDp3N4RDrsk04/yyNrYqtbMqcGzNxCdNM4lyfo4FkWhxhi5RhFFOpMUxv4Y2gqsYUJmJIgXYdyiRCuAJharwTeBeFYUWmUWaKHSlE7HC2RBqJwGEGY8zYUAsPaUykHUpqjEugDdbnUARauJhVCTqvkMKFKbRx+FgilA+cgjrCC4VTErxF6iQMCBzgarz0eAOycninIXbhYZY7wATQYuHwKgkwRy9CNseFfBUiTMWllDgdIZIIISzeSLySIa1TzfqUfYJzICsLfgjHJbpRMWdyIj+irgYMqiY9UaDpAhLrQkRAOA/OIgElJYluEFuDmAi204pBy+O0RjTawWHgwNaOqDOHm5/HigjVbCBi0A2N0jFexwit0MrjsSQ7AxqFpKES2lmDxWaD5WbCWkuz2tT0YkhssBHLOKL2DoPAthdI4wbtpbOUoz2mRw+ZHN2l6N+jLPo4b3FSEgmLK3LkzD7mvXgMcwwRh9mbePZBlELg5acEVikEQkqc99RVHXgLUlHNLGVZs4VMEsR4QjkZU05GOAQL3XnKyYhh//4MMpRgrEOnGZcuX6Y/6PPuj3/Azsfv0ts6yxOf+zzNNKV/eEjnyWeYX1nCOcf+7gHj4YCdj99BZQ304jJH1/cwpmKtDQ7Dwc5DdASRH7GwfpaotYQXHmML8pNdluY0UZmxttqmu9giihRRrIlTRRwbpjc+IfvSyyxMH3LtrQXOXLnAS+MvcuPaDWy3zemqz427nyCTNsOHt/jozx5wZ2GVs8+8SOPZcyRz84gspXCehwcDtscl1epV1r/+LE+c20JVJdPhEJE2UO05RrXg9kcf8Pq//38w6h/TOHOJ5Omr2KqkPx6ggenBLmeWlzi1OMf9u7dIW202zp8hzZrYsgYpGE8nuEJRFFPSRka70+Fkd4fhwS5RnNJoNBEKTO2Y5lPw0Gq1KIoa5yDJWrS6PaSEJIpIsowojrHWoKUg0oJaK6I4QU8SrIO6KBBCsfXEc7RSiBstTJVT1oaqtBwdHjMcF1gf2k1iSrp+yoIf048MFk0tRHAwWYOwjq4veTYd8erilCtzikymFGWJt540a7DQ69JttzGTMf29XWKhyW1Nb3WFlfke08qgBfR68/RaHRKtGR7th2y1kLP4gyNrNVndWOf8uQvEacbe3h7tLOPq5We5/eQH3LzxEbEKAqnTbaOjlP6kz517t5hfXuPq6RZzUUTiDNOyYPvjtzl6+kWGWZNf/OivONzZJ1IRS0srPPv8y2StJuIAXnru8zzz9CsYJ9g/2sUUEzpRxuHeNrfuXKOrY850u+yutNg/mXL17AoXn3gKVxS8/MQlXn0pYeviGmlvju0bD5gWH7K42OObf/w1rrz3MR98eJv1lS5xZ44nXvsKT1ISRRpXDpke1ez2R3zwzh4PDksmheDFJ4751jct3U4H4yqsnbI7neMvDr/FD4a/T98uB+6OeIxhnNkUmQmDWRDhUWvHo8O+D2yFKArsiqoyYVgwOyA6H9p/ysKRpQlKa5SWCC8wdYXz9jE94bH5QXwK2/yN6x+tC/+zLlduw9ERxo6pK89UCvJpRpkkeFkhqyp8S43ARy1EIw311OPAQXGiwFcGESe4IsecFBgnsZFFJgqpBNgI34pwcYHP/acRJyVnLHUd3j9OhASAFuCrMFgUAqciHAYlomD/dwJhzQy4CKL0iErgohgpHb4sEdLj8gpRVAgf4xPAKYSvQiTBEpYcNjRE+VghohC9oPJ4qRASMKG2UvoY5zWyzkNldP8BMrK0YknTD5DuhMNpQkvkJCG3gXEQC43UfuYAAykksUpJZYSsPdHIsK/BRQqyJiLzoX6zqJFJA7G0TB0l+DhDtzS+FigVI3SM15pIS3yt0CcjGlNB08c0k4y5VpOVZspyK2K1pVhsCDIH2nuiOMJIqI3H0iJZvUijt0Z56mmKk4eMj+6Tn9ylGu/jTI0VllgIfFUirQ32ci/QzRYqTsPiQQSnkXcz8JoIr69Hhe0vj1pdBMYYqrJCRRpjDGVtSLMGOm2gTc10MKQ8ySmMYa47hxJwuH2LuqrQcYJGUDvH1QuXiJOE13/wPR68+ya1gKe/8FVW1tcZHR2i1TkWVpZIs5SDwyP6/SmHdz9heHhA+/x5jq+9x3BckLRBx47ByRH3blwnkQVrW6fQ0ZNha4qhGO0Ti4LzGy1azQarmz2SOMQRojSjM58wvnsbjvY5s9Hj9T/7Lp/7/ad58sVXSaO3GYqYjabj/q3bjCcNRKq486O/ZvuNNqeefoG5y8+Qdduki0sUXjA8mXDnaMgwW6H15S/zmaev0oskeX+AFRLVWaCSGce7e/zsP/w/eXDrOqIzj19fR5mnGZQFzjqKk0N6WrF65jTHew8pvWdja4vO/EKAiQNFXWEqQ20qENCbmyMfj9m7fxvnPN3OHMQJHsF4NKUsCpqtFrUMPA0VpzS7PaJIEylNnKUkaTo7PDqSKKNSijiO0UkCQlJXNRjH/OZZVteXyFqBOVCM+1RFRb8/5uRkQGWDa1JT0STohX1VUumUEo9QARCMg1TXXFATXpsb8uwiLCYJVVVSVzVRFNHsdpjv9dDOcbLzAFcZxqMB7eUVVpYXaacxR3gajQYbm2eJlcIUU0wZ2tGE0MHtm0bMLy9x8dwF5ucXOOqf0MwyNle3eOmlzzMeHJNEEi0FjSxjYWGO2hnu3rtFLSQvPdmhGWnaAg7qkv7De9y/9hYrc0u8+fp3+fjtX4EXtNsdnn7mRZbXN7DWcHbrAlcvPEnWmOfo5B1Go2NWF5Yx+ZQ3P34TZSxzQnB1Y55PzAHznYTPvfw8OmtxYX2dtflFNs4uML+xznhU8quf/oJeN+JzX/0CZ07f4t23rocFVLvDwuYZVi5cIo5jcDnV4JDR4R7XPj7k9nbO8dixOh/xz/6w5szpdZyrsUyZ5Jrv9T/LXx7/b7lXX8CGDe/jmGL4p/h7ActitqDQOkBErXPkRY11drbAmMV5C4tI4lBdrJKZ3DCYuuaxH+LRX/MbemG2AJkNTP+hXX/vUCH0HUugRJiQD/bSzfLC4eYrUHgFoHC4GQ1dg24i5tcQqylrvZznogHJcMQ1dwYXN1nLHM+1J5wc7PLOpGQcRWTZlLq0mNJxYj1Yj/WCKuuCCHZARIJQCUrFWB0RN9okqWIqKmJrqEdTcKGGT1azqbKQGO+Imm18ow2tCMcOHBmwKUiDmwJWIDIPBDuisBKRRziX44tZVrHZDkCh2oGVqEhiVahvtHaKqCS+1sBsAulrKAXemOA+QICsEHa2TVAC4WqcAilriAwyzsE2EZEGO8XXEUK1wv+/N4CErItoNvD5ONishcUVQ6bmGONS5lsNzjemJLsDDqoInbZQKkIqgZIOOevORoBWGq0Um84SDwruTwtOeg1sI8WnEd4JEp1CbwXdnWO5mdBrZUglZ/A3Rz1zpsTViHJQUBmJSru0oiaLrYy1lmQxgbmWopMJmhEkPkXNKLvaOGoERkmIE6JonlZnjub8Fp3Np5iebDPYfp/J4Q3qekxmBVEkw5CpzB938Aqp8EKghJoJfo9zoUNeylBDaa17tIgIN9kkDiAm51AqPGiV0kRxjIlKCm9QM4t5VeT4qqSRRJBkjA4P6J2+SHdhjvd+9kNOHt5hcPcmWy99nVNPPc3w4JBPjo948umn0ErxybWbTCYjRg9vMTk+obe2xvG9mzx4500mhzvIuSbzmSSJPVVtOHi4R7spSVtdkvlQjeinJ0Ta8fQ3XqOeVLSX1pk7d4F4aY4ki0BFJJGgzIe0sphTT53mx3/1c67+d39I516f9MEB+yND+9lXeXL9Dh/8/A3ShXNIIfF1ydHDW4zf63M0zrn4+ddYWVrhxg+/w/V334Jmk7qu6LUy1haXqVTJdDBC5o7Tl8/hDvdITIWJJKcixWoi6R8dkk8Leq0Gly5fYm6uw/E4Z35pgbTRwTnPdDRgcHyM1xHTytHsdpmf7xFpxd72NqOdh+g0RmYZ1kOZ5+R5jpSCOE5QKqKua5Isw0cKoRXtViv0qQPTyYQ6nyBsHarcCFZXIRVps40zHlPmxFii/IA8L6jtPmXlqGtPPi2wxqJijbGhRnBJVZwxR0yrJjJdYJg0qIWD2tOUhkuNEZ+fz3lySRJZw/7eLsdHJ2gdsbS4gOh1UFHMyqlzPPvyl9g4e4FxmXP2iefotdrIyYROs0kzTdFCoKSk0W7RnltAKkEkY5rNjO78HAsL87SihDvbd3jzV7/g/PkLXLrwJC9+5ou0uz3Onb+EwLG6tIxWEW+8/QZ/+6f/lqw3R+tf/p/ZWFhhfWMN50rarS69VpuqrlldWePC6QtsbV3m1LmznL10CW9gfm6V1z5/iqqc8OGv3kBLxTe/9cdcOHuFa9ff5f3Xf8wXP/cqTz/3IraumQxO+MxLn2Fu7TRVmfPK+StE7v/N3n89SXql6Z3g74hPuYxwDx2ZEamRCSQSGgWgtGpRzW4Wh00OyeHO2o4ZbdeGM5ez/8Pe7c1cjK3Z2AqqIZuiNatFaVQBKKCgE0idGZGhletPHbEXn2cCzV0rm7naWjMeWCIiPCPCIz3cv/Oe932e35Nx9/Z1/up7f8H7d3fJjWd5LuHV58/xzKvP8uwXnyNM6oS1BsV4jM2GpJMexbhH/+iAu7e2+ehWwV7uMUj0rSFf2N0nqXtsYbh1tMK/2v0ubw6/ydjVp/vVVFHiptOA6YGien+6QfvpAePRxl1dSJBSTQsCj9SCSIdoJapDnQ/Is5JJmhFFIQpJbgz2ccZ2lV39eLbwuaYFUOVa/xoWCL/uSwVjXJkxsAZhNdYKyrAJoa5Sm1AIGVUDAK1RcY1aEpErA7ZEFilmnEEIsnTgJI6qXvBxiG+0ELUaNj6G4xSKEKStlAiPLE7a44usgiqmCicLfFbFHhLVEA2JdAVYgQoUTnmEdFifIoxH5LpSymhRqT3LCvrINKIMVeKtQqIqUIc11XNVlaAMRKaa7qsGqBRnLYJWZQX0ZdUvCxJotvH9tFJslBayEUUvo8xK4maDtW5KY69HLwso5QxShwglUYAQZVXb4aZ1hGbBOYK0IChz9hshWSuBSOOUIqg1oDmHmF2gW4/oNmpEkcYDgXCUXuCVIrEF5igjzy1eN6iFCTO1OstNzWIMs4lktiZpRIJYhATTA7+2Fo3ACIHUISppUa83yWeXaSxfIRvuM9i5wWD7Y8bZIdZZIq0QOHSR4+WomiZKVUVzCzGd/PnH6oRqUq0rOfK0J2iNQaqKb+MBrCeKAqTUhFFY+biFx5mSdr1R8QOGvWp402ozGfaRUZ1T586zceNj+ntbHN/5mPrcGs9+428hy4z3f/lLVtbWWJqdY3dnn16/z/h4i8HmJnGnS2N2ls133+To/i1asWQcRbQDwEH/8ISdRFFvxITtIbEp8dkQn/dZf+4qi+unCOIWCxeeIFhcJmpE6CSgVouxWY966OmePw//8s8Y568ws7pMZ++EvXv3caeucOEbl7j74+8xiRar1Ccn6e8/ZHy4y8aDLZafvsa5p65x+MG73PjRD5jkGd2TI1qNmPD8BWxUZ9jrUYx2Wb90ETEeEIyGRBpaSnChGZGP+4wnKY1awuLiEvr5q+z3RqgoYGami1QBRZYyODqidI7CSUQU0+3MUq/XGPROOHqwAa4knp2tHMZFySRNq1hfHVQpBsahgqhKJxFQbzWRSiGVIs9yirSKVvfGVNd8VQ0eg7hGre0xZYEwy8TpAXk+wfaPMVZSFJZxaigLiwoCLBWfpB051n2fYb6PV4KTqEmuBT7zBMKxGo35QnPEC4swEwj6vWP2d/cw1tGZmcV3Z0niiPbcIlee/QIzc4v0Byc0l1ZZml9C65BmkqDm5lBCEAhJnqdESa1KwVIBcRTTnm0y2+3SaTTp93v87PUfkIQhLzz3Kk89/RInvWOeffYlwjCgLjyt5hpbO9v89K//nMP9bcQ/+Cc8dWqds6fXONl/CM6zuLhE4CwzzRZPX3uWtdPnOX3mImcunaVZn2E4OOG1V75NoCUffPAG+7tbfPGLX+fKpacZDo74+O2fsba8zPPXnsWZnLnOTZ68cJ6zV1/AmpKrX/pNkkhxuHOPn/3Vz3njw7scDwtajYDnnlzm1Vef5btPX0IiSdozmMLg85xxf49i3GPSP2bz3iYffzrg/olgguB4nHHv3h7LSzWE8hz0avzR7rf5j8e/z4FZejQGmP5/OkifbuBVb2GqMfSVBvGxogAq2Cafa1RKQRSEBFogp0OL0liyLCcMAwKpMM5VSqdHVYL/3Pd7XC9M3z6641/D9SubCmKphs8DGBv8YNo1kQLQSKlxocaJSoIurKs68Phqyt7q4DuWJL1LsLHL7UlKnxaTmqMujshORriwwYLIeNr1uRdpnrBHvOOWOYlqWK+QKkFqVZGUpZhK2WUFvpJVnrTCIVRJLQQmE2TpyMuSKIiJVYCIA6xSRPUWonsKv1THm3v4rQJcUglMvMUVvioQigKvCsgLPDW8HVb/NhsgpKgAhmNXEZylwWpAFzjVQLYUwppKwaGAogBD1ZzRappLG6FCQS0e08j3ORFmGmGkoMyQsoHMj2CQ4Hq2ip5MI1TYxCauknGKFl6HyJkWfjBBGFNJIvsjJn5MmWXk7Rn8SoOFcoPxeIAwAUlUA62JpUSrqqmg1dT3KzyJCmkh6ErBJz7ioD4D9RCloN5aoN2d5YmZiDOxoJCSiQF8Rp6nHJUlulQ08wJSR6qb6G6DhVqNTgItXRAKQ6xKIhURKIVGoqIALcAWsopGNAXW5KR5hnOuAuiEDborV5jpLDPYO8vB5kdM+pvoMiNSQSVjFrKisuqKquqsQakKSIOnyhn3AqlkJc90rpKOK11NhabSpLhWq5IMigIdBmBN9RiFId5UOcpBGJNbQ//hbeqzqzRbTW7/9HsoXae3+4CkM4eIPNsfvcXJ3RvQbvPzD35GdnLI5OSI+kyT2tJpymzCx++/yf7tW0RxSPvUMlk2Yfdkwpn5CCmgGGfsbR3RmhtQW86JXYkqRzQS0E8+SdicJarPVvnY9QV0UHXS660IN+gR5gNmzp2jOPkzJpOAtaunKEbHbP7sbbZ++EOClUVWL5xi84ObTIKYoNOh1ILuzDyT3jGHN67TUiGn1k/R27hBVmtw5sIFVhcW6R3sMjrocTDo0T17AeccZ596ghkFk+EQ0WxiR2N2D45JIk3/sM/m3ZsYFTK3tkavd4iOEkLvGQ5OGPaPyWRAbWaB+eVlxsM+B3vHFWTw7NkqOzzLGY4GACRxTK1eRynNJM0oraHR6VBvNKgnNawAl+YMDg5JxyPiQFJLIkbDAc57GjMzyEe2iFqNeGaObHRCnmd4YNDvUxiJDGoAhGFYJT1bQRhqOqrgQrmPnEBD5mwHcxzTxgBLosdVuc8SlsFBxtH+MXv7OwwHQwKtGfVPGHVnadbrCGD57HnmT69XDa0w5t6Du+gw5vTqKlEY4kzV3Ci7Bc5mCOWpJQmx1uA8c50F0nTERx+/x7tv/Yhbn7yP/Q3H2vpZVk6fZqYzz+HRPvV6nTBOWJ5tEynH9vvv8OG5v+bLr32Zr3z5W+STjJWldQIdc9g74bd+6x/STmpk1rLf3+f+xgNWFpaptZrk6YQf/+Q/8ovXf8jFS0/y6he/RVEW9I6PWe4sEKuA27dv89712whTcOWapZOEFNkIn2ecHO3w+k/f5I2PHjKqRCrs7Ix5eG+b5157kYXT53DeUWQTyrTH5GADbMXTkc4wUw+ZaeQcllA46I8dx/sDOvNt3j04y7/c/A4fjF7C+mhaBEz3NSGmYMZqU/bu8TigeuM/4ykIMY0SZKrWCjVhqAlEtf9UTd6KYB5GAZNRRjopELJqUvKoifG5/d8/9mNOP/41LQ7+/2EtmpJ7YQ0X1oAIEVTQRITAywrKK4SsYhuFRHqLUAVRqBCmwOcFpjQ4X1STuTghRxIkCaK9ACtLuHgXdgf4MgAqvpC3plIJlCU+cFCOwSS4yCHIoAyr54dzVayjqdgLTsupNxtERyGmAxunqtqBwoEVIAOqYPYIGWrCJGfGH5OeDBiqAlKqiMkiQJYZalRSuBjpx/gMJG1oKLwvwMa4sIlqNvG1I8SoAtT68ZjMZbhRxqjXojzd5rzfJU1zJu6YWq2J0wEoRTytF5SSaFUxCHSoOS1iukJwyys2ohlsK0EGECctWt1FTnVirtY0UsPYSqwr8CbjMM8wRtEyjmBiyFyMnanTSRrM1SQzoSGhINSGSFoCPa0XgmoAgjWUORgj8KmhyDOMdZgyx0tNq3uGVnueycI6h5sfMdy/TWkHhL6SLVf1gkTqAIXE6EohqrUCKbDG43xVb6ogQHpPUZYgJVoqTGkoipwwCvG+ilYOyyqaUuAqy6Ov4sCjWg2DYHiwiS0Fa09cY+Pdn5KPK7BjUeSsnDrF/t0PmGzcY+IKhrc+4P3DHcaHBygtaJ1eQ4qAvXufsPvhB3hvaMx3CZsJD4/2qAe1KomoNBzuntDq9qgtpdSsJTBDQsYsnl1DXXmKuNlBJU10vUsQNaqo5ZmEpi5Jih5J/Sy1ecnBjS2ufukiDMbc397k/i9/wc1Wi/MXr1C+9wF7OxLZajPGsrq4QrsWMrx7k5PWLLNzHdaWu2wcHLB6eo3zZ89jszEnuwf0T3r4ZovSO2YX5/jGt7/FYP8AowRNHbCzvUtUqyPLI442H3B0PGBu7QylKZiMh8T1OulkRO/kACM0hYq5eOYsUsDW1ha1KGR+7TRlWWKNJR9XwMR6UiOKIqI4xjjPZDKhMz9Ps92mXqshlMIYS3p4zOD4BCUcjVqMMQWj8Yhme4Ygnp4Zooi43cGNx+S9Dbw1THoT0tQgggTnNYEO8LKyDusgpqkd6+4En0pqomRTz3MoZpn4kLYY86TY55zKcEPD/ZM+O7u79E6Occ7Sm5llPJhjptVEC5hdXKbRmauaZEmNw+NDjLF0Z7ucXlkF7zCFpzAGu7QK0hBFlQrIW0O7MUMcR3x0/X3effPHlFlKOp7w8ktf4ktf/S1Or6/TH/RweDqzXTqNOrONiHvvbfD2X/wHLv2jf8Lzz3+B5YVlFudP0W526Y9GvPzyb9CKY4QQHI563NvYAALqzQZKaz5+7+f85Z//W7QM+P2//1+TNGe5d/8WzbjOfKvD7vYev/zwOrtbu8x1FzgXh9hJiSlzyjTn/Xfe5Ydvfsr+uPIUFkXOg1u7XHtmwrlrzyKkoiwLiskeo8OHuHyEwIIpqEeKbluyM7RMjCI1cLibMhqO2M2X+NcPvskPj77OyM3C1Kb4GVT5UWITU5HA53QD0wO/fyxGnMZI2qq20LpSOCJAPAZoCHSgMKUjSw2FrJSPjyNFH9sjH93l52qGX/N64Vc3FXZO8MSIZB6xFEIk0crghMcHTUQjRNs9OOxhTvIqWsgDUQ3fiAjzLcJ+gGHAUWY48gHx0Tsc3QnZqDWQszXWZmPOj3ap9/vc2iroyyZ+fraCGwpAaYhCRKBAabwUqHKCKgtsaSm9RUcgjALvKAuDMY5UWqIwJI4jfKhxOiFHU7oCJkPI40ouaM1URQC+LKtkB1cgshwaDUTH4kc9pJrHJx4fOyogQ8QUfoC0OW48xscdfDSB4gTRLxFWVhyEIECgwXhElFLTKWeKhxQHB5wcAbnG6yaCDB+BTcuK3jscIAqNigxu2EdoDSEI3wfZBAky1vi0qPgSvR7WO7Aj7KTgQHQJrAaTYURKISXSTpszSiK1pB4rZOCRfiqPbszQ0RENHXI/bnDcqdNua5ZaIQu6YNaP6Z1MOPQSlEJmKXujAQdjy6xrE9s6XTfLclfSDhQNSrSwSOFQWhEGGqWqKDyFQNpyClfKKNIUU6RTlYjBmupFpmXFddBJm4XT16i3lzjcuUF/9xZpekRsDb4oQKXovFI/OG+r6UMUonTwGTvhkYxxSoBGCKytkiGklERRWMnuJmPyMXjriOKkikv0llq9RZZNmPSPicOYpFFj85c/wRYleX8DnGH9uS+ShJLtj26QDk8IXQ55RufK01zqdrHFhNH+DhPp0T6l1U5QSYLPLPfv7tJOPHMzy9QDgaOgfzRg+8E2jbmH1OsxYWgJA09SaxMmNVABPgzRSiF1NU0lsARRgWVMrdUliT0Pb97ipd9+kScIuXXrLe6/foPjmx8QvfIqK4tdPrj+KXv371ObneWlr3+bC698BWOhf7RPvbnI5W9+l3Buie7Zszz84B32Hj7EBxEnaUrmPOunVvCNFsHZs8ymE8Soz+HxEfneFg8//SVeQNia4+K1F9na22Om1UBFEeNRn8l4jA9rtLrznDl/kfF4xGSS0el0KbOCoiwItGKSpWzv77N26jS1RhNrLWWZgYB2p0t9puIs3Lt3l/2Nh8zOz9NOaigEYRBUbIc8rYBR3hHENUxpqmIxjlGNGYpjxeD4gHSSEdRmEaGoisTSMUozgihG6wBcyZwaEpaW9mjEXNlnI5xnJDRr7oCF8pjJgWGrd0T/+ATjDNJDmeWcHB6ivcNMxjSSCB1oklqdeqPOaDxme2+bQIc8cfECzXqTzYeb9IfHdNuzzM8soENJWdpKBTIesdiZYzg8YvPep0z6fca9Hj97/S9ZPfNPOH/hChaLUJL+YMDWzkNqSnNp9Ty9e/cZ7t2jXvs2L774JU6Oj3m48YB33vkr5hdXWOme5o03vs/1Gx8wmPT45m9+l8uXnyWpxUgkV596kYWZec5feAK85Kc/+gt+9tOf4oqCvd0t+sc9Pr69hxCSF3d2WFlf563XX2d3e5fLp7qsNAOW6gEPhyVLnYivvHqBL3z9S8wtLZONjzh8uEXv6IRIVwVeHDawZUqoPdiSy/0CJQr6uacewu6x49anF/mj3j/gbnYR5zTuEVeloqpUsnH81Dv9+UnAZ5OJR0q8R5FNTlTDXWEcaqp2N8ZPD6QlcRxUE1wpsRacfcRt8Y8VCl6I6QDjUanyNwuH/7z+t6+t7QFufhbRbuDVlCOgQ0RUHYZRCuEyVF7gjcMaU1kbZIRwrmJjFJbUW+I4JIgidBTgVYQREYV3kA/wY4GQNZAV7Nh7S/Wk8PixQeXjKm56NsSXxwjfhVjjE/DKg49BhICoGAzZAMbz+KbEl31EfwKFwCsNOkCoyuIgfEaoDatul2Zvh/u7BaQSTwuvDcgAZw0UBpGfIIYeFcZ4sYMYaIhBCIn0/WqoEYeIrIpMZNzHTQTOpohhxkAIdgnxdoIzKUWhEbZESF89lhLiWg2pPUpU+3ej3qQb12nKgE5UY6fdIJgNWG5HzIeOBTnEjCfs5ZYiCAjLkt54yPZwgjYN1n2TpbzJXKtJQ2va0hGSVWpKWYFPta5UkFpKpHeI0uKMocxSTJ5i88oW66zDWY8Mq7hLGcTMLJynVu9y0j3N4fYn5IMdvM3xZYGXCpWnSF1xwYxzVb0QhKBkle05rRc8oFyVMlWBGyswWxRHOAtFVjF6hJREUYz1ttqz4iqtbHJ0AB7ac6vs33yf0eEuAsnoYIu1L/wm80vLnGzcoLd9n2BmBjcaEi8tc+b5VxHSkB7tMRqOSLQniQQibpBENbbv7ZAPe3SbEYszMVqWZOMJuxt7NLqbNGbmCJsRoU9pzTSJao3KehKGSF2Bs4UUeO0II4PVKRLL3NoSD29+QPmbL7L24jWuDu5w81+8z84nPfzFJ7h05jzDX/6SW5sbENVwL73ElWsvI4OYdDxiFCWceuXbLAvJ/NVrjPe2eHD9Q4zQpNYy2d9l7cwZgpkm6vQpWjNtgsmI8fCEgS3Zuv42eTbChzHnnnqJ49EY6R1zCwukecqwd4wME0QQ88TlJ9FKcbC3R7PZQgvBaDQiiQOKLGdzd5fZ1gy1RgMpBGlaRazWm02aszNEtRoHR0ds37mH0pqlhQVwjiiqFMf5ZIxJxwytodaawZQGj0RpTdBskx/VSPvbDHp9ZNQg0BCEIUmgGI0nlYI3isB7mn7MOetppild12cjWuBANuj4PqfsHmJg2Bz1OT44JCuyaoswlsHJCaEAl6U0axFhEFCrNag1aoBgd2+HvYN9vri0xPqpVQ6PDtk4ekgS11hd6JIkVf07Ho04ONqlndQwpWPj/qcMjw7I05S3fvZ9Tq2d4aVXvkS92eDwaA9TWG7duUEcRFxaPce95B0mB5tgJ1x56llOrayzt7fPW2//hFE24smLL3Ln9ie8+97r7B7ucP6JKzxx6Rlmu4vk2YTTaxf45jd+j06nw8ryGT5672f81ff+hP3dQzY37pMoyQcf3+c49SzObfBSnnP35g3e/sUvWVuYoSkK1mcSRumYOFF84eoyX/72F1i/fBVnM3oPd9jf3UU6QyOBRmcG70qiUKCE5cKZHFtO2B1W+/s4s7x5e4bvjX+fX4y/QGFrVWNAPkoCnx70cf+f9YLgcfrCdFv/rMEAWA9Z6QiCyo7trMcUFmMLolASBCFKCUwpqqHno2/0iLsjqnSvR0s8vqPpx+JX2zD+f7V+ZVPB+0Xk8hxqISSsWVoMCYxF+gkuP+TYJBS6i1ycQXQyxGCIG48pPQg7RAyH2Ilm6FLyIiMVKeVogCkXMPMdRM2RpUMmOw94uJ8zGClE8BDkAiJpVAoFkeInOT5sQiTQ9RpJ06NGOWXPUhaish6UFllawiDACU8pFS4ICcMIdIhJIkoxwJ0YfB5XUhUhcCGVZ9ADpa/YBlkJ4xEuP0J4BU7jzQ4kq4j1OvgUCg1hDR/rSl4/TJFHQ2hIHFUsCboGSYAgryIia4ZTwS7x9h4P9g2TkcBMFIgSIXoIqRFxr5putEGPM8qigQwAU+LyElVUB10hCog8TlgE1aHYm6Iqhl0leyxHGf3C4kWAFAoh1HSCZsnLEl9alDckNUM9aqBliFSVouFyFHNOxYysJE0z9ssTCj3ixnGPncKTNGIWA0/az8kmgg4dLiUtTouIemypuYLYpSgqer0OowpMomRFAZ7SlZX3SF/F3mAriKQSVVGghCdU1dcoY/HeIKWg1uiyuPYC9dZpjvc+pejfw5sJwuTk6YRIiSoeypa4XBEkdUQUV9aIz8kbw6BSNRAEMJ1ECAFhqCnSR13F6cQSTxiGSGFJByckcURpHJODh0Q6pNZpc3xQ0lk9gzYTNj/8Jfff/SmN5fM0FxYpheDw9nX2Pxpi8gLdmGW0v8vh3ftMJhMIFGHSYG59jfluHZsIMBOkdFhXsruxSS2SNGWPeGmJoNUmiAKE1ggl8VSsCSnAW0vaP6F9cQU5WydIQhpLLXp3bpAWXyE6f5lv/P7fYefuNnLviPTwiM6VyzwZavRHn2B8BaDbPTxEm4zRg1vEC6dora5x5xc/ob3zgOXVVZSEnc376PkFLl55gnw84Kd/+u/45Jdvcer8RX7rq9/C2ILDu59QTvrMnn+GsDHD7Xu3me/Mo8OIg8MDpIBmo00mQlbW1pmkE9I0pdFsMknH9E5O8LakHoX0en0KYymsw0tJOpkA0J2bozU7g5CSjbu3mfQGnJpfIO7MoIIAk6YUZcHe1n2OtjaJohqdhQWM9+RFidQhYZyg4zo+bJBmD4nrLZJ2BxFGlE6QFilRWMklha4moFI4Zv2YoMjpmJTVos9AarpkNFVGmk0YnBxjjaHRSJBCg7dEWtNuNGnUE/J0xK27Nyml5ulrL3BudY3FuQ5ZntFq1rGm5JOb73P33i2+9aVvMNvs0h8N2d07wOUp8+0OUSSx2RgzGeGcRTjB4fE+mSnQtRjpHGGY8OZbP+ft17/Pl17+KqurZ3jiqSe5dPY8zVqN470tvven/4q33/wFB/tHvPTKa+hzjo8+/AXbG5ucv/wkLz3/ZcIo4v6ND/j004+xwnJ69QxJvc2H77zOmz/5MVv3jyg9FJOMC6sd1rsxwniWY8Xmp9d586132TgYk54c8ZUXzvIlCf084+kvPM+5Z18g1Ire7n3uf/QuH71/l/sbFcDy6atLvPLyWRqdNrVIVlJCBIsL40pKaDw3zKv8aP8fs+Mv4YQA6adKgSpXumIquWnf/7F0Ybrj2UeAhcdS6OpTplGzHvK8nDJzqtu899MUGYmzvmq4y0pDVxUBHhyfwd4eb67V/Qrhf90HD7/WK9vbRtg2vtaplITa4oo+lC1IAmQcErcSglzg+3mVWiQ83ldEdy0lYRhRCkWmAmwYoXSIiWJMmGNGe5Xy1SVowAYCpSrOhi9dNXQqLWQpvnA41QKVIMwxTtSRa22IqjhJoWJ8HOOkwo9OUL0B2AivS7xPK4h1GCJCA6XBR9BJjlnub7O3PWZzKClHFbdByj4CjUgK8AXUI4JsRDlKEE1RRVpnJaIELz2izCDROEqkqJJwqnpBVB4g6/DjlL6yRMiqVhCqOlB7S1kWgEG6AucMtbhBFDaQKiAIYk6H1Z+h0+SFY//oEJNk7AyOeDCqSPmLdYkc54yGntjUWUuaXNRNWqGnFhQkLkW7AqUDdBRNPe4S5SuQXOYdyjmUrzgmzpRI5ysbBCCnPmapFNp7fGkQCsKkTmfpMnF9meP920yOb1Kkx2AKRJYiAo2UElMU2HxCEMeopFapcb14XC9oparrwtSKZq2pLBKBQKmqAflo0iicR0lBEgf0Do+qeGMkWX8fAXTnVxicHDG/foFmEnB89zo3fvRHeJWwODePnpllcLjHjQe3sekQUZvFTMYc3LnJ6PiYUnjC+ITm3Dxnz6+hGgrncrQYI4Xj5OCQBx+/RytISc6sEbVn0bUmUlc1A9JV10dRgf4mR8fUl1sEK3OICDrnVvnovZ8y2R/TOHOWZ37zu2y8/wnleyliOGQSn+fMyy/De++ydzIkkpKjkx4osNv32SsdK9deYH9rk42tB6w/+SRRLeHkwQYTqbj48mvUk4D3f/TXvPGXfwJBwH/xe38XESX0Nu8yOnxIbWmd9vJ5dk8OCaXm3PkLnPT75HlGp91mUsLq+hmkUvQHfZIkwRvD4ckxeZaRpRJXGobDCc3WLE5K8ryY7sUNZubn0FHI8eE+m3fvsVBv05hpEzTq2DzHmIL+/i4P79/E565STw4G5KXBeUEQJxX8vNFh8vA+MghpznSQcR0nFOU4R2tNEEYIrRBSISW0REZgCpo2Y7kccqRqxBQsyBSb5/SPT0gnY2q1mCCMwDsUnla9QbvVRHrLg837HA9HrF18gmfPX+GVl7/AuN9npjOLVLC9u8nP3vxLrl5+mivrr+K9ZfNgn/FwwExSp15PyLMRxWiAsyXeQzoacjA4IqonyCggqbW4ufExf/zv/wVnT63z5NkrXLl6lXoc0m3P4IqMt9/4C37413/Fg/ubLC4vsjizyKefvMPt6x/TbLV57eWv051b4HBnk48/eJveqE+3O8fc0mkebtzj9R/+Jbeu3ycrYNgbcfX8AusLTZLDERc6dcbbD3nnzTd544MN7rdjfu+1C7zy3DoLSwecv3KOJ1/7Eq3ZLll/h52bH/Hxex9z4+YxaepZW2/zldfOsnRqiVqiKnWad7QbI9K8oLCGA7vOvzr4r7hpv0whQoQEJxyCKilOTFUJwnv859v/ouIsVXv6dADxuF6YNhq8oCwtxriq/nBiGh8qkUKBr+zZXlZ8wsfx0s49tk8AnxtuTFlx/pHt4tezcPjVTYXl54nW9llLH2BPUvLScuybxPSRucOLENcocXGEnOnSWMiIbIorR+iDTfrbKZMyYuwcBDVclGILgxcpfriNzw7ZO8g5GRZMBpWkThYFbuKgsLhmCxEP8Ec9RGaQSUKUNJBKULiMMp9QThyiqOKaAjRSBMT1gCKSKBFQeIGNY0g8yByBxCdNRLNOfc6wNN7gwbHDFyACgdMNEAkiTGF3Hw6aiNkY5BiO9kAl+K4Am4OJELUWzCXQOcZOcqSchfgctE9gMEGIENywopFnA0bHfQ77nnTs8alD5goRKIy1SFFUHnBRIgeVjFF4gzgu8aZACo1/5P0UFYcBb3FlpWyQBdWTUXlQ4Iui6rj5airrXKXswNoK3qQhLTKEqB4rpRLC0hFrgwhyWrlnJZcYJ+mIAC0VzXGLBR3SdpJO4XBKYxshia7TBYKih7eWUEgirVCPyMoCbJ5Rljm5d4RBhJ6CEysJuieQAo9ECD1NqbA4Y5GqaoQIXxXzOEsYJzS6K4TNDmnvFCcP3yWdHIKcoIoQqRyuzChyiy8LdK2BjGp4pbHOV+DG6X9SKkKtqw60sZWtRqnHUZRKqkpZISWjXg9BBXpM4hAVBPSPjsgGPeZPreM97L33c3oHD5m/8DTNhVPkvX2y3gGTo31GR0dkgwnj4QRhHUG9Tmd9jaUrz7Nw8UnmTp/FmYL8vb+gePgRoXB4b0knQ7bu36HTLGiGKXG0jggjJHWqvC9RPRecY9Q/ZLi7zdnXXiSqzyBrTRbPnuH269cpbt8lvPIE80+/woWr36PvFP3Dh9z+eZ+4nfDk89c43rjLJ69/n/FgxMypNa699BIuCDnZvMPBjV8y2LpH9OKXkAJcFNM8tc64SLnzi5/w7p/8W4ajIeuzDT6+/SnpeEB7eZGnXv0aw3HK5o33SOpdgjBka3ePWq1GGEeMrGfu1BKlswRBQBxF2KIky3KkhNEwxZYlg9GEldU1as0ZBpMC5xWNRgMVN8hKT1TXLK6cxnRSyqJkUhQEpsSblN3dLYrhkEtPXiPpzmImEw4P9lG+8kfaKCZozRKevkLXKWw2xLkSX0q8CKjXYkoRYoUErSv6v3UIATUJMRO6WIyVOFeiXMVSCVSVEqMQxFHIaNKndI7FlUVqScwv3rrBD//435KmKUWZcfXv/VfMztTYPjik35/QCOH5J69y9cJFVhYWODje5y9+8Jd88tF12t0O3/5GNemKlCYONEoqLJ6ysAxMAUKiIsVwMuLWxx9wcOcOb5aGL33pq7z6ha9x7sIFrMn44M2f8PYPfsTB9jFWCEZHB3SfjDl9ahUo+fq3f5uFxSX625t89ObP+cEP/pLjfo8nn3ueL33pS9y5/iG9o2F10MYzGuesdeZ48eln0D6jNdvm3sZ9RFFinWTrYEjUWuTFy88hYoduNunvbXC8eZvte3e4dXOfWxuGfi5xwN5gC1zOV7/xLM1GjBJ1tPK0u3UmI8dbRxf58fj/wC4XKoUAlQfyEZCxkr59XiXgPxfv+PkJxKPbp55G/zebAW4a8yuAIJCEYcUWKkqDfWS+9pUyQTxKmnmkgfhcUfCI6fB4ib8xiPjP63/FEqaAiUXmDhsniFoJ/WN8WiJNQqhiAqWwoqTMx5RpictCdADKewIRE8UaESuE0ngvGesQWdN4VVSpQTpBddvI2Rpn1X0ODgqGE4EMPF4kEHTwtRKxdQiHJaJdRyQSMTiBjTasJDhVIrIUgiay28J3BW6STmuIFURrFj/cR5QhqBxhJmD6lAd9to5L+iNg4iCXaKGxwoLNkSrCKYtKB4hRCS5GDMc4VyCsgLiK8pOurOoqVV2TvCkRhQMDQnqEEriyxAmHFAV+2lg21oOr4tqE8uSmRKYTlNQoGaONIzYWdEFUQrdQqLFiDkVZaPJhQs21qUWaucKhaVPWQrRM6KqYejHE2QKFIJEKFYRIVXEOrCmxaU5hDIUOCLSupnhKI7RAi6qp6B81QHBIY1BSV0lRziN9VdArpanNdJFJnWL+FL3Nd0lP7uOLFJlFhHGAtwVlVuDLjMCUqLgOQVQ5Tj0oLXGuYjMFShLoKg5OKI1SVQycMeXUTioJA0k2HlOkE+JaDYQkqtUZDQaMDh7S7CwSNtv0733KydYd6t1l2qfO48qc8cEW2eCEwd4O2WDCcDDB5zk6rtGY6zJ78UlWnniG+fNPEEQx+d13KT/6PtI5wFGWJQfbD3nYKGnHGUl4liBUyKjGlEqJxOG9oyhS9j79mM76GrWZBURSp3v2PKL/x5Q3P6Kc/yrx8hNc/vJz3NsdcdA/5MHbbxMmEYsXLrLU3+HWJx9w+5e/wAYRL331a7RrdUZHuxzcfI8iLwidobOwjBGCZOU0Kgm58eG7vPEH/08ePrjP6fVVHty/RWYcOhFc+vrv4aMGW3c+Jh1NWD9/mcOjI4z3zHU79NOczsoaBBoEJHGCzQsmeY7zjrLI8UZyfHTM3Pwis90FstJTGk8QJMStDrkVxCia7VnOXQqxeUFuLeV4hMbSPzngZGebU6tnaC8soKTkYHcbU5SV4skG0Gyhls4xkxlMfx/nDKYs8CoiDDQ6SihQoAOcdxhTZUeGwjMjcto4TrmU0pYEypMbhwbCQCOBOAwoy5x0MmZ27jzLi0s82LjD69//c3bu3WP9+Rd48p/+D6zPLXCoBINJifJj1pcW+N1vf4f5ThdrC17/xc94/Sc/xQEvv/Iq88unkAjqYYh6pNz1nl6W4bxEhdVw9vaN6xzcv0t/c5NGFHLlyjMsLy2S1BJuffAOP//Lv+DBRzcpLYyjYyJbsr6ywt7ufZ55/lWuPPUs+eCEux++x4/+459w9949uovLfOe732W8t83+1i6mrGzsWQGJV3zx1VcxNmNlfoZ+b59y1EegOBqkTIzmmZde4dJLJcFsE5OPuffedXbv3eT+7W0+vTNhry8okTzsVc2l3/2dgKWVOQJh0GKWWjOmGJfc7s3y894/4Kb7EmaazPNogPhYioCY1g9uGk7wudQFUd1cbdrus5phWh88+jbeu8cbvVbV0FIphTGOwlgeZet4P72vz7klxVQN8aiG8J+vEH5NJY6/sqkg5T3yrQM2bElge7gyYZwUCFEQlx7hTlAmxYR1TAKDeoTqnGWts8P59AHvmZxxKSsFAOADCcLAuIeaDCvgWtQhjep4O0L4ECENmAGYCDlOcakAV0OIMYEdEx6WlLsZ2ckJInUoQspGC5FojCtJwkpSElkQGlyosTbDDzOcC1DdJcLTM1xsnFCLNI1xA9oBdpyyNUopC13lO0clSh7jhlSRj3EM3ahKZAg1BAqvGzCT4DoSxQix10OcKCqZgcWXQ9TYYEkR6T4+ndAzFpd5lDE4r3BNj2SMGBmEjfBOousg+g7jIkQosDqHcYoqNE4oXBTg7QSKoHJiGIPIDYyKSrJXi/CRQ1iHDQTWTzDjHspYAu0JffWLtwZKKSgLC14RBHWEUDgpGZsCEShqgaYeSzpOo2SCn4uIophIe1RZIEIqpYb3uHxMWY5BBUhR+RudCzDZhNJWdoQyn2C9J0hqhDpCeoHTBh2qaUyWQAYRgRBVRnSaTonaGhwYa6byfoVOIlStSVyroVAcbX1Mnm0jsjG1WoIQYMsSYwyUBapmoF5HqkqZ4IybwhkdSim0FNiyfOynlkKgvMAbi5YSW5bYsiBQCuEr6WNV+IyZ6cySHjxgfHQEUjG3vMpxf0Bv4xaNWoNaGDOyEMY1tJIktZjlL/4O69euMskKPCGRsBztVnGBzVNP4yfH2JMHeFFZe3rHAzZu36fbksSRQUoPoiqcPE18YJA4jh/eRknH3PmLqCgmCEIWLpxj7633qOUPcdkarjnP+pNP89ZbN/FWEDckzZk5ms9+kSu//TXm/vwP+eFPj8hHA3Z2H3K0vcPM/AKL567gi5Lj+zfIy4LjcY/NB7cwX/wW+cNNOo2YVqzJRkP2Nu7QOnWexuol0sJy95N3Cep15lZX2T/cpznTITMGV0hmFxfwCOIwZDwYMuoPCLTGGoMpDYdHh8zMdkgaTawQ9MYjZma7FIXBhREFgkApev0++XhErCSbD+6SlyXnTp/m7gfvgnJcunKVxtwCeVEwPB5ydNKnu7zCqYUVrAywQmKTGfTMIsXJHsXeNpOTA9AGWe+gUWihqtQQM8HiH0cMaRyhAust4+lmEQhBJCXGe8oiZ35+nq3dB1hnaLWbzDTaXDx3kY9PLXPjw4/Yf/iAMs8ZDIb88X/41+ylOV946VVeufwkC3MdJsNjfvKTv+aHf/FnjI4GRFFCa3aOc2cu0mi1mVtYYmNzm9xahBQc93soqQkDjfDQTZrsNZr093d482c/4tXXvs5T9Rb9wz0efPIB6XCIU1ALJGcWFjh/6RwLy3MULmf13NMU2ZiTnQ32dx8yGo2wWU52fITvj+gkEZdPd9ne7zFMC07PtTn3wsssrV/C7j1geLzH4myT3/jCOT66tcniwjzzK6cRoWLU22O0eZdRb5/BwQ537p5we9MxMIISh8NznEp+9s4JF85tcvWZdVQtJBIJloi3jtb50+zvs8NlrH8ETYJH6gPxSNP4WKfoeBQDJQSfbdbTRkLVOKSCKgmBM9OUB6rkDTwEgSKKBN6XFIWlMBamCgWBqNg63j2WTFZyxc/5NP+GbOFzd/+f1//65TyYIb4cIPMUfwi4Fogc7TLCoYGhIOsf40Y50ga4uE7ZrFNS4mRY5dhPFa4m0tWUKu3jSodsdJBrq6x1esxGgo5NiOMaeW7YH4wYpgIZ1nH1BaR0uKMK6OW8xHfqIAOEjhE1iSCB2QQ3kyDiBpycIHYtjCXUPd6niKFFOIcvD5GjPmNX4lMBxiKNxyYxXqeISQ5W441C1BQ6H5OVEVJJbFxCliFz8LmGMMSEBYwt+KiK485N1YTILcQhPlIQOrwUlKqg6PeRFnSgCIUn8BXqoZRQ5CXegpQxdQdCVak13ghmpaATB8x4CbIG7S5BWCOKFNrmiBJwVfMbW1CYUdW00yHepDin8WUFKXZCYE1BWRboKCYI4+raS4mMAyIq1YJQIVqqyppQ5Lg0RYQRAlENCryr0jHCmChMiBtNtBAcyZi0dweRj9BBEyUF1pmp/bSolA7ThAjvfaVEspUiUGtNoBSlmaqbvEdICEQ1IFJS4pzDZNnUvgkqCCq582REI0mgGHB84w4mz2nPzTPOcnpb90iCgEatSXFyhAwS6jOCKJQk66/w9G//HbJsiJc1AgnjkwPysqTeWECdehK7+S74SmmSTjI27m6x0BbUE4uSFiFAJg5o4nUd7y35sM/J5h2e/J2/RVBvonXAzPIpup2YujtE9A+ws2dZvPASUfA6JnMELUGt2aS+fpm1Z77D2kc/5s/+3Y8pc8/+3jbZZIIHFk6fxaUF6dEe28f7HA6P6d/+kEnvi3Q11KRnudMi0Yrtu7dIFk+xcvE5XNxk995t9o92ufz0qwz7RwgZMDs/z/7xCYun1hBKE2qNN5be0TGh1hRFAc5zdHxMkiTIICKqNzgeDpmd7SCTSqmRA1oqJnnOqHdCIw45Othld3+fM+tnGGxvcnK0w8raOgvnzpOVJZPjHkcHx4TtFqfOnkeFNYxQ2NIS1GfJBoeU+ztMDraxRYaozyB1jdCDkIo0+6xeQIDCEsgAIR0TYzGmEmeHUlJKSZalzM11KcqUB9sPeO7F5+nOdsGWPHHpIgf373K8tclo2Cdr13n9p9/n7Q8/5vzTz/L1a89z+fJVtDe88caP+NM/+gP2HmyDhdIYLl+8yup8l/mlFeqNFk5mCCXo9XsY74h0hJSKuo6Ybc4w7h/z7hs/wT3/KmfPXaTMUjY+/YCT3R0sHh1IVmZmOLt+iicuX+Spq9dYWr9IFIYcbj3gYHuTk+NjbF6SDU4oj06oIbiw3CXylpNhSi3UXLr6FGde+RpqeMJg5wEBI7743AXa0T0KJzh38SxRrcFgtMPJrR0Gg33Gx7s8fLDPp3dL9seCAo/BUFrJe7dSzrx3n6WlBnGiCYiRMuD6qM6fjH+X6+4rFETAo0hIN7UfTBVcf8N+MG06PK4X/HTDrjoLEo+UfgpnZAppntYLVArsJNEISox15EU5TVCcNkdh2oR4VC/A4+zaqtvBZ7XC5xsfv17rVzYVlLuFn2iKqI0RbUTcRLclzbKHMyXKlfhRTikNFBrrLVLskmYjDo3Ga1HlKEsFZMjxNEWBGKvBO48vJlR+FY8oLKXXyHIEoxq0Gojl06jkOnZ3FzFuVJPD3KKyAi01OgoROHzhKcIFJjMZseujJwHGx5TpCB9WEY6qHkOzTnOuwdXgmH3XJF06zcvuBsfXD3hQJngjELmDZB134TxCC7wYIscjhKnhwhgfCGQtxIceITNEGuB1hAjqEBVQjJAqwgcaY8aoUQ9fjBBO4LFIAy6sgwTd9gRFST4x+FIiswCjPMrFiJaoNrAkxrkMJzxChchGHTfq4x9JG7MSCoPPi+l9CLxRIC0j6dAChMnxOkCisAKEUJReoYVGaFUpCNIRw7iPFY4kVKhaHT1NeKjj0CiUMwQmJwgSdBghzIgyz7Gi2pCNq/xmxpVkaQoqRmtVpSvoaoKa2xKbZRBXZOmycGgX4qRAU3knja9ky2EoMdYShgnCKDJnMbJSCAklCaRABRGt+fOIZIbe3iek/QfookQrjRGCsixwtkS56rFQ9QZeVB4z7xyOqoEghKQsS4QUhEGI1orJZII1ppq+SlByKoJyJcKUSGep1WKUlMRhjRE96o0aQaBp1COCMKlUIN0FjIhQUUTcauFESOPs0xTekQ4OmRwfkJ7s0Fo8Q/fcU9Rnu5j2DPrtf0YxPEE6Q1k6tnZTWre3iYISbwviYkzYWgUEhBbrDQc3P6Jz+RK1dhsVaKQKWXnyKuI3DomX5rDZCbn0iJlllpbq9G6PyI1hUqRsfPwBG5sdGrOnuXp+nw/v7vH+T/bBOsgmNK9eo7e9TTkeYOM6RWno723xwFbQzFAHzJ5aY+XJ54i6K6TZhN07d7A4Dg92uXbuWwxOjmnNL5KnYxSe7vJpgigijiOiMKBfFGilyIscrRTH4zFJrUFpHUiFThqoMGJcWGpJncI6RnnJYDxh2Dvh9MIsxycH5OmY9XPnKIuclTNnOXvpPFIHbG9sQxRz+rnnuZDE5EVBEgecHOwzGE1otpoktZBxrU7UXSQZnlAOB2RpgckKAKzwiEChnaR0roqWE1SRg8bgnIHpbUkYUBYZs7MzrK2ukESS2c4MtShmZzhibuUs3/zd3yc3JXEcUXrP1sNN3n/rdXp7+5zs7dGZnWNuYZ5BlnPvwQausGitsdJz58EGh+Mhy7NdVi9e4c79B0wmKUmjRksInCtwBmbCiGvLp9m5+QE7+wPu37qBCCRXn3mOures1hucW+gyLAsuXbrE17/1berdWWbPrBM32uR5Tm/zAaP9LUYH+/iyoDs3x0uvfpmzTz7H+UtXePmLX2Wwt8mgf8js4ima3VNM9jcZ7W4yPNmn8JalU6c4fXGNMKyRjg/YvbPB9oOHpJOM9nzA/GKHK7WYWuOEOw8yDkcwclB6z+7Qcv2jLS5emCGpNei5Ot/fv8K/P/4O23YNO1UoCC9wAkBWvkcvp7va5w7wjzySn4XO86hAUAriUKFVVVgY5ShcWU1ukXgBWVlWpYSzlKYCwT7a5P0jGYJ41EL4DPiI+Dx26de/SPh1XrYUSJsixmNEUMN1T6EXetiju3AS4SclGImYpISAjgKEFojCYNQMeTuG+JBwJHEuoShTvAggkqigBo0ENTvDk50BrpCMGldZWRiydueX/C9HcbXPeoMI53CrK4h1CbqEySEqj3AqwYcCkcQQe9AFIgdEgJANRJJDNkKUdXwQY0mRwwlkvcrGhEDYDGQDHxtkIyQKBhWELq2SI1ymKUqFrEd44ZCNGkJnWOura1KtjZB7uH4JCHxRIHKLL0pEYQFwViEISCv6SgVDNRlChhU3EglSoajqBesdeTpmEg+QgSIOA+IgINAKKQWxdRVYEU9gc7RP0GGCcmNsmlJ68FTXydILMAXZZID1AToM8c5jlcTiKZyhLHKckPipolB4g9OKgCqhwVuL9Q4dSVxukUoQypjcWQpvMUhwVSNQek99ZgURNOgfdhke3kBmGbUoQCiNKdLP6gUcWkqE1o9tEN5anBBIKaomg6+GEkEQUBQFpizxoqK8K+nRSuBsgXYaaQxRoAgCDUoxFpooqVhOXlRJEnHSwKPonr9GdLTP7Ol1srykvnIRkXTIT44Z9+6THW4QJG06567QXDmLXTiFFhPK3U9weWXxOunl3Lh1QJIAvqBepoTtVWR9BYIZAPo79yFSdM+dJ9AKtKYxv8Lzv/VVZi5dRNo+Ns8ZpJKzT57m/uYWZWHInWF/8x5HoxFSt3jm6gq/eH+T62+9hXWW2Xqd+cVF8nzIaHsT4oRSaiZ7WzwcnFCurOO9Y3ZxkZUnn6exeg6rNQcP7jMZTbjzydtcfPY1JoMeYa1FECgODvdYO/cEQVwjiEIa9Ronh0cEWpPlld1gNMgRQqGDiJFJkVFEFNfJvSAMIqwUpKUj6w0Z9I6ZbSQoW7K/u83p02tEoSKq1/nCU1+n2elwsLvPaFKwtH6W156+RmEsQSApswn7u3tEcYNGMsswiTHtOeLlU5hhj3ySM0kLvK0ihb2SaBlirH0cGSiVwgmwTFWPShFphdWSQMesra6S5x3Orq2yvrTCwWiAiJt8+Vt/i/FkwubOFghFrz/gg1++xY0332D79i2iKGZpdRmL4O7mJpP+CK0DnHLsHRxw72Cf1dVTLJ9/gs7SMu7gABUoOkGIdAZrSkLnubK4wna7wycnBxzs7PDGGz/gwpXLtJstukHA+YU54kAytzDHN7/1OyycXkU3mqy1n8UiGO7vkR7t0d/dwozHxEnEs8+/xBPXXiQJNE899wL50Q5HB1vE9QbdU5ewwz4nD+8yOd5lMBnR6bT58tdeRIdV/OKDO2+zdX+T3nGPuCFZWm5z/vIqSf2EW/fG7Bw7BqUgxzEoFR98cshLz++xtLpILiM+7C/yL/d/iw+LZyl8BalXXmLF1GLweADxaJee7tFSTBkK1Z9qj3cIqljfOFQVPwGJM57ClxRl9T0RVYyszwqU9JSlfcxXeqxAeKSkrIAK02EVj9UTf3Pe8JmK8tdt/cqmQtJPGcka3pV4Z7FigD4qODJQhku0myPmRj32R4rUDhDa4f0RxYlhY5wzyQwyT3FovC0QxoGP8Xqq1jYWL1KEl0CMlwWKWvX7zHvIown4JnaxRE4cfgxee0IJOtTgFcJ5XJGjpCNqtTGzCenRdeS2wOslXKMOWkNcRyzExDxkuJXxvXpI4kcMRMhDpdCTiiIsxj2wKSQSceoS0Tqsp33kseRwDEf1VqV1rgdItvHjHNGbZpkHHZg9gl6J1xFegSzHkGXVRKA04BzeyIoa7R1+XJK7Kp5SUuKKEsLpJu9AjPuYNESaEBILgUNGI/SxJS8lQk2hQc5VLwTnK6+gjKAo8UFMqTNC6StWgRcIpdBaE4cBSRARh5IIGE+GZF5QNyVLnQ46BIfFGocEhBIo53F5WgEyQ43WVJu/sZgsrajJssRZg5iyEgwOayzWBxg8xnmKosT6SRXqoYOqS4CowFp4hNYoEROEAaEVIBRWekqtsVIidYiUqppGOIGPImrhCrLW4GSnQXp4i5o0yFBjncVai80zvBzgpUTV6sipjMk5j7WV5UFZO82TFSgZorWuIginIMdAa7TSFGWBLXMCHaACjXcWb3O0ltPkiJB6UsNkBUILXJkT1Vuc+9JvMDzaQzc67Hz0Ont3P6n+PSoi6i4ys36R2ZV1wkBTxiGceQ5386d4azA2IM9L7t0/oR4bpJSVJwuHUC1UbJkc7XHnJz/hwpdfQwdRJRWNItqnz2C+9BrkOco59j98h7v39vjq3/oNtv+nf87e/h6j4x7Nzg6ToxNOX3mKb/7ed5n70V/ziw82GRrP+OCQT378I8o0o5GEuCRlNMlIRzk7924y05ph8drzLKydpywNC0uLBP0+eZpxfLjD6fUrbN34kPPPv8zR7jZCCS4//Tz1Zpu4FrO0MMdgOCRNU7LxkHqjzXGvX/k+laD00G51GaQFsYjozjTxQtIfjtG5I9GSINC8/ZMfY/KUL3/j6/zkB3+Fc5JXvvIqUaPFOM1QcUR9dpYgrnH/3gad1UW6zQb1WsRkkHP97h0++PQ640nJpbPnmO8s0OrOU4yGjI+PGI5zyjJHywgpFNpb0iJHCYmQGpzBW0NpHAhFu9Ugy8b0B31Q8Oy1Z5lMBvz1n/9rfnHzHs+89i2+9NQ1fu/vhwzzkiiI2DncJx+Psd7Sv32Td69/xNPnzuGMQImqiH70vDzZ2uLBw4csdhZodbsILZFSsrp2hovnziPwDPs9lClYbkYsxyEHztDudllZPU2t3aCpQ6699nXWLz9BMtNkcf0czik+ePunrJy/xPLFq1UKzOwMy6dXuHrmFNIXXHjuy7z6zd9DhQHkE6RdYnZlHe1LShxHG/fZu/8pWa/P4eEeD7b2kHHM1afPcGZlkf74mMP9bY4OD9jbNTQPFeWZgtPr83z1W8u8OBizcW+XT26O2Dq2OOsRLqecpPSKBn967xX+w943ODKLWB418yskY/XqllNbwedtDG4KV+Czjdt7HqsahCcKKrtTWRqkrFJyXKQwE4P36rH6IC/MZ1GRgik74dHHjzb9zwqEz2qAR4XJZx+L/9xU+N+8FOCVxpsR9EbIPMYFBpE6/Ai88CjlqYeaqboVb0owhqAxj51ZIOce5f0dfL6KazQRjQhXixDzs8TJEcWh4KdZQKQznB1TxpaHw4A8s8jRGFfkCG2RC+cR6x2Wg3vMHAoGfcu2ruNbIT6JIdqHcYYfScRAgKxDWwFjnHIIrxAuRWRjfGYQRVmxDoxDyAIvLGJSkFNU9YKsrH3eaHwpqjonO8HnBd4pRORAg69NiEYFWenwrnq+VvUCVSFrDEJ4RGnwpaaUGq0qi6D0IKf2vygMiIOQJApIVGVnPDg5ZGwt3ZlZOjN1kA5jDaHzoKqDN2WOcRYVhyjpQQtsCXmWYgqDlaqCZTsBzmCMxFuDtQorK+BZWZQYB4WqIqNDrarPl9N6QUpUEKKFQgQe5yvFkFGKUiiErmIfBRJvHU4FBM0OM0kDak0m2x+Sl2NUoMBUe74r8uq4IBW60aosFh4sVb0gZZWcZZ2rrBaPIygFOFeBEEUF+S2NwZU5MqzqBSEFtsyRsmI8FXleNRasoxwPiWYWyAaHnP/y76C0x6oaJw9vcfs/fo+syBFBjIrrzJ46y/z6JcJaHeEd9tIXEMOHYHtYq3GFZXt3RDNxaF01PmveomWCiE7hxYjbP/4BtZkZao1WxWgKKxbZ6re+hRmPYWKYHGzzzvd/xEvf+k02PrnFR3d3GJ70aM0dU07eJqw1eenv/g5L8+/z4x+9z97QY9OM22++QTauOFdho87EeUa9MXmW47IxC+eeYOXa87isIJ6dnSpANMcH25w6c4XB7jbza+sgJZub97n63Eu0O110FLK0MA9SkOc5w/4xUVwjTXOyNCNu1BhMxsx0lpmUHikss606ST3hsDdE5NU5IooTNu/eYePj9/nW7/4uD+/d5vonn/LcCy9Q63awXuGUptGJqbXa7O8fYqTg3PnTtFoJ7WabBw93+cWnH/Lg4Q5nTq+zMtelPdPBZ2MmxycMRyNGWYESIYGQhHjSssBbh5LVwA1jMbayTjSaLaR07B+dMJwMuXLxElJ6Pnr3Db73kx/ROXuN3/rKV/nOd/8h129/Qrc9y0n/gOPjQ7yH7HCHD995my8+8wKLrSbCV9ZyWxZ4oDjpc/f2TZ678jT19ixRvYbfc8x2l7j65FPUkojxcIBJJ3QjyVo74Y416HqtSpLqdojbLc48/TKt9gxEgsW1NWqteW5dv07pHU+89CV0nJDUa8ytLvHE+irj4x3CuVN887v/mJnlFXw+QZg5ZhdXWXHXEBJ6R4fsbdxkuLvFsH/Cg4fbDHPLuYtLPHXxHE70ONjb4vhoj+2tCd4J8knKqbU5nn3pHM+84Nne3OXmjRPubJeMC0+sLOVkzGBU8MbWRf755ne4lZ7H+BCo+FOWR1wEQUVn+bxpcapIeLS3V0CDaTPBIbwnCARhUFkawKCkIAg1xhisncobYJpQUzUhhJCPBwseV103/pN6YXrv041rWjOIR6XFo5/512v9aqVCmVYXYVWHKCB0PcQgI/UtRJnTL8FbhTATfCEReYZNYg7rDebECS01JpUOaVJ8acCH1ZTGGrwFhIJGCz/TIan3CA42GfYTRD6BSYEP6pD3Ef0xoqjO5fiCQDgwFpyj9BYrFFEzIjAb6DsZZS/HnXjQQ6glCBXg59bpzu2ysn/IJ+kEtS9IbYCpF5RujMnqJGZAPp7m2KcgRcA5ecDv9e5ioyU2okX+KCogjFkSOZO85GAwQBwXeBfgw1l8VyHHx7hBhMgMoqg6lZQeco8vLVJ4fFqCl/h6EzohjY6jtrPD/iBHjDNsHiInHmEFMhBgKxgUqqAceuTQI7xGKPBhiUiLaXNNQigRqmouSCFwWmF9gSwtQaCRMiBJakiqw70SIYFWhJEkNzneGeJQEEqDKzIIquxehUDJStojjcO76j61jvGUpELjhcd5jxMSEYZ4YynKspIhSokO46oB4zxGCpSowEoohQ6qXGwvZbX5+ghtSshKrBDk1oAKpkYjifWgtAKCShFjHTJuUV+9ykjHpL3bhChkKLE2B1N5DSkKZBQjVYhU4rFX6lGBr6TCGENRFBVFWoopqEkTRzHCebwOqguBrABOOqiaIM1WizSdUOQZUkrySYogxdMnnFng3k/+BBXVIYwwaU6QtKDMmbn4DMsXnyZuzE75DQFl2EAuPkmw8QEOTyIcufCMJo47D0pk1GeZgIZNiPQIpY7Zv/0xUU2wcP4siopDIZVCBTVq3XnKNMOlAm36DDYPWP+7f49LP/4LNn7YhyKl2azRmuuyePkJbOccMv6Ya+cLwgQ+vXvEyaDAWkt/5CAtsaFmbnGeUxcuI7Rg+5PrlFlKe/UM3jniKGA4HDK/ss7h9j2WL17jaHebg8MDnnv5NZJGjaSWsLi8iLOWWzdvYLIcZ0pmZgNq9TqHhwc4KYnqdUaFxSCw1hEUBmMsodSMsjG94z4f/eBPOb24xMuvvMh7P/kBJ4f7/M7f+y/pdrp8cvs+p06v01k5w1gYMlMyuzTLYqdNWliO9g753p/9Kd//kz+it7dDaUoa3XlOPf0if/u/+C6roeQ4GxLHCbUwxrhK0p5nGXleIOsNrHNY71EqYDga0JnrkkQRd++8Tz8b8fzz16jXGxztbHD//Q95+O47nGw9RNf/O37z2kvESmG8Y3/rAXaSYrOctDxg4+NfsvfKq9SxKFdiixyTZVjh8AfbXP/4I66du8KpzjIXLz9FmhU8++JLrJw+U5HN0wmUBUkr5Nr5U5w7s8b6c19g+co1ls+cB61orq6AM5UtqMiYHOzSmZujFkeMdrcquWlzhoXLz/DK4gpPD4aEs0sEUVT5gI+O2Lx3j97ogFY9Zn5hAT8cIJwhHfZ5uL3Pg92Msc3ZPvqIb38l4/SZBdbCZZp1jdIHbGykHL3X59MbY86ebXPmYpfLz5zj8pM541GOGw1pdSLu9xv8yeE3+EHvGwzKJk6IKVh1KhOcWhvFlJ3ClG/waHP308IAUSnmHjEYKhmkJ9BVvFhRlERhgAPKwqBEZW+pJk2PnY9VS2CqdHjUHPBT0NPj6cPnGwufi7SsbnxU0Pz6FQm/1kvlyCLDZ0O8ChB6jB+kqNxinCJzJfGjg7MVGJ9iEMi4TqJ6BDs9zGiIOyygHCB0gm+DbJwiWFE83b/Lx/0CdeKxBsahoR6M6OV1Yjskm4xxeQg4vFXMxDt8t3yHxLTIasv826RgP9AsaoMuS3bHY8zhGFEEOFHDz7WQZlzVO7ZEpKbyJRoPeRURKLwAPwEDPqojZhsE3Yi5fIuDrRKbHmNzgUgdwniEluAtXuQgLS4rKEZ5FaE9PTSSF3jh8UpAoEALcCWyUKACrMhQpsTLALQiiutEgapSjqgGCkkUUliLMQWhFsSBw5sML0OEUihAC4mQqhp2ZAVeUTXrQ0FeaJzUeMB6AWE4PVyVlW9daYJ6DempEh+kwEiBVBqvFFpHVdqRFEgZIKMQ7QwyK3BekNsSpyrPvZAKC0ghEUGAc76KCickmb+AkxH54ScExQk6VBiZgjEYaxFFgSwNKppCkac2KDd9/VZ8JijyooqlVFNWlBAkcYwtDTKQFKbEe1ulNKlqEu0aTfIspcwLhIAizXDGUaQP0M0uex/9DIREJg1sWaKjJqI01OdPs3rtCyStOYIoQaugIsV3zhE0l7GmIJaOQoAtCjZ2SnQyxslDWi4kkcvooE92uM/xg4+59NpXqJLFbQWV1AG1zgJZOMAFOcE4pdjcJFz5R7z6m8/z7v/1DymMpUwzknqNhQsX0KvnKHeOOLO8w9NXJPcfHrG9P8KWjknpSUuP0YLmbJuFldPMrq6we+8Oxftv015cpssVolDTKwtmF5YZ9w4Ia02ipMaN6x/wxNXnaM7MEkYhcwuLNJp1rl//mIO9PVxRkNQb1Op1jg4O6E8m1NszTIzDS4UrDZHz5KMJnirxazDqc/+d13HDPq9+4UUGe1v84kff5yt/+7tce/oZ7m1s05qdY275DCflhMw5wnrIcrcDDo76E95+6y3+/b/852zdukGWTYjqdebOXuHr3/07fPHsKlvbGwjpSGoJxpc4p3DeYsZjnFJYRJUKJTVlliFDxexMm437n/Lex2+xsNqhUX+B0eiEzU8+Yevtt3nw3nu4QPMPfvO3+a31cwRhzM1b75Mdn+AKQ56nHN78gLsPH9A5dx6NweU5JssxzqCKnDsff8jBK19jNm5y6eJlkqTB+vkLXH76GaQMMJM+LkuRkeDcqXm0fI6VK8+y8vRzrF58kqhRpzY/z+rLL1f1QllQjvrUWk2UUqTHRzgPYaNFe/UcV39jljMvvIqPWySz89XQZTxi5949dg+2CLRjcXGRyFm8yXF5yt7eHg+2BxxnggcHd0nTlBdfOsfyqQWaDUkcH3LrZp9PbqTcuvuQ1ZUe5y52WFlfYf3sIl8cZRSjMUnkKFSdf3f7af7k8HfZTE9X/GThkF483osf1Qt/w53oASEelQpUN03rhEc1BL7iq3hPXhSVuhtNWVSpglJ43KPEqUdWTB5ZMSuG26M65G/WC//fFAqPfgbxuSbIr9f61U0FARDiTQFmiLUOR0BQ9HFZjteCvhdIG6JsgS0l0rZhYZm5+hYLI8ckqDNUQ4JjR14IkNNqz8vqsB82EHNLdGv71I5LJhiMTRFFgmu0kJ2AUBRgMrysU7ock5cII3EyhjiBukTUHM6nuGwCpcaFAmINtg89EPMXWZHwdK3Lem2eJ+Oc9uCAGy6lKxWmOcNRnPLmaMiD5DxnVibUd99g+1O4riIWVue4OpuQD++Sl4Jvxh3Qhh/lPV6fOHqujigymGlCbYx42IdUINIxLksReQV5qOKZBDhbbYbK4IzCBnVUQ8IkhFAjygE+9UCA8CUOWw3SirQiTwuFnw1wdYkcTWACRBLvBTLQ1XO2KJCEhM2EcjDAmQIfxIRRRBglmKKCIClpkLUaC42ESEpUIOmEDl2OMWOLqdXQYYjLHJlzFeAKUdkotMZqSSkFutYgDguKsqTwDuc9khKPQQlJ4T2FcwgVEASyOtBPM8StVziqxoWYWhEQiuqNrxoNQlT2BQRCyqpZYR3eS5yXGMApTVCLaC5fIa21KY9uEKaHhD7AG4v1vrI5G4+b+p+Q4L3DOYeQAqV1JVfK88cdRK11ZeMwgjRLQQjM9GtMWRCGAVIrkloNrTXGlmR5Bs6RjsdEcUh5vIsBQmspBwX15Qu0T50jTSd0nniO+kyXSCq8rBQnEYassQDtVVQ+QtUaqDCgyFN6Y8+9+wXWjVkoezTUQ5ISmOzw5Le+TrNZq6SvmOrCJBQqriODGkEzYPniafjDn2Pj03zxO9/kg3fuMRgbyskEQ8Knr7+O6Q0xQcz5L36H1dU2T+zdw+R97n10m5uHnmDlNPW1KywsLiDKks2f/wBVjrCjETPzS/gyo9c/IY41h/tbzCycYjzucbS7y/lnXsJLSZ47FpebOGBnZ5t6HDM0hjiJAYd1lnany1F/xGF/QthQGCdoRo6N/WO6jSYilIRBxMzMDP/wf/ePWFpcAAthPeELnSWiWsLDgwNas10knh//+Pt0l1f40isvU4wEb/zVG/zknTe5d+Njtu7fYDLoIUuDMI7xaINbmzv8i909/vf/7X+DH+3yb//i59TXLnD5iSfoNlv0s5RJnlNvtNk93EVIxdr6eRbUCt3ZOW7e/BAV1vjdb/wup9fOoqSnrkOeXDnDg1ufsnfrI37yr//vnG79dzx77iI2G9FyhmagyL3HGUu29ZDR8SGtziytKKiaWFJhnKkavHsPKV3B2rlLfHd2Do+g3mgQhiG7D+8y2NtjrtVBLK5z5esLzK6cpj6/hMWT5mMSWUNFId7qKhO6cOh6k/UrzzLp98n2tsAW5LUaotElbLbptubICotLU5So+vvbWxu884sfkw5HPP/Cs3zh0inajYCBdgzHORPjKT0c9gybG/tcurJCZ26O+YUanbk6nnt8+GnG3qBkc/+QDz465tK5iK9840meee0qPk15+5bnXzz8TX5ZvEpZxnhRQff81Lv4yJz4CKgkHh3g5XQD9p+TGE7BZo+Kg+l2X32dlFXaB5ClOVAdEtKyxBv3uXSpz6wV0/bCf6I5+KxKeXQQeWSJeKxOeNRtEL9+RcKv8wqlpXB5FctcbyI6DVQyIpqkZNRwWNKsgMIDES4MEfUIXfM4WWDzDJcLhIywtRApMxjsQ+00bR/xRNRmPllkraE4l+9xdzJEBIp6rcZR0/Npdsy7vkvt1BJPj3/BL+9IPgLWOk1WVpf4/XyTt4aGb+dt5uuaD82Av5yM2Sya1T6XzsKsg94+9DUyG+OyET4vEb5q5nsk2AKvq/hnbIETbWgEqMBjg3oVMz0a441CeoPDVIVqWcKgrKw5TYWbiZGlwWcewor8L7RCaIkvS0TmiZIEU0uxJxk+qKN0QJwkCO/JXAGlIYkjWo0G7UCD1MyFnprPsWOLcXVsHOG8qh525wio1ENGSQgjShwiqhHrAFPkZK5q1AlhkGWJCgXWQWEcXiiCuEpoqKSNCovEIlHIx4kMiAqQKKSt0q6kQAdB9ZpWisJUIFUBWC+xgBUCFSXU5s6g4wbZ4U3s6CGhlmAsdmptc9ZVylHJVB7tpxY3X12LlSLPM6wpAR7bIZw15MXkcQZ9lqWYsiAQIVIHFQ9KaawtyaYxx/l4jFIC4Y8q5lPSgHSAaM5z6upLjHpH1E6dp7N6DiVAqxC8RWOxQYRZuow42iCMG6ggx2SKzFoebpUIMWG57NMWu9SoU44HnH/leRbOrFVw7GlT1AMyjAnrAl1TRPmI2dmQ4Uhy+cu/zVN/+mM+uXEEWUYRKrZu3CBQAaEQLF17hctXL/LE8QPK9ISDjQd8+Okx5dwy4fJ5Fs9coB6G7H7wBmQj/EBRu/Q0oYb+yTFaw3jYw3lFa67LzffeYeWJq9RaLdK0pDtfJ4xD9g8PMHlBrZZQaEUYBoxHE+rtNjmSo36Kqim80ERJwN7JkFBKOu0Gznlm603OfeOrrC3PE0UxB7u7/MP/9r+n3upyMkmZoDnT6fDLd35BbzLhm1//GjOdDvc/vMuP3nyDTz/5gI07n9I72IaiRBpLMU7Z3vsZf7yxgfyn/5QnW4p/88/+gFE4y8WnnmZtcYGyLOhNxsy2OvRHfXrDPmfPXKKzukS70SLLxhz3j/nKV3+HF55/DR0qQiG4MH+KG3NzfHL/Fh/++3/G6swMv/XalxHkxEXGrJb0pScrLLZ3wmB7E7e2RjuM0EGlsjV5gfSW8eEe6aTH+vITfPNbf5uiKIjimMZMBUfcun2LmbhO3J5n8dkvcukbHWZWz0AQkNsSU2YEQQBBjJ0YyjLHCcXK+StkozHjgx3ceEARx8jGDLo5S/vUWYzxVfMEiQZ6/RN++cbr7G49YG39DN98+RnaNUmRCNIsZ5h7cu8pMsm9B4c8//wa88uzzC8mzC+0CKO7vPn2gP1jy/bxgE9ujVhb3uLVV0/z7BefoRYo7j8Y8L/ceYG/mvw2g6L7eJutGgo8nvZ/Pk3hkfJwClCYAhinf/mIkzQdElSfVr0XBiFKCIq8wJSOOAqxzpEV5vHr6jObpHt8X59vWnxWL1SNDv/5n8d//n35azmH+JVNhZPCY81gyrSSuFoT0YCoGJHmHvIAhMYkAaomCSwYZZGTAVvyFLKruZiO2E5hIC0lrrK2eqopvVbIQKFUTKuxzPp6n9z0eZAllWy7VJCP8OkAjkZ4Ymg28Ymuru4qRIeSOA5RwlEWJdYKfG0WERcIM8K7JcLF03xh9g7fOnhAbWRJB9s0Ol1OJyNaJz0Oswm9Ewezi3xnRvFL2eD8mYhLWcq/Ls4wlyjWE82qGMLBHW6nglGyz1wseDEPqLUF98Z9Pk1TRgcFRNOkAu1wpFUjoQIXI6SEQCKcR4Q1fFMTWGB7xDCPCZzHOY/DI6Z52CJz01qzgkAhPD7UCGsRRoOMICrBl0jzSH4rkVoRBzE6UQQzOdlBRZ/Ns4wJvprG54bSJHTnO5w9s8habbqpC49SFiELpAmIw5AYgaU6gAvnQEmcV0jhEc6hpQblqs1bCJyXyFhXBGZnUc7hpKYehIAnzzKssFX0irAoaxBCYY1Fisr/JpVEJhFl6UBUMD7nHHlZYn31WNnq0UKoykZhLIiwSdw5B2GD4vAWarRBqCyBqNQclZXafTa5dFXzQAlZkZ6VxCqBNdXvLAhDtJJkrnrclFaEUVi9po3B5Fn1nFWSKImRhcBZgxGVusN5qoaFB+8sWodVXJYOWb50AaIEb0oK6dFaIVWIL8YVPXj1Kcrd29hyQjyNMcqzjP5owsPtABn0CBvbUIwIdECzO4tSgCgRsqJfCxRhFKOCCOUlc+cusT6b0N89geZTPP3CJX70o+v0ehPywYS5ep+NjzOsixmakixf5/6NO8xeOsvqK1/j6MExOYqiv89JrYHdvUs66RPXGySdDk4Y9h7epTYzT/9oHx0kqECzdfM6l1/5Gs1WiyIzxHGMdZ7JJK1yxo0lCEOKomA4GlYZ2kLgUOS+stGEYY3CGEZ5wXy7moghHfVawrnLZ9FScHx4yOzKWcDyi9d/xC8+vsl/83/879H1Jt/6zm8x06pDabj+vR/zL//g33D/5CFFNqwyz73D2cquJJwgxHP4xhv8m2aH//r/9I/5jfGAf/7/+EOuv/kznnz5NZ66eJ5Ot0tW5tzZuMXa6XOcTEaU3tBdXmX51Dp/9+xFvIefvPUmz1y4jDaGpaUFLiwvMRr06H38Nr/8yz+kfOYFzq+d49qT1yi3HnJn4wHHkxQlCybjY8TyMosLi8x3upxITVyWxLU6p0+dptlo4qRk5Eq81CzMzlS2mf6Qj37xc06fOccTT79Id/kKcRTS393i7bd+yP54yDe++E1a9TpWaEqj6Pf6DCcntJMQNxriyxRhS9zRgJ0P3mPHahYuXWa5u0iog6rhV2bYSQXZ7B30+fj9D3j+/Bwza0tkbkL7/hbieAxUg9iDgzHGlCS1FrKekCQhZVZycHSPB7uWwkE/dRRpCfkY5Tyf9lr8v3Z/g19OnsG4sEo+8QaLQjCd6sLjhsKjBoN//EGlRBBMFQrOTY87Hi1BIHHOYm3lk3beU+T5NGo2QEiBsDwGQT4mNmOnBYicsp2mBoz/JPbps5/rcUfiP1m/hibJX+N1eX7Ex0cJNteIQIApYXCCPxrh0xDqM/gkqfhHKqz8/7EmUB5nS8rC48MadKJKMeBiZOs0F1bG/PbwOmcGQ4Z+hyDrsthRrHDErZHGHB+Th2u81I5YQHN8eol/dJRRukVaSY0z9Yg5VRIP73N8UFKoGNeOuJALZC3gk2DI7cGIvWOPdxZhDF4JnMwAU7GcXDUFR2q8NEgX4ZsRWnqC4yFDr8FZpJ36e42tLKVlPi1gK2mu8B6nFcI5ZOkRBBDGeJMj5aMcdoHQkkiERJEm7CTkQ6Y1Qk46HiGEYJLlSK+J6zUWlte52pVENkN6iVZVhKOwJaEPSUQFKnVU6lSkmJKZphNxIRFKY0WJkx7jfZVoFEwPydZSCkkUhGilKLKM0trpkE9SyoqdgHFgHUEYESqBjiMKC94wnRpWcDrrKttH9chQWScEFURaxQStFXxYIz9qY09uEcqUQIjHpb9zFpDVccBV1xKlKgsmsmokGGerOkJrgjAkTw2lKREIdBRUqkHvK+iz9yAlYRJhywri6oqiovHzyN1RWSm8kNSiCGcMC+eeRDZmcGUBSiExaB3gTUooFXb+Ir72CyYn29RCTdRoUuYZWVGwtTcBPSSs76NkNZDpLp4iCiVSWISwCG8RMI1DTNBSocuYq89d5vD+Lv1zbV746pe5de+PGE8KxpOCVgC7t99DUmO7PYOqxRxt3CMNFM++/DW64V2GYZNiMGAw6DPJU4YH2+gwJG63SWZa7D28Ta01R5aNmQzHLJ29wOZH7zF/9iJLK6coiqKK75WKPC9I06xSiUwTxE5OesRRhHEWpKbEkpeGMI6QSnEyGrLUnUM6RyBBC8fZS08w22wy6B+RdJYIY83D+/f44z/8Q77ye38fFdZ45qUXmZ1toKXk4J2P+YP/8f/G29s3yCZ9TD6pXr/OVewt44lxlA82+PP/6X+m8X/+H/h7/+i7/M//l/+RP3/nLVaffo6XX3iB2ZlZgiDg1q2beCHIrKF3eEKj0yUJW/z2b/0dmq02H316naPjFVbqMc2ZJpdOneLgcJvj3U2u/+W/Z9ZMOHf2EiuLK3zlpS/QTT5gdzCgFDDp72GFYLa7wPLCIljQeUSoFEunT9GdmUUGITmOkzLj3OIiURwz3Mt4+Ol1HjjDsy9/meWLT9NsNciHfW689WPe+fR9Xnv166wvLuOkxPqQ0Sjj+HiXJNYEZY5Nx0hbwCjl5N5N7vdSotNnWDt9lnoYoZRGmwyRjRkPB/SPhnw6usGzZ+dYvHYWFxrmdncItsZgK95Bf1AyHAw5dXYBrWNqSczT3nF4dJPxJxMmJQxyz3hicPmEwJacmIg/2PoGfzb8BhPTABRIg3UKISru1edByn+jXpg2Eh7VCzw6M0ytD0ow5aqAKS1RFKCVxJQGZ6uPlVZVQ3LaIPhsjGCmO5iYDkPsZ5vaZ34HHjOZ/OfGFI/f//WsFX5lU8F5j8jHVR6zi/FUh7Z0InBZUf0StESIAmcETgT4RkxY7FEOmtyb7fKSOmZ1mJMiwZdQyCpqS1DF8ZQ5DPY4LkYMBk16UqOcwVqHtENEfwDDFJtHEAQI1cQ3LEI4pNLUogi8pMxLMmsgqCGSCOf2ED2Bb65waWnEd3ofYPb7bAwNe6qBXpAcnRZ0t97n00/3ebdYxD7R5LejPnNswMMtDrYHnPY3GWaaj893qc9qWkef8uDhIul8xkx/kzfUU1w4bXipLFnQNX58OGaoW4jWDKpradQNDEvKvMSNc0whkDohbia0ooBaUmex0+EsfcaDCT0tKLITHu4N2ck9udXVk9JP44wEVaOhLGBABb4MRCVp9AXC28puQYKvCQpXImt16kmOn8bTFIUgnvodhVCIsEFzdo2ZM5f4f7P338GWped5H/r7wgo7731y6Jymp2d6ZoCZAQYYJBIEQFAUKdIkRZFXurQlSrYoU7KurLJ8fUtlu2RZ0nUqSrq2KVG0KJISg0iKRCJAhEHGYGYweTp3nz4577TiF+4fa5/uhsTLS/9lqoqrqqtP2Pvs1X32Wt/7ve/z/J6lqYJOdog2GTmSNPekqUVZiwwFUkiML7C+AB9VG2RTor2r5OAerLNVgRDU0GGILQuMKUE6QqnReEpTkJmS0jq0nsz4vKMoPVoqamFcDSWEINABhklcm6roypkpkUpjrCXPy2paqamkSkIQhDFgcGIBpRpkusFo7yoxCVHUuN/um8RGVt5MqO4c1esqNZFJigq+4hGoMCCsRSgpCaIY5wxaxnjjSLNsYuWQk+JCEuoAoyrgoJwUblAxI1w+Jmx2wJS4UR8XBIggRjdb2DLFlUUVuzl1DLv4EONrX6XIC6JAV1MSIRgOh+xuSbQsaXe7tGcW0WQoDFo4lDco75BaIGULlMJmY1S9y+PvPEc53GEvcbztA+/n9vXb3FhPEEZyMDbkZpco0NRm2uTJHn50wN6bJQenH6a/v0+RZGituP75z1JrhsxOTdOenUcpwebrL7P00GXGwz7OWnozHVauvMzxhx6j3e2RJGMWl45Tb9TJ8xxnLePxmLhRhywlz8Y0W22SJEMqidcBZWkqT2igwVoeOXUc7SFJR0TpYeVRlhU40euQej3gcH8ASvGjf+bHGJYlb73yOiu7Ay4/dpF3n1uieSwkTXcw2RjpHXKiwHF2AjJzgoiKk7D7uc/wa/Uaf/Yv/jg/lJb80v/xr3jh13+Zuw9d4p0f/DCzvTbnT14gS0d84hf/NxIErZ/8aU6fOMnB9haf+div8PprrxD9xF/hoROnqHVneejco2RZwU6Z0NCK7RvXCKXg4vkLfOAHfozHdjbY29tjs79Hq9ki0AHdxeMcP3mSqekRxjsa03M8/sTTCKl48eXn+cKn/w0nLj7GmZM/QSQ8TR1iD4a8uvVVHnrsGaQK2Llzmy99/Fd57vc+ydTcLN/xyGWEbeDSlDxz3LqxxfXtu7zj6afphRFKx3hncEXK+s1rPPfqdeKFb/A93/O9nD1+AqEFMtlBpsMqjQbY3x+yu7fF4tknmT8veeRgj+2DK6wfeEo8B0NDnpbUGy3CQFHGmtMXDO8aFqjn19naNcz1BBfPt5iZqVOkOc+tPcZr48cpibhHXpZH8Wj3lQgVpfEoX5r76zGOQHpqgaIsLfnk+o4DTaCq5xgnKU11/Qp8Fe8VAkiy3GKMmCydE5XDkazRV35H75nAIe+tpA/YG+4rIiZ3G45Or6ptjhBef3z8YY47tldFKJcG4QvE+C6qOKAcB5UaUjTwNY1UBiEEtShGywBbluRFiZMaEbcRwRh/OAI5RXexxvf5l5m9scHaYcmmCyjaGWtnj3Ehucv+63f42q5mbbnJ+5czZrN1sr2SrdsbdAqorfV5beZxLswGPFxskF0Z83J3meH6FV7tTyHOLPMYWxwLenw5GXF31MU3pxGzmnrpCGsJeW7w4wKTASIkCDu044hGFNHpTnOuZgkG+2wjKG3G7l7CSp4xyAJwJTh19LbEY6pNfZLiS48PJUKF+KiaWvrSg5P4WoRxJTqqUxcNZFySpY6iyClDTajkZMMbErcW6CxfZPZkyJztE+VjDJ7UCJKkYsooravcdzzG5Fgf4K0EU6CEr2yHVKkqxhqsDInjOjhDXhZ4IQmFIhSyaribkqwsETIkCCUpOaXN0UISBgGhkEg8SgcE0lNCZY/wUFpTNSCRFEWGcQ6lJFJJnBeoIEYrgZcCIWrkukGy/SZBuUscRtUwiGrTYU2OF7oSRxxd+6JqKlirJp9XjQGpNVGtBs4SxHFVckgIrKbIC6wxBEGAmVgqAq0pdPVaGlGlXolqPcMWlaUVD+kQU2QQRIh6EyXBFhlSeMJ6E049Rbb/2wwHQ8JQ32sypUnC/q4iDj3FeEC7N4P200hKlLBoHBKDFBDGNYQMcbbEFXDhXW9Hv3oAg5L5h57hySe+yddfWkNkgqR0bG4c0ggG1KSjSPaxySHFYMTLtQ4DI9i//RaNbo/rH/91yjJldmaK3swcstVi/8abtGYXKGolRTqmOzvL9t1rRPU6x85cIE/H1JptpqZnMM4y6A/I0hTrHZ12h43NdWampys7ZBjgUoNVAYWDutaUZcnZ5UVacUyaJsQ2xSR9pDhTwUC9ot4OsNZxcHjAR//k99E7eZJvvHWVW2ubtBYW+Z6nHiZcqIPqk476SF+iERWWBDdhkjhCNIG32GtX+e1/+I/4M//Ff85P/PWf4n/9u/9vbn/uk2y//gpv+84PcfGhh1icXcQ7x5c/9etcu/oW3/Wj/yHvf/a9KCF5/iu/x2c+9q954n0f5bu/87sJGl2On3qIy8MhVzdX6HWaJNs7XE1HPP2OZ3n7h7+fc5efZPdgj82dLboLiyipaE7NsnT8BLV6nbwoUY0GT7zj3XS7M6ys3uFjv/2vKI3lz/2Fv0q30yJWmrqTPP/81zlx7jKnLlxidHDIa899ik/+9q+wv7/LkydPI5ohLh1Tlp6d9SEvXHuTk+fPcW5pkTCs422OKDMG2xs8/9WX2LPw/o98hKcvP0ZUr+OTffT4EIoc5T1Zari7usrlJy8ydeIkD6VD1rf7ZLdTUicY59A/TImiGvVGHWcylHS88x0FrrzNjTspofI8fCbmxLE2wlte3+jx3P57SFwbLzxMYIxSVfWCcPBAcXC/ecDRlxxSOOq6up7T1OAnNUGkJGJi9y5KgzGusg5JQVCLqlq0dOSFB6E5gkKLSV0CVBY0f3QfOTqX+w2Ib6sX/P3kEPxRz8P/O4OL/6uPP7Cp4J2opjiuwBeT38dY4JxEoCGQEApE4JA2g0Rgc0fZDtB+RDEOeDHq0ghjfDtBC4uVEpdavJuAGw8s5Thjq1FHTJ+ks2So53dI9vr4TKB1jJAdfF2SEVKGlZdEOHCmIJM1RBBQBCU27CLnz+EWAkR/F3Gry1Qv49zBJtuDPrt7Gbs0UN02ujeHNFfZPUjYGAaMW5rZ0XW293fYzzKyzbtcu6vYbfaYlgEMVll85SaHKyUrcobawhzHwyHdsMep7HXubJSU3QVORzFXak2ChQscXwh5RqfoNMUWFtI+w90thnmNthBoV2JFQK1V55IvGOiQfGqW6douh7eG/F62xbf2LYWzSK8m3sqqU45ziMKAG1e/xlBAKHCFRbjKOiDbitiNkFYRyIhWI8Z7VTUCJIQ6oBE1mOnMMNMIGAzhZn2a2VqbudBSDxxBkaL2B+RDW/EFdFUf586SmYzAO0IsxhhKDwZPURRY6+/Jc6T3VTFiHdoXlEVJbqrnGF9FRXrrsb6KYvI6pB4GCFdijcfHFWTLGoN1tsqtLsvKG+cqm0UV8yZBSKxzlLbyJ+VWUIoWcuYyBF2GW6+QDXdo1mJkVAMBJs+rCUJYEZiPNEVSUkku8VhbIoQmikIkHlsU99QNIFBBgDaGLMtQWleAK6WQUYSfJGIIqRCqOkchBNJbpMmxB9tVLE9cw0c1rKrUEK5IicMQ7yXR8ccw62+QDg9IkgRvDc5bxs4yPNglGU1x+oyh3W5B2Ue6Jlq0kMKAsigkRmu8KUhHB4RxmxMf+U4Ga/sUmSTL5nnsiRMsHRvwylt7bO0XFHnlBbu7ssbB5iY1aUkORpisKmDiIKTWaLA400ZKSVSLkFoy3ttj7sIjOKnBWHStwebqDZrdGeZPnCdJM2anp+l0O0iliaKArY0NbGlQUURZliwfW0Z6GIwyCisZW89+mjEXR9RDzbHZaRamOuRlwcJ0nen6Eq1WEyEko/EQYyFNLFGjwYlLj/PLn/gUb7zyKnZrlSQf89snL/Fn/+pf5U899V5+/Ieu8L//s19gezjGGktNKMIwQlhN20vOxHW6ccjAGzae+xwfWzjGD/7pn6BIxvzmr3yMg9df4fN3bnLpfR9g4dRJnv/0v+HGlTfonTyLz1KKImfjzjU2rl8h3d1gZW2Vh84/RLiwxCkdMnP6POFUl5n5U2TFmCCOqU9No6MIWlPMnhFcMAX1qS6NVoMLjz7J7MIyuqKcUmt3merNMk4SdtfvMlpfxS0ex2cFZZkhyhHdULGxuk06GiOMQZmMjsnRtiRUqio8lcSZPoMb13jryy9xsz/m8kOPMH/yOMoV2GFK2k+qRtb+AX7vkMOHzhPMdpARaIZ0ZILGVsTzwrC9vgMI4t40Fx+/RJElvPDCGuu7JUXuSEcZURwR16KquWhKLj28hPYFN29t021L5mcjEA5bZpQywqKrDbycLLvfBkfk3iL7oJzxKNlB4pgksRJpVRkXZOVI8xPfYzXdlBVvZgKDdVAxFkpbhUUIO/n5kz/i292P1dr/YIPA39M4+nvneF/zWAVQfJsG8o+PP8RhZy/Sm1nH7gxIjSYc1hG6ia9DWUZk8WTz5wW+NOQ4bE1TKouJFEydgaVZnH4V9WZGFMZczFcpBrtc203ZyULyVoNae4Eyzhivjtjsl+wwRcutMtocMDpQjEY3+cbqFm+oBssqJakN6V77PPnKJjfTBezZs1zWY+q1BZbDAemtLXZixclGm8MwoJw6Qff4NM80cubzhDI3kKdk++vsDyGSMXVbcRBco8bFpiUQLRYaU3R7DnYzvmGGfG4tZ2gcylm8lxPlThVJLAqLsCkehQ8lMlLY0iEnQzMRR0RxgSrHaCfRtTq1KMYag8ITKkUcxjRrUxzvNbC54+6oxbjZYKFnaYeWlisJBgNG+xn4KmrOOSi8Jy0ytHdEkzjX3FisVGRlgS1KrIZcqcq2JyXKOxQGV5YUR/WCm1iXrMfhsBZcFBEEEVI6bFHiohjvq2QG4x3Ge/KipJxIlq07WuMloPA4SusQKEoryHyIaJ1FBh3SjdfIx7dpFAW61qjsnoXB+7JKqVDVxkNMFAxKysrq4CzWCLSW1Bp1TJbhnauUlwiEVIRhyGg0qlRxArSUVQ1Sr2OMQSiFqCSHeCGR3qGdwfZ3K6VuoJFRDS8cRaEw2ZgoCPCmRM+cpj57kvHaW2RZViUQeIN3luHBHuNBi9NnFqjXIkQ5QNg2miaKAiEtSnisDPBANtoHNN3Lb+d08CYHhzkHhxEnz50kriuu3Njn+t0ReeFR3pEdDPnGl5+nIQ1eCPqvvU5Qr2OTMUGjxky3QZlLGnGEjgKS4ZC4O01r7jjJeAgqYjw6JBuPufjU+8hLRz2usbiwgJCCWr3O4f4ehwcHzPR67O/tsbi8SKQ1g2FKXnoKodkZD2g0GgRasjjV5dTCLB6HbUXMNOZpN2NqtV3MzxAAAQAASURBVBpJOsYUBmc1KDj36BN85stf5bO//Ovkayskg11oz/Daj/8FfvoHPsSP/oU/y87f/bu8sbpBXhREQhJJjQglsfCcjGos1mJy4Vm/fZ2P/5N/zo/8Z/8JP/nX/xN+9u/9DBtbm7zwK7/I7mOPc/Fdz3Lj1ed5+Uufw0UxbtzHWcfe9gZ333yFZH+L9ds3SL2nPj3D7PlHeNfcIk+FktljZ1FSk5YJzd4MEoMP67SOw2lboGsx9VaNhRNn+I6P/gBi8j4Nag260/Moqdjf2aS/toJWGooCM87wyZB24HHjMcPdPZwxyCKnaTNq1qAQVTpcoCmTjHx7hVtff4nX37pBsxZz8fR5gpbF+wRbHpKOh+weHLB1kLD6rRd55vQxpC7wrk9Tjaj7EhTo0rO9uU+ZptR7CyyfPcu73zNA6ytcv52QGxgcpmilqTXqOKMQ3nDi5ByUOZ3mXZw1nDoWE0QSW2ZYISlFWCkEJN9WL9y7BTgPfsJEenAJ9n5SL1TKbyWgHoeTGHqoNv8OKaoo9LwosRaUqAbnxljKwuEMVK3Vqr4QgD+CJtx/qXvfm4xYOfI9/H71QtVOmBQyf8Rqhj+wqSBKASKoEgaEwZcZQlTSOYIAH1aNBaEmkSkugWGOsx0KWUmHB2HAwAmkVTgcQTDEZ6LKWMZQxWs1YGmJ7rQlsiWEkk7mGOMxwwQhJLp7gfD8PLVwm3w/JUsDIKIwEqIQYpC6ATWPKgzI40QnPB9wt5gf55StadqDK7xmexwLoMYedmeF6zue7ekneOSpkHe9+Tt86nqDq4sP8U65woFeoHF6hvM711hf/RrP313nmjkOT09zfPM5Xjycp/X0KS77FfY2h4ybyzw20+HC8sPML85zvmlYzj1JIBgiCY3AlH1u7zoO0zGjwjJ0BWvlEBkoatJjdwrSepvu1HEenlnn6r7H2CpyZtL7pnpzSayOETUJylFpci1C2onvEHRnnjNRymDDYE1EFISVMsEafJmjlKQRSuZbITWzy/bNEXdXZ6nPzXF2qcV8DJF3KBHjgxTlIRAOEUtc6UnGGWHgKUxBYQwZVJYEY3DeY4uMwhUEQTRhIOQM8rQKqPAC4z3GlBTWI8oSKQVKampCEQcQeIOQGkuV8yysw0s56eqLyYUJOgiw1pLlBQhVqSGPWAITu4ETmnD6LLreJr37Igf7t4nDhDCKKoiTrfyRKgxxiHvwxiM7tnMWUzqkroitZVlWzQgpicMq51apipLtnbvXY9RBQOiiaooqq4YHQlSyVlPgkgHelVhjIAsJanW8yXB4ijJHRDHeGqQU6KWHiW59k7LwWGcrQnZZUuae3e0+M70GxXwfm+9B2ULYJhqPEJpSSoQrSHdXELZAN7uEi2dA1cjyEauvv0Y7nic8pji+1OZLX7zB6m5JP7eMtw6oS08vFIyNJ9k8ZKbXwiqBH9dptWs450kHfbK85Njbn2X23CP097bxCMp0jNYx0yfOkeYJnVaXRrOFMZVKZHA4rvgV3rFy9y5nz56hVo/Y3dpmrz/iMHUUTjLV7bE81eXk/Dy1SNLu1IhUk1hLgqAq5gpjSS28cusmHsnJuRl+6Z/+LC9/+fOUviKpGyzy+iv8i7/z3zL3t/827//BH6deD/jyV7/JzuoeSVnAKEcVkjaatskIRMG5do9LD50gDA5I9hO+/6/8DdpT03zxU5/i7u0trv7eJ1ntTbF/uEOt0eTxZ9/D/LETBFpy/OR53vddf5Jb19/ioYuP0JtfQEzPwJkz1GoVvHRvfZPXV2+xeOIU80Jx/fYtvvb534Nai7kz53ji0cc4Mx0xc2yJ7swcQsrJhKyyg2XjIctxg5l6kyBNMekI0gEq3efkdMTeHUu+v4M/c4J2PeSRxy5y+/YVmr1Zaq0WUgqMMNy5fZtrN2+wO8jZW73BqeMLqEhDofFBlb6AtRROMhgdgLKgFbpTZ365w3yoGE28y1tbA8rS056bo6bgqWdyWg3JN59fZXevJEvHFeMljpEuxYUlnbblzKka9bBNmmaMB0P2dgMiv8ygmMXdkwU+IAmkWnyPGgteOB78drWxrCwPRWEQXhMHqoKqCU9ZlpR5jpBQiyKklAg5kXtPXgmh8EJRFRMPyBUnTcjJ3HVyDveLBu+OoiQnp3TPkwnfdv54JhXIHx9/yKMXKxIZ0U77eAMuKyitIagvoc9doDU9xA72SIYCLyKMVVUju66qhnAzAFegih5+ocYTaofHBzvkwRTdxi7XsgAXBsyoEcFgm7sbfVbEKRrvuMyP5L/DC9845PnwKZZmMzJXJz9xgUvueW4P3mD15h0+vxeyfeEsH/YvcPP6kMG5d/KRk4ccrN/iZjjHiflpFmdOUz9+mnM9xWnXRyaeA+MRIkaLPqtZwnY2ZpzmjFzOVjLCjSLmhK8AqVmHTvME5xfXeH1rn3ESTGjmlVwfACGwMkTUQggsSI/HIqQBpfDWI+MOC0uCeGvAsF9HqBipNTJQmCJHWIjDmNlWRFenpFtXeH1rGzW1wInlLsfbIXUh0TbGBwYMlfUxqhhJ2ShFCV9R7p0ls45SCHxZ4qzHUFCkBh0EaBVgnGGYjHDOT+oFMNbjjUeYymYghST2Eq1FpTrylZBYCJDOTf4XfBU1KwTOe9QkHrIoS3zpqFJiBa4SwFUx0w5UY5766RbpZov++muE6R61WojQEd65ahAQhTih8N5Wdqqja957TFmiJlG21hhKU1lAqjpM3GM1GWMmsmiBlJIwjhD5/RjLKsJWIJzFZUOcqpqpxjmiRhNsXkH/ypxMBxVzyqaIxYeJDtcokgHWO2xpcaYCke/venrtOguzA2y2B2UTTBPlexWor4JHUByuY4d7hN1F4vocnXMlrG+y+sYbhL7HVHfI+59tMfPSXV67MWBYOIYHQ+TBgJkJF6Nv92m16jTqIbtpQq/XIo6bZElCsbNNe+kMF579EAe7WyilKa2lTBO6i6dRtRrSG6anFqqUDWA8GDLs9wmDgLurq/R6PXpT0wwPDtjvD9gd54xLaDQ7LPXanJqfo10LqTdCmnFIpBVRUC0WpbVkBlYPD3nj1m3e88Tb+NzvfoKP/dI/J0lHeAelKYiyjK/+k/+Fti356R/+KD/9N/86n/3kx1m5sckordKIdAqR18x5B2bIcr3OmeMLhOfbpNfe4qkP/wf8laDOx/7lL3LtjZtsvv4tBnduMjY5AsHZy5d5+PGn0AqmpmZ46j0fotXo0Dl3ibmFBSKtmVpcIo5DgiBgeDDgzbfeYByELCvF3t4+n/3Uv2EwTOieOM1Dlx7hsdl5WrM94ma9GkjKikemVEA2HNITkhOdKXb393DJiCKUuNEus3XL6U4dv7uBKUvqAZw8d4K3X7rAG7du05uaRgQBhIqdnS3eunaVjZVNtm9coXz6KWqBwsUBNgMvCqQxOC/oDw6xFEjlcI2IzlKXY+2QtfVqIDnoJxzuJ/QuTBGHARcfz2nUPK2vXef67YQiS1FKEtZq+MLhc0uzXrK8GCBsm0E/pcwz9nf3cMEUu9kCptL23KsXhBD3Bw5HAkLhHhQsVF8SgGOyt3DUw6BK0NOVEjlLU5x3xFFEoMQkgj6/LxwQEo+kYiP82wrEo4SJB1KfjhImjlgNDzQQqsnr0efi3sfe2X+/lAocNRDCAE+KKBReRhCHE+BiAekDnRRTeYt80ocQMAKRR/j2PMH0BnpjQDKa0P8xgMbjkSJASM/8+BoHey32Oi2mwzE+teR5TiRDfDrCmIc5ftrTa6e8ebfgYByB0pMuVFAlPbikipNyMefEFc5s3WA17ZIeW+bxuZBHbq2wei1gbesOO4d3ubbTZmseVNojCzRpJhjXFliYapKNJd14l1hBI8nZH6cMVMCM3WJrdZeVcZ3ayjZvdBz70iJjQyPvM236nEkdYdpnz+dgogqSaDNiW1LDMGxE1MUhST9HmoKdAJoyoxgL9nWTelOT2CmI+0hjJ3JecW/6L3QA07ME0x6fbmMTSyOoIraGqcEbh0sgiVrE2YiDsUP6kkZNUlMSpRW2HKILTzr0bIwkae4YiDZqZ5n9wy5zTU1bO2JliFxCbB2hlmjlSccpw9wjwphQgnTgRNVVryjrlde5LCxZWeCEpCgKvDcg1L0Jv5QOR7VwWld1/cs8IVeGUGlE4AmcRUuBloLMumr6cMRDmCzOzhhMFfxaoYYKg5CVbQQBxntAE3ZOEKsGY91isP0acTmskjCkoMjTCgSpg3s3Ey+4d/E7DzY31SSCSrYZ6BClNaYsJqwFjTXmPjyKqrHgffVzi6LAHSXaWQMmx7sAYUvKcU4gPMZXRYZNEsqohtYS53KC7nF8ewUx3MYKh1UOAxhTkqYZW5t7TPU09RbU6nVco471JYFz+DLnxmc/TqsX0F4+WfkndUjUatOcn6amS7Yzx1e+fJVTJ1qcPlajqQVXNnIkEAk58aBLtHMk/SGR9sgyp9kKUSpEUTD10BOcePwZttbuoIOAskyQOsR5T6PVQ4mARruFEaBlZd8YD/ooCft7e8zMzRKEIXu7e+zu7SPCCCVDnB0y3WyzOD1dQUuFJFIaISvZaJIXxEGAE4Ivff1rfPKTn+An/tyf51/8wj/nxa8+R56OCeMa1lfNJusN5xqSaWvYdwHybd/Nuy99B2GgmQolDZOT7WyxeeMKe1ev0pia4/JHPkxjfhHtDXkBq+s71C+/hx9974cZXXmV2y++wI1XX0cmQ5oPXeK97/tuTFFy92Cf+bkFnvngR3n7+z9IZ2YWcBUgLI7xRUF/e5sb33qRL3/6N6mfv0z8fT9Mlhu27txga2WFWqvD9nd9lD/zA3+GZlOzv7nF5tYadzY3qPWmeefjbycKNCeXj/HM5acohKgahyZBkTN1rMPyrZD9N79CutxGk6BnWpw7f4F6ewoV1/DWEtTbdJamiZWhSFK27txAPHEZFQGRRjdrLC02WIg1KyPLwd4O1ubEug26QevYNFNTMbd2KgbC4X6fw/4h8xfO4mSXYHGBx7Sl24xYWd1lYaGJ0mriZMgRJkP4nCBwhHHA+rjG/mEPm8+xvvdOvp4+PMmWrhZhcVQbPAA49GJygU36r/ekjEeTCCEpTDU1iCbSYEHFPXHGI4ShHocTqruoNiSIe/eb6uKd2JiOpgXVK0xerJoeVMvi/eQHOKpbqvvJvVLgKMr6XoHxx8cf9mht3GGtPoUIa2AseW7AeUI1wiYR7fNNLsyk3LrbZ20/wEmFEBpPia+1kbKEfABWMBWMeGL3dfJ9wWavzUOzLR4dbHN9ZZ83tjbossnuiudmPEM8qrNXa2HLbQbhPA9NH7C012fY2qczKmh4zXA8pp/HeJlQbq5yZzNgFG/ySksS2pKyJmmYQyiHnCt2aOwlDP0YYasmubQ5oSlp+oy9KCJWnvKgJMhzBsUIAoPKSvZsjGi1CfI2RS1DpSWYoze/rNZIKRHNHmqxgXQ7mGFKhKcmBKNxiSlCfG5JTJ2GGeLHjiIzVb2gJaHWuCJDFRabSHbMAWXhGNiIsrnEzuEMG1MxncBR147Ip8SmIJKSQAtMWdAf5VhdI9AC7aurxzFhLk2uX2tK8rKyF5TWVODDowSJierxiKTuJvLfoswoMksRBgilUc4RK0WoJNlRQph3OFddlEJK8FW0dZXkUA0CvK+ipIUQGBzeSaL6NLVj72CkWozXX6AY7FKvOYJAUxYlDocOY6CCOU4IEhxd42VhJjUEWO/QIkDpAOEdaZrei6X0eBTqnrzZu6puMNZiTNXA9NYiTFmxMJTCpCmhElgsQmlcluGQiDhCuIIgbsPUaXBXsQKUdFhJhc62hp2dA6Z6mmZHUGtEBLU61s0gnEN4y+YrL5JsXWPu3JkqClQ4wkab+kxBveEJlea5r9+iWYPelObyiZgrKwlk1T1PeUHpPdoJ8lGKKjMCpSgbmnqzhZaSsDvLQx/8PsaDwwmwMsGbEhU1aPamKHPP4tI0pRAoqar4yMN9lBIMBwOEEExNTzEajtjY3MSg0fU2PitoaFienqEWBRTWUAsC1MTilpcGKSRBEHBrdZX/7f/zj/mu7/kTfO6zn+W3fvWXGR7uVr8nAXiH94aZSHJWGsaFZ7B8mcs/cpZHlWA6Cmj5AjEcsHnjKvvXr5KPcx79rg8xe/EigRI449jbOKDfXOKDf+3/xYf3Nrj9/Fe489obXL1yne7yGd730R+i2+ywur5Fvd3mkSef4fyjj1PrThHHGucljXob5R3JQZ+tq1f5+id+m7v5mPDH/hIzsWawv8ubX/sqKgy5/ejjtP7vf5mLJ+YY98dsra1wZ3OdxFieeNvTLLdbzPSmePqRt3H71g2kKZA2Q5oxcS/k7Jl5du9+i8Htt6M7Aa4GS+fO4FVEvdPDywAZ1mjPz9FoSURZsrV6m/JgBzXfQ4QKWYuYnm9xohOyMzQM+33GyZCZ+SmMjKnPTTG11CS+Lkmso0gytra2uBAGBGGHwM9w9uIZWlHA8rG7tJs1glAjhcT5EmFScDlKGWo1xc6wztqoh807DIZP8A33DgZlbWJ94N+tF6ou/73vHx2eo3rBAxLjqhqzFodMjFDgq6ZZVpSoWjXgQYjKMl29yqReAOEfaGwceSzgvgLh6OGT54gHvi7uncdEy+Dv1xvyj2C98Ac3FZyt/rOdBNGEWgBRtdHz+RhKBz6sUgcoJhOaKhMV6yYqBI8QCi0NIY4EVeUpS4dyEhcoRCOkXs+ZKsbs9nOc7ZLWOgjhqDVqCGfIDm5g3hDsZU2GYYdSlYj2LH56ET8TItw63nUhjvH5LUQ/Y3a0ycHOkK3Mk8TzLLTr+Gybgz3HwV7MQEgChuj9FTavDHj+QDLMUuTtr/Pi2BCMN9hcmef0wnnOz83x+OmXOXl9hVvX97i1X5Dl6+y//iJf0OvccW2mk69yLTjJQ92zXJ7qUw62WE8ihNa06hEzdYtuBbRUG2oN6r7FicGIQxq01Bif7rC15zCFQzuJrLdYnMpZ9ZbUa2IpkEVK7iW+3kLOTKFqB5X8phZwql5D7ae8taUYuwK7u81WAu1DsHmJ0gplc+o1QSR8Zbs0Q5KDhDRLGBLhoh5hZBgNtukEMUiNdRkHeTVNNkbhvcAbKJ3GBi1irYmUQCuNIiDUCi1ENQ2whqIsKH01AVCAUB6tgsoHaA3WF6iwgbcevMJJRZEl5FEFdPFUSQ1OVlwJIQOQk+hK6yqYVGkorZ3UJhIxYRhorRBWV+9HBKAR8TT1E8+QRl3G6y9gkwMacQhCYLIUHwu0CpACjDX325YP3IiiMCbEIyrsPc65SgqlK+uJM7YCvTlXFUS+knSGYUieFXhTIFRcyVKtRWuBHefYXKFUddtS3mKzATKKKkl2EOKmzyDLEiMlyki00pgixxrD7kHGrZVD6q0ajfY2utFB5CmiVnL1Cx/n7je/wLt+8HsJtLxnBQ/qbeJWh+5ilyRdZqpbY3d7QKMdYYynKQRx6MmcpzRHHnWJNRYdBzTaTcIgwpSGxuIJTj75PvbXV8jGA8J6jBKaZreDD+o47+n1uljvCaSiKKHMU0yZk5uCZqtFt9djlIxJ04z21AxF4tnbGVGv1VmcncF4kM5TCyKyPEMITw54SrTq8tUvfZHf+D/+KX/6J3+KN174Bi9+9mOUZUatVquaIkLQbrX57u//Qb7/B3+YL730Mv/4n/0zDjZWMOkYwhoLi6d56PwjXLr0EKfe/kGe/b4fZqrbId+6xe3f/iX2rq1wOBzz0uoO13Y2CWbmuPzBD/HOH/tJPiSHvPGZT/HyK7cY7g/ZWVvjW89/jdalR/je7/pulubmSZIxK2++jtMBi0unIOlT7mzh1q5gN+5yfeUm35hf5OLyEmeXTmAO9zkcDlh/7Vvsvu9DaN8h3d9l7aXneekbX6QvFUv/6d/i4eVlomaNY4tLjJIhSjqiUGPqEREdWsvTbN15kWz0KGG9jggCjl86R6u1gNI1jE1RKmb29HEunl9gdf06h4ebeJchVFRF1dZqTB2b4/j8DfbHQ8b7A/KsoNkDgSbu9OjNNmlc36Nw0NAW4Yoq6z4MULUaeqrNuUsnWDo5S7PdA1dQpinpYI/BwSGbBwFXt0/zav8Ur7un2IrO4mzAeDCD9VHVRD6CJ8HEv1xt6I9UQtXG/6gR+8Cm/2hN8p7CVJ+HgSYIFBCSTaLdKlSuR0gxkUYeTTomP2YiP7xnu8AjH7RhUDUUjlgLDyyqk6jJysZ3z0Lhj5oKf3z8nznK0R4kMUmnQ+hBRw6tBPl4i+L6C4zkLCvNiJHsIRptaM/hZ+chWkEUTQin8WIbDvp0h5u47T4bh4K9ckg9bjJn7jA8yNgrRxxKh8ZSH60zuH2NF9SIJNHI9Fvcfj3GZDmHNzd5fukcFy8e44mHjnHmyqu8vPcN1oZj+gPPwL7BNw8K0gSK0csMSo18YomzSxmNZIvVviOXLephjfm2p9XQjKZaTIc9oqBEzhyyXIQEgSM2uxzsJ5iRoHSeMGiw0K2TlhmHhSJQAYFNKUuHjeqo6SlEx6NSqCnFfKPBQpZybU2w7SxidMjBXYUaSkxqEc6CyalHmlg6pBKYMqUYbpOWKX0jKYMmUjlGw0OSOKLdjEAYhsWY/SyhLAXeVRYIawSlqrgwsVYVqFiEBFIRKFVFhE/sjaXNsd5XnBtZJUUFSuC8oywyVFTHe1XpEKTGFJYcgwzrk6uyslY4RzXgkA43ATWaiWogLw0CVd0TpMJR2RWk0ghbTt5hCnSD2sJlZNQhvfs8ZrxCy5VIHWDyHI9EhxFSgLOT+8YDAw/vHFqHaB2AFJN5S9UcEbKKsHYTtcLRFFWoKvkjkBVU2pQlfqJMw1qkVhWcPB2hA4XwDuUtRT5Gy8o6oQT4qROIpI9hF6XB6QCtFGVRMEpK7qwOqDdjGu0WQaODTkfQMoxuv8nXfukf8u7v+whaeRQC7zwqbBA2C3oL0wy2Djh2YpaNG3fxKFwpCb1gKoBCVMkdR/czZwEvqDVj6vUGeI+q1Tn7vu8hH43o72wSNutYUzIzt8gwyWi2etQbdbwQEwimwJuCorgPUz528gSFKRn2+9SbbQQBd7cSSgunFxcQWmNsNWW2xpBYS6A0RZnQanbYurvCP/mf/j4PPf4kU3GDX/tX/zPDnXXCKK74StbQiGOeePpp/qOf/Cm2kxH/3X//D7hz8wpmcIgR0Js9zulj57n8+GXOnHkbl575ThaXZ5HZgNXPfYyN519j2D/k+taQF1fvkmnN6Xe9m3d9x5/g3T/yo+y88CW+8qnnsIdjNlbv8vrXv8JuIPnI9/4Aj508hfOO9as32N3f5tipiwSuwO7vUa5ega077N28yhen5/ng+z/I6bll+rPTbO/ts3flDdbu3uHEVIu032f/2lu8/pXPcXNtBZv/Ryx/4ENEtZCZ2VnMeEgoHYFShPUIY+t0Tyxw6/ZbDDdfo9k4j0MwdXyJVm+WqNmdjAID6jMzXHrkDFevrDM83KcohgjZRgYCF4fUZ6Y5drzN7a0EM84Y94eTmloS1Ft05nq0a5Isc8QKtMgR3qMjjYhjdKvF8ul52rN1AhUTBBKbDcmGB4wP99g5tNzenuPV/Sd4NX+M28FjlNRIx1MUvlGpBfAPTP7v1wVH6iIhqPa6XtybCxw1BqWsQPTWQ5oXxJFGSkFcC/F58W2NAf9A09KLB2wM9wYJ314vPNhQOIql/vZ6oWp8HsVH3jNZ3htS/HvWVPAmR+bgnAbZxTViRH2ESg/wZUVk92ISG+h9ZUxVISKqgR/irQCTwd4d0oFk5FpoApyuGLq+NoWYnyFetLzPvsD+mqFv6sh+QhkuE82CdAkmFbjkgPrwDsWtNqOwS9KZR5yaRy4fwy9IomQNvbrCOJ3F53u0D1aQW5vcOkg58AKxfoWrt7ZZ3/OMpuZ4qJczJyUyHfHm+ptcf6XJ80YQzMzxRHiDdDPiQNfoj3KOrb/C9cNF5uZP8M5LA9rPvcxvJXNQ88Trr/J67Rjdp57gSf9NXt0uoShx/V0Otg/oFzWiVo36tKc4XOXOVp9bowaH3Rqzs0ucP54y6zVts8nBquVAWCLnSXLIgimOHesyNZtRDxWndUl2uMHtIqaoL7JPwWpqaDbbnG/nHI8FVmg2DgUFFpeNkLsaV4TUw5BAerTPUUZQDxRSObJsiC0M1lhUvUV3WnHilOLh0y3OTUFDlYiyZL+IKFzM3uGI9WFJlpWM9lPGwyEybqO1RgJaRtTCGpHW92VGFkCgkBXR2FbdOus91ppKGmSK6jET2vI4N5UDTIeEKYAnt5akEBQoSmPwVITiKiHA4ZzFYasoSwdCqeo1nKjwQ04gnCDQFfTTLT5GoTuMN1/EJXepRb6CeBUFOhYV7b2sCNgIJt6rKn9ayUqqaK2hyPJqkVQKay1a62rP7kDr4N7mQapKoaEDRVGUOFPgjMLkENXqhIEmT8cVhEZAGGqKLEMYg5RBZa9ozSDSBD+KCM0h1uToIKIsckxp2NzO6UyltOdKgk6BzEaUW9fYe+uzXHrX26jSMo+mMhqERegaotEgnDnJ+ccvsXbtJoUVNHqCaQ6JY8kgKVjfLbC+gmHVAkmt3qDebk/k5prjb3s/+eEWo/0domaHfDik2Z0BIVk8cZoky0izjE69SZkXhHHljXfOUzrP8aVFhJRoFRDEMcPUcWWnT1o4OrU6awcHLLSa9KZahKGitCXeVgLXZqtFMtjnd/7lz/PR7/8hZpo1fvVjv4F2lnq9TRBoTi4s8463Pc3F9z7L2bc9xid+8Rf5hV/8efLBaKIksoQOiquvsvbFj/PNWpupqWXOXn6c/9tP/yWWpwNMus1Xfu/T3D4sWXNVw8yu3GT/9Vd567dO8uh7PsCzH/4TPPqBgm9+7jmuv3mXW9/6CskLXyBE8t3v+w4Ga7d59Yu/S5ob3vb0e+hEgroZcnxGcGk+YvXFO9z80id46Ad+lHOnjhMOd7lyewUxPKjuvXlERzkuzbYYT8/y9etXWXn9W5zq9RDOIpWjVY+IpSeMazC1gG7WufDuOsvDAa3ZGYwx2ELQO36aRncBrwTelzjpiGoNls8uM/viHYrhGHyBqjfxeQ1ZxNRnZzhzYYmdveuk/RGjQcLUMY0A6s0eJ88fY2djh8F+wZkL83R6DQRVPruRGq+hFtfRKkJqR3qwz3h8yJ31hG9uX+ar42e5U5zl0M9gZIAXlXVOHukS/VFGNPcX6UlDoSKlH/kWv33DjqCCKElVJbI4hykNha8UC1GgK9Cbqjb8pa1sfZMcOUBWSrwjb6R/QFlwVAjcKyDEfQHD/RV18veR5vKoTykmE9NvG5b88fGHOFYziWSIUTMES1202MebAJvvE+Vr6JWEvVqHcW0Kf3wWuXgMlqcRwR6tO6sMMo8Xh6jhTaa3V7i9O2Y/C8jdCtuDhJvbY9aieY4veU6FBYHJ2d1a4xvXSl43Y0xznnO9A+LtnB3ZZN8WdPdvsX6wSX/+BBceOs/cy5/hX95psBe3aY+us9pvUD7yAT58bJXhtX32MgfJLqPDLfaHUQVEPtFA5JusbO1ye1+wEUfU5+Y4t9DhLI5YJIjNbRIssYC8sAx1g+7caS71crxwnIoD6uM1bo8s/XCBNAxZSfcpgwbnZhTHGpapJKR/kDEwUJYJ+kBisoBIx2jniYSFoqAWBYTSkbsMk/YxRYkIYppTLZaWJRfONri4EDAdlGhf0k8hoct4lLDaz+mnhqyfMhj2cUGHYAJi1kITBXXiIJhAICt7Q1UhCrRQCOvRorrSnbWVVdGWeBxaVnaktDDVhl6FRHmGpVInprkl9QGlczhnUEojlQbr8Risc1XzQgKiiqn0DiwKvESaag0PYw0zZylVk2zjZdzhW9RdThRFuNLiZEEURSh1pMgE8OCqDYuUAqX0pClS4p0jmAAElZZIHeCsRUo1AcRWG2nvPVo7rLU4W+CMrmwXqvJxJ8kYrKlSKAKFswp/ZCVVAl9rwNQJHJrA7OPKFBuEqCCnLAr2D0tW1hK68wVRr0RmYxgfsvqNX+Ps5VM0ujFSgXMlElnZZ2UAjQ4ubnHuqWcw4zFJ6VBBxNRcZdNAwZ2NlHFZbYVC5ajHEfVOF6kVprDMP/x2Aq052F5DCokvSpTX2NJw4txD5KZq6nonMKVBUqBlBc1O8pTlpSXCMMR7CKMaoyxndT9jfTBgsdVlfzQmNyWnpjp0mjVKWwJVmk+9FhMoye/86i8wN7/In/ie7+Hn/sHfIz3YpV1vo0PNTKfLU488waVnnuHRD7yPlStv8o//u/+a7e0tyDKMs4TWU9y8wu43Pscbv1On21tgafk03/8X/zzvftc5dGR482vP8fKtXTadY2gMhUk5vHmNW5/+BBeffIZ3fvRD/MjfepbrX32Ob3zjK9x++eusbNwmHw5o/fhPEpmUK9/4AtevvUn+5PuYne7QdindWsITJxpcu56z+uVPcXj+LIsLM7jTJ7nmLFuDEeFwG5dn1HzBqU5MsTDHweoqay9/g/4TT6KtAWFpNiJqCqJAQ3cWGQqidpew12X+5Fl0LcalGbWpGXrHphBxhE9GWGGRgWb62CInFprc3TOYbISKNc7VUC4m7LQ5du44Z9YOWNsqONg5xCIRGoKozsLxY1w4f4P4Zp+5hTbzx2aR0qJkFVdrlSCMAtp08cJiRn3GhwWbm3u8srnAl/vP8lZ+iT23RK5iPBqHQzxYL8DEQXA0/Z8oEY7sA0dp1JPGwlEilJAQyAoW7yfJb0VREIZVepuIdFXbT5po3lcRuEJWPJsKH3PEUpg0MOC+8uB+T+FeTTM5k6OT52jccG+Icu9hD44w/ugcfzBTIa+yuEUFzUXVIqgX1GSAsinD3FWS96LEEyICX0XjaYfIFAQ9fDyGwwHk8YSJ4VFlSS0K8cKRZw5GlrUC9mlSr8VYQkxpsHIKHY+IihxVa0BRUgwTCu0qeTsN/MICNQEPT0/xnfsf53O3Frg2HjJ9uEa6l3CYWIY+IXQSvCCZOsfpJwXfcXiTa1uCfipw5QhVeMZTpzh2Zp7TZcHu6jZ7m7v0Nw94oSOoi33kYR1xqUEYa3RnjqlugVgdsIemRUJDKDp2QL76Bt/a2uLqfkg4Pcupekx7e4Nr11a4vmfYHXl29B4rpy9SLkbMqYSBzcjyAGsSxn3HINY0VUht6jQfWk54eOtz3Nlu8rKF2Fu6cUBvsMNhUqIbEbFqETctsg2dmZwkE/jdIWHfUldNGu2YUJREQDfUNDCUeYkVVXxVr9OmtzzN0kPHOXeyx1JL0QtLojJFyZRuHIOMuOsVhfD0dc7w7gq3b/RxzUW6C8epNxto6Rl7jyoVUki0UGg0SmgipQhlNWW05ijYqYrXLEtb0Zi9RfkqAzo3kjwdkQYBOqzjhaQEvFQEQUhpCsrSUBqHsY7SeJyoLl2tKid0ae3EviwBjZQhQajRGKQrKXuLZOoZkp1p8vFbtIqU0If4UCFQhEGAErKiUzs7iZcRWGuxtmo4+HuNhgpGKT3ICadBIpBKT54rEJP8au+rqYkwVXKFKVQ1QTCOMsuIajWsqJQWWIM3IAJNFDcopuZACNTIooMGzuYEQUKWZeSFYeXugPb0iKid4qN1zMFtTp6fp9sWSAqcyasNGJIs2ScfFWjdJM92Ofv008zNdtndH3L19VvsjQrCQlbJHrKSYtVCRXemy/SxZerTXZwpmZ49SRAHpIMBOo7RWpLZ6qY3tXgc4xz1WsxwPKI7PcdoNKy4CnnVVFhcXEIqXbEZkhStI7aH+yRZgXWCu4eHNMOI070e7UZIFFfvrdwb3FET4nCHH/yRH+fRd76Xr/3rX0eVKSeWTvDwoxd5+3u/k+nzj3FzkLLdaXPOKXbfeoN0cIgpSnxpEMZWHl/rqOmAgyyvcuwPD/h4TfET/+VP8dAP/jB3r7zF9U+/WQFIlUTIgLTI2b12gzfWV7n13HOcePIdPPuR9zJ9YoG9u9/ilTduUaxcJ9m6wHjzLtn2Jvtbaxx0msjpFlErgHrIqQvznF5ZZ3znKma4zfFjS7TyA1QxZJBZgv42uBxzeBdZ7NOSBbFx3HzjZZ5825MEtiCIFVqFBBpUGNOIT9DWEqmrAtc6w2hvm8wO0XEDXW/gyhJHgRcQxDUWT51ieek1+ns7JIe7NBam8FKilSKq15g/tcjJtV3W10bsb61x7NIZtA7QUY2l0yd4Ij8kG5Ysnj9No1XHF2M8OeQDyizDJCPG45T9sWNj3OXF0UN8K3mG1fICI9q4icrAK4f0DuE8TqiJVJqjxj9wfx9/f7E9Oh7wJk4W/noUIuXkyU4S6EpSWxQFcSAnTTfI8rJKIJosfr7SL+Pdkf2Bb1vkEeJ+X+FIdXBUuPw+04R7Ush7fyrOgv99HvvHx//vI6w10D7E4ChtRNCtE4z2EVG9KgKTlKIAlxmwGjqLyON9TsTzfM/8l1l7eZ0vjQRyuIHeOWB7VDIoq8gxqQxpNE/82Bk+Gr/C7l3YSh1JYanle+zXp6mfPs3J+gZqY5Xh+hqj9T3e2KnR1gVi07P3jmO8Mw6QzQ69qR4z/RWuDSV1kdP0AiFLhnu3uPFmyv72iJ36EucXBMFoyMbKa1xdz9kaObbLLcqliySnZjgVlbQYoxJFYR3ZcEzfacJWRC2a5dFLM3wg/V36awWvmIDQlXSjgEU/Zjwas9eOiWSPuC6oqYDO1D6NMMAMElQ/peZqNOsxsfIEPqcdhLSlqyJlKar43naD+dk28+eXOXt2kRPTEdORpeETdDmmKz0uatDXktJJZCDZ6++xdeMuB/ToLJyk1e0RqADtQVuNEhUgNRAVFyBQmkhKtPQUDvxEbSiExJYV3JCgktl7b8itI8oTUpsTRHWkVBghsV4SBCGmrDbnVa0wqRc8WA9ayIopY6sNgEdQ5WMGBEFEIC2BcJhWB8cTlGGP/sHrNIpdYu3QQYz3GiU1URBWtgVrKiUi1RVelnbSFLH34qudEJMBSFU7CO8JlJpMMQWoardTMRqqZgoCbJmjlSYMNEUyJgpDvPcEgcYVBRiDRxGGMUVrCg/IfYvWEd6WuCAjUwlFXrKxNaZ9e0Ctm6AaQ/KD36VVz+jOLKPI8KbAuUrVURRjskECxPjc0Dv7MJfzPdLCcf2NW9zdqCDacawn7BsIpaDdbTO9PE97YQGlwKs6vVNnyPsHWGPozM6yvbpKZ26RuN1FR3V05DnsH9LqTZGMEzq9CLzDOUen06PZauM9jMcjhJSkJawP+gQotkYjdCK4tLhIux4RRpJaFJBnBSKs4QONd47HHrnMmbc/y3h1lXR7g7nuNGfOneHJZ9/LmSefZc+HrJWWR8M6ozt3ONzaoMwzXFGCMZQInLHUgoBRVlDmOQwGfPwf/UNOnfivOP7sh3n61ptc+ce/gxnlyAkgvfSewcYWtz7zCXZefJ6vPfw47/zod/HhP3UWO77D1s0rFHeuk27dpTQ52dY6w9vX2Gs0iY4tEHdiwtDTOznFpVPTvHl9h8HaFS4+/QytC2eJ7Yj4VkkrOcDvrGIPt3DZFnXGtJRk58Z1trfWWOq2UcpRb9WJIokKJPH0PI3ZeWQoOPbIU3g86WC/uuakImx1ENLjfYETDhWEdOcXOH1+ifWNKwy2VrH+oSqVSUrCKKS3OMvp8/OMBnfZ37xLnuXU6y0cjt78PI88dZa5hT2mF+eYWZ5HlBleGkQ5wmZjyjQhHSUcjEv2xnVeGx/nm+MPcTN/gkM/Tek1IPByEqP7+9UL3P/7PvdwMvufFBFHKoIj1WAUakItOVqftZKUZUmR58hIVSoGISiNq5RPohpI4KtI4PvopSNlwYP1wv2T8Rw1Fb5dpfD7fTjpVNw7p9+vvvi/8viDmwo4vFSgBEILnLDga5i4RysQBP2Ew7TEuRDZ6SFUgjMWmQ/wNgLlqq5mbPBZhnA1fABCh0jlUS5HDPfxTnFHNcEpnPGoCJQsKfcOcJ02Ya0kHCaMc4MpSkycIsoUb5uo9WM8UVvnHdMt3h4acHssJVvcHToSIsIoo2k1UgvC7kWeOlHnxPAKr+61OJCGPBuyX4aUWhDIAfLNO3xCzXGmExORYIuCPNMIm9NfWeeTUrEwbBGN19gbOmxqkOwxfu2r/G5h2euc4nQ6pLW3wc3BHO25Gmdsn42726zvOvIsJUs9wm8wvDLmW5tTzLTrzE616QUtZDCm1pvixPFpHuMqe1LSGh+wu7HHa7c2eLkfsN2a5UJrjW6xzZSL6RlLdydl159lpjXN/PwOZlTCXkZZGpqNgE6sqAWSmJAGHuUcWEW9WafWbnLy3BIzszWIS8rRBiuHlq32LKeXlznW2ice9kmyHFUkCCMIMNQCw2jnLhs3V6lvbjK7fJxmu0ut0aHRaBOogNSVIAK09MQIGkJWDAYhEEJXEjPHJBmhUr4YW+JNgZSCxIBTCmUtzljS3IDUxKGu4hqtxVhbpTQIRWkrgBKykthDBbITQqOCgFCHhIGqspexaF9goh5J42FG2x3Gh1cRbg87HJOIEXG9Xkkbvaxgit5VzIYJbO3oRuC9R01sF34SU6ekrDKMH8ialUoRRSE4X8UWTrgNVmq0UgRKY/J8An3UxGFEniY4YypfpFKoWhMpNc4XkI4IVFg1UbzEl0P6+yNuX1+h2QCfbRGFgjBQmGIfkcXIcK5q5CQJ++vrmFQTd2aI2Ka1fBnGiu4pjc0tW1uHlEKAsASRBQutbpv502eoz86ho4jCWDrzxyiTMWWZ05mdp7+zTWdqFhmFhPVmxVfIc2bn5knznCiu4b0ny3LqjSbCS4rcsLu3R1kaci/YGWakeU4pBA1dY7nXZnG6QRBIwiAkGSfc2N3la2/d4c9/9P247hztx3qE9RrnH73AX/jL/ylnnngnW6Xhk1/6Ci/+q7/N9q23mH3mu3j4//lf8PClM0SfqTxwOtBIpZhSNVoOaiqkFJ6zZ07znX/yu3nkO99PmVrCzjm+42/8TaYu/Ca/+MufYqefUwsigqKg5y3npmIKP+Tl3/kVbn/1K5x519P86F/+a7znjZfYHjsYD4hcwVw9IDEJMt2nEbZQkcbZnIWT53nPez3Pff1lTH+LzoXzBOIk1h4yHkPkC8r9NcrxPqUvaNQ9ceBYu/oWw70dluenCPUcURwT1WKCeoMgrlecECzWFdgioVZWMFUd1TlK+DE2ByCIY9q9WRaOT5G+tU5RDMnzET5PsPkQLUoavSbHz82TZinpaKciRIcRQkC92eTk+dMUmaU5NYN0GcneXTBj0sNtNnYSbh9orowvcyO7yIo/z6E4Ru7jSp3kZWUFdx7p3MTJoJAT/BwT6Fq1lt4zG1TgVinB2co7O5EsTmzKRIFGSUleZhhjiHSAlIIgDMjSjMw7olCSF5bc2MnPrprROD9J35m8DuIBKjP3FvfKE+m5V6dMlAgPFgtHcXNHxUQV/eDuPe+Pjz/84Wz1Kw8Djx3sU/gI32gSBTukg5wiKyl1higSfAF+bYdjCykfbkc8GkvOcUBYJNw9HDA2MVJDQ3hKLdD1RU6cWOR8dIu19ZA7LkKabbYzRSYFPvC01r/JV9OYzlyHbtDHDQx5VlLoknGyw9der9NPW5h0QLE+5G6eYcng7gt87XbKvpyl1slZ2t5kbcuwdewEp7Ul2dzk1oZhmJRkSV4BZu+8zNWDGXbaDeZ6HWYabXSYENYDjs+d4snWCj5fxeT7JNvbXL3Z51u7kluiRS/a46LYp2MgdpbFw4RxuUgw+zCzc+vsNSy+2CArUmqRphsr6qEgEpKGEES+oMgLavWYZhiycGqR48daqEaItHtsb5TshC2Wl+c5Pd2mOdxgnI8YFSNk6ZDOUQ8dZrzH3ZU7rK1tMHv8FJ3eNLVGm0azQxzGFRTZW5QMiZHUhSASVPBBKZBUbB+PJNBHNkiLNQVeKlIjkRKU9QhjSLKS3OfUohCtdJUQYV31s6SiKG3l4hWeUMmJBUGhVMVnCIOQUAeEgcZLgXQFzaBB3jjNsNEk3bmGKNcgyUnHCWEcE9VqSCUR5cQgda9GOMq4597fgapgjMI69BHIeZIq5Scsl0DrySTTIz24ssCpChqrlMJNBhFS36+JbFkihUegKvizEEgM9nAbJSvVmBACYUakScbKrQ06nQjp+jTrIaHy+HKPMgtR4RTeWJzxHKyvUSYGVZuiFkfI1iJq4RF6cUQYNdjc2GdvOMbKgCAyeOUJooj5E8fpLC8TNluUZUl77hi+KMjTEe1ul3wwpNObQUtBa3oOgCAI6Ha7CKGwDuIo5vBgjyCIqEV1itwwGo04HAxAKFYGObbwbKdDZlsdOvUaJ2fbxLEkjiKKsuQwz/ntr32V737n05xcmqL5xPupT3cJy4Qf/rEfZeniZYLZRX7vhRf51Z/9J9x87Xlca5q5v/c/c/b8KWajkCRJCLVCSklDBkyhaciqUTAzM8X7P/gBnvqTH6FZb5C7Jhd/6Cf5S/NL/Kuf/y1eemuVOGyjnKdbFizVNPMdyfPffI7fePGbLL/tCZ78zu/j7e96hhdfeh2VDtG+ZCpW9LTHDbZo6FmCSOGlp9md5pn3vJNB9hzp7l0atQ/QOH0C7/aJaiHTzRrmYINysENZpgSRpxV7VtY32bh5jZPvfCd6toea7lJvtwlqMSquE4ZRdW25EmsyvPeUZQURllqCKbGuwHmD1gH1Zpe544u0G9cxxZAiH+NxlX3XZkTNkIVTC+ztHmCLfYp8TF20QVQqhMXjx+l0ukTNHnEgyQ43KIShGO6wt9vnzp7j6vAk19KL3LYX2BWnSGhXylkPIEG4yTXi/516Ae5pA++tHUIcTfoFUlRDh2rYWS3DoapYMtaW5GVBICRBoAmCakiYZgW1SGOdJyvKyu44qRe8A+GO6oXJ695b3v0D9QIPljDf/vG983zQxjmJlcTef+AfsZrhD2YqhBqhJnIm6/B5gjSavNZltzFPY2rEI+Ud1O6YFa/JxhlpobCiViUS2BGULbyuIfREzh7VEFFCmGcYFSMbDYLFGc4G6+RrG1zJawRGoqVAZiOSvifr1FBRiAmGeB/itUFhodmi0Rzx+HCV7gFcGdS40ehyYrTGXm5Ybx/jmVlDe7TDTf0IjXc8w490f53yS6v8ZusSx8waq7uSWmypjQYMDyxbZUHelGzXIdMBsjRkA0uiA3SrZFbmBD4jER2meiHd9IDb/V0ONwSlCyjMOivZCpulZdSdwR8M+ZZXTAtFrSaQPiDPKrhHno3IlaaPxZmMcT2gFS5y6tRJ3rd4yMzaPl/eHHNrqyA9aHMQGnpTMXMzMzwUJ4wHBVNxk0fm5jif73A1GzJTj+mEUE/H7NkI0ZshCCWxMsRAU0lC5fDWIlXE/FybS2emWZxpUHpJMuqzu3fIfikRBykm6BCfXqI33GY8zkiHA9L9EquqqXln5hiHps94a5Xx7ia60UFPn2DhxFmWui0CJbFaUjqHlx4tKimRkIJACvAWIVTFPROC0pQYW6JwWFtighA3kf4LIVBFTmkKnK4RqADrDHlpyUpXZcUCziuMpIJK6oqwLKUmDALiSBGFAVpaEIqa1PjS0FR16n6Og1oN8m2y3SvYwSZYR1jzFVGaKtlCHjUJhDhSTd3bHMgJYboCP927hUyipjwKqvie0GGMrG7WRYGSAcJ5AhUA1dTCY5FSE4UhRZFPJNICpQOsc+jeEsbeRblK1udkShgGlE6ys7XPG98akp3qMbvQptntgVIgIkR0HJF51l5/DkFB3D1Pc2GZ1uwWUWuWAyc42MoIZk6zdHZMkqf0Dw4RQYBUAd3FJXqLy+hGk/F4SFRvYcqSPM1otjskgz5xFIMtqNdnSdOMppBIHRLHTaSubsT7e/uTaUuMNZ5+f5+iNEgdcdgf4bxnY2eHMydOMNVo8PDxWRpxQBQEHB6O2NzZ5J/+/M/x/g9+N95bfu5nf46XD1L+/t/4aU4+/SxLTxT87hd+j1/7uZ9l8+pbpGUGQczBS1/h2toh597xbp4+8Vvc3N4lcwrhSk6JBo922swvzHHhh/4k7cef4PWVbT7/K59Bv3WT8088yuzlizz5Qz/FqXe/l4/93D/nla+8QS8KeKIRcv7JZXqXHuXc57/Kl1++yxd/+XVe+MwS3/OX/yLvOTbP/tYhoSuYasQcxAHKl9S6HaTy2CTDWs/iwgIXz+yzMDdH1GyhOIa/4PBWETXb2OQQXYbUpqeYTWeZv3WXa2s75P0tWg+fJtBdpA4IaiEqUIDF2ar77lxZ8T6imKg1Bc5jbU5RjCjzMRJTbcpFSRhrai0FkcDlCTY9wOYDsIYokEzP91gcDZChIc/HEEpcso8tRkgPShry4R79/S32E8nd7ARXkndxLTnJujnGyE5REt8DvB6BPpzwlT1O3KcMiAnN8NvUCEebeiEmlp7qO0pLakHFJUnzEmcF0leRbd47ytJircebglotRCmN0lVuvLEW6+9PLu5NMMQRx+F+t+DbIyOPrnT/bZ9VZk33YClz72H3HinFBMRbSS//+Pg/cZgRpfaEhUKZnGxgyJs10noDFw1xpuI2KVEiohjZlTxarLK0lrOXZ7whZug21yjXMl7Si5w73uRhd5db6RLlw9/Fdz5yjcdfepVf1o8w10woRoYo1tSHI7IB7ImcUtSxpccQ4APwScK+VNCEJZXQJmXFBehum5Nt2NobcrA1Zs1I8romu/EyX7cjxtEy4SjlrS1HOxLMhBDbAJ95UuvJijHlOGIkHcqWZFlAK+zQPbHAk2drXB68yht3hrx+O2Z7P2JL9IjbkrPNWU52PL1BwnpQozk1wzP1MSsHQ7BNToQCPUjYSB1le55A14iVJRKehlTUlQMsEklzpstDZzqcWapk7ElW0N/bYWvsKPQhiYsIHjnDqWiH4uCQZFQxm0oboISmPbVIq39If3jI2hsvsVVrodrzdE9c4PjcDM1A4XRI6TVeWIRWBDJAa0EgJRKHlRPTkZRYV+LKAuksInBYH2BkOKkXJNoU5GmKMw4dRuBclVRVTmImna/SQCwETqCCaqOutUapgDisBhhag5KWWCgoFaWKqPsuB/ohKOYoD26Q7t6gUZbgXQUO976CMU+UjFDdstTRlHLSWJCTz4+o70fKx6MM+kDr6jm24kvkWYYvStARWgdYKapbp3UI6QjDkCxLqhpEyQoGGYTI1iyuLBHZgEBKXJkTBAonQpJxxluvXSUfbLJ8rEt7qoMQEMkAq2eRNcdw6wrb11+gu3yJuD1N9/RxxrKO6k6zdmuNIphl/sx5wsN9RqMxTkhioNGbZmrpGI3puQrCqapBT5aMKnWqELiypF6vY4XCGI/SHlM66q0uWgd0elMcHBxSFiWtVhuQ9A+HDEdDgqjG3jgDBBt7u0T1Ou044pETC8x2a2glyfOSg8NDfvU3f42Blcx95P189tOf4+c/9kn+4k/9Nb77kTM8c/wUb16/ys/9D3+HK1/9MuNxHyMUUXOfF156nce/4+28/6nLfP6rL5D6amA0bTVvb/VY7DQ5813v5/hHPshK6vjq86+j/+Gvc/zYIouPXWLhye/jp/+X9/KFX/lFPv8bn8OPDQ/XYh4732bh2ae4dP0un/vcK7zx+U/w0hc+zTP/wQ/xkR/+0+yu7uGTQ9phwEyrjrIZtVaDoFEnG+5Q5iWtTpeLZ48zfewYcauJ8i3syYs0po7TmJpHuBIZKkLVprM8x/L6BtfvrDLauE298V7i+jJaSXRcQ0UaKT3WFUgncL7ElQahAuJmt1LmOoMpxhT5EFdmIEFSEgSCqCkJmhpnM1yRYNJDnMnQAtqdBkun58hLKPIBpZ3FpQNsdoi3DqU8Ph+wtzmgn5SsZ/NcTy5yNTnJ7eIEfTtL4RtYoSvl8WRa745iGrx4QDF4xCHgyGNYfTgZCgjhJs38atMeaUmgIBMlZVk185SsmoylsRjjsZNkpjAM0EFAVlqStMRROaPF0TlAZduBSg3hj8YNv9/u/77c8l7r4wEA9b164cHH3mtSHHHi/mjVDH8wU4FKdmqtRkYCAktQDiiHGaU5w3DuHRQnc57gm/yJm1/id1+LeNHXcFaADCCuQxQTqmk0B2SFxIc1gpogDiwaTzl9jt6TbT5yeJUvDJrUoho2HeGcrdIjMoO3lrIloDYLs7OoliGUDeSxC7x7+TqPbdzgcDjm+m3Py9MnaLQ7LOpVbuaCrc4M81pQX34H7559heClt/h08Si9xjbm1oCB6DLdybGJZDBOSLyAbIW7fQFBnUAl2NJgdIfOlOTE4W3eHEcwM8/Z1iGuMKxkhlx36c1IGsU6q5shNqgj3Bob4zG7C+c5e/E4T7ZXSFPAJyghaASaRhigA4NLMtJ4nnNzdS6Fq+S31vjc9V2+dahQUUyvMcuFkwscX5hmtilp9a9xxQwYH4woD9fJGk1OtS1LYpf+eJPxXkZip4nbLVqhQLmCsCgJhEeFCuNi6s2A+ZNdZucUIh+wOQ7IVETYiAkHBTYdcbh2ndutC7QCS8iYms9p+oLUCArjUM1F6sdPEZZ9imSIVDEqbpFZyX6a04wCQl2ltBrACfHAH1llUoeiupYc4BRSuiq6pTI6Vt37ouIaVE0uh6TElKZqztiqa6+1qOBFpcUZRyEcWe7u+fSjMERIT7MuadYUqtAYY8l9ipaWqC7QqkHpLpLSJndv4EYryH6fZrtFvdWhcBZTlKgJSKniMckK1AiTQuH+5sdPOotCSrS8P6HUqrKHKKUZW4c3BlsUVYSXlvfgc87Zauohq5uLomqueBVUsv96l3z3RhUr5R0GT5YnmMKQp1CmKUUyYnohpTsHTraRjYxic4WVb32eU29/N41GHSnrTC8sQtBA1Zus3r6CQaJ6c4jDPYK4IGq2UXGN7uIy9e4USE2SFtRrDUyWoqQmrtXJk12oNTBFSlhv4D0UeYmd/J8opTCmmhaHQQwCirIkSVO6UzMcjBKUCtk/3Kv8a1LyyIl5Ztp1hIAizxknCb/5i/+UbqPJB599hivfeolvfPq3yKIWd7Z/jOPtE3zt05/m3/zvP8PoYBvnDWGgscohsiH7wx2mLr+N//h//EeMtu+SDQaMdzZQgzEnTh5n4Yn3sLHb5x//V3+HV7/xPJem55mLapS76yy8+Sr7L1+k84H38Of+m3/Atc/+Ov/6f/pnfH13hHhds1h6FubavK2raRYBb23c5ZN/7+/zp/6zv8zxxRk290pqzTrziwtoBF5pnIdsPKIoMsJam7c/+0HmT16o8snjNnHvZEWrjiKkLBEiR1pFZ3GRRy+dYWZ+zOJMG0GJFwGoic3I5WBGOJOD13ipcCajzFOcsZULwJSYfIQvRnhKMAX5cIukf0i9LlGUuGyAy/r4YoQtC7wrCQPodutE2pAOt7D5AcXhbZL+Pv1xzk7WZDWf50b5KDfdw+wyT0IbQwRCTPbRD2zgJ4vlkXzwftTSpJ0w6fo/uEGvpg2Trv+Rf3Ky9iopqEcBWVZWUkSqYl0rWcmQ/SSWTWukVDDJmD+SJoqq0zlpDtxvbzwomRSTU/+31JUP2C6qz46mjvcecw8k6RFCToDIf7SKg38fjmCmh8oG1fTaKERmwBiMCSHswOwMsqtRWhC0L7B83vHh8RsUI8vO6jav23cxfXyWc401ot2U1fgkl6MRwczbuXCx5MKtz/DFjbOMpjSLG2u8nHeotwSq1BweJGRC4O02ezcEB5PhiSpSjAvQnQ5n7QrpfsmoeZzLPctMYjkwKUXeJJyps6x22dpWbIoI2Tgkv/4Gr+6dYPah00xPWVpbA1JKpHfEOqIWaIJIIMsRSdpmfq7LY91Dupu3ef7OBs+vpfR1nZm4yfyJBZ5emGZuqsV0ucbu7T1GRcn+cIMD2WBuqs50eIAabFLu9RmOW5SNLt0oIJAlQV4QeI8KJF5EhPWAqeUec8ciaiJlY2A5EA3CWp2oTHB5RrJzl5W7DXpzmlAOiHxB05cVi6EAHXUIF5fpziaU6QHOCnSzixMhh5nBOUusQqSE0k/qBVnVChaBkAoV3B/qCRTCaZSqOEdQwZxNaUDISl2gQAiDt5AVhsx4LBqpBJGySOtxtqAsHcYcrVEBUaDx3hHHglY9IvAKNxDkeYYWJWHkCdoRmTvBQPcoTB0/vEmyuUVci2n3pnBak2dpdR8/qhcm9xTnjyaWTOLmBe6BjYeeMBhgAnkONEEYgZ+kSpTVhkYqfa9pUTGdJtHW3qGErKB3OqAsCsJGl2K0R1n2K7sfk0jwLCdNHEWSUKZjFpZGdOcdLVEjiBIYj7n63G/RXZonjCJqjRZ+4TjuEMTUPNsvvkrmBLRnUKVDFpZWL0QEIe3ZeZrTs4S1JoVxNOoNvDGYPGd26ST9g12iZpNkeMDMqYdxZYFVGmML4la7avgWBcYUFa/KVVbZ4WhIXKsjdEgxSCkLy8FgwMlmi2PTHc4t9JBU68DBMOH5L/0eb738Iv/x/+NvYdOMj//Kz5Ovb/LKG6/yvY+d4cabV/nFf/Dfs3bjDWyZEOgqcURh2N1dJWh+kO/9m/8tH7h7k/HogHx3m3x3j8Vum2OPvxPbWeQ3f/af8Inf+A2aHi7PLDJauc7hjSsMXjtH7emn+Y7/8D/nqQ+8n9/6H36GV5+/grjtyNUrNOdbPLHYoJElvH6Y8tK/+Ofo8SEf+lMfYe1qjo40swtzmKzEI3AyosgKkv4+UbPH2UffztyZt6GCCJwg7iwT1AqiegNfjsA1UUYh5TRnzp+msJ4Lp5eq4dpEke5lxc5wLseZrNqzygDvSkyeVLBQR2UrK8a4YgwmweMokx1G+zsEyhGFHpePsPkQX46wZYa3JVJa2q2ILLfk6R7JXowZrZEdbDIcJeymARv5HDfLC9wwj7PBEiM/TSEivKhUzEfw42rdvH8XEP6oKU81ZHhw5P+gpeBowZ4s3oJKEXkESY3DAOFLTOnuPS7QClMUOFFxlkIRVPWCOKoXJj/fTTgBVLXGt9Up9z723yZIvK+huA+S9P9WzXB/NDmpQMQk88H90VMpwP+fpoLU4JxCRjGyJaBuiKxElxkmXaW8E3DVXWTnxFP0F9ZY3L/KsbuKO6aNj6aRnRCnqu5QJFvEBvJAYBtLmNlHeH90DW22KLav8/xandfCY5j6Hm2ZUKYlqVd4a7F5jjAhojWNaNRoNFKa9TmmpwecXb3DG+kUzWhEd3Qdvyb4RrNAjz1arnPjpsC0MtRbv8cXV9Z5aVXzSiNjfrdkzZxhfq6kvbvHndxjrargNmWBLUN83aICSSAKrMlJDva5Nh6zVs5RC0ty65A6IOrUmJo9zTvOZgQ3XmV7KBiRI/sDUjHGZbDizhLMhNSTIdZLYl3DhxHSZdjEQ63HzOIs5xqryJuv8Zk37/LKVkk/DDk922U+kPhRDWt71HSM6s5xbuEu/cRwdRQwrAfM6EqypIzA5BFxrUMn1nSUJZYhPpJYYVERNGsC3YTCjFjZFuh0xE5akgcNalFEu1MjdAXa7CE2b5AuWNotRyQbtFoNMmNYLzf5uowoVRcZdWi2PYEOqdXrqGYLAk2hPUpMFC+66uA5UTUZqo6hQrgqntFai3WegGoD7pAY71Gee1NIqUNCIZAC0jInLSyFkShV5cfiRdWkkJ5ASZK0pCgtSoF1nigUBF7Q8ApBTqkdqqkRWpOXEpWOGSQlvjFHOd3CRy3EwU1kkgB9hFR4BNZUns57EwUqSMtRkh0c3VgEXh41HTxSq3v/FiEEYRBAs0k6Hk8UQRWp2ttKGyFU1ZFVUmKKAi0USladficUotFFpm2Kw1WyovKG29LgTE5Seu6uG2zpSTJLWYbYYI5afcyN134LKQxhUCMIA6yARm8KE4XUpuZJitfxeFQQoMIIH4Q0pqao96YIGk3KosD5kkCH1Ot1RuOE7sw0aZpSb7YZjPp0Z+YnYCyFsxVAs8gzrDUIAWEQUBqDGY2QQiKEIMsL3MRbOjw85NjMLGfm5zg918NYQxQEZMazvbHCyo2r/NBf/Bs0oogv/96nSYaH1JtTzHeaHO5t84lf+WUO9jfJ06xKmwBiFTF78hKPLC5hveegvsjOdAM17WlfbnB5eQoxHvCpX/51vvJLv8bKrWtQJBzEDTYOD9lKcy6V8Py1m5Sf+zyXP/ghLn3gw/z5n7nA7/zM/8rvfullxPVVhCuoScl8pJmuK9YGA77wz36Bn/4f/0t00WFluEdvZh6pQ7xV+KiOIML7jHj6GN3FhxBakxzsV9YdHVXTpkAj6KKlJEsPsU3H6Sef5pHODN3FRUw5xqQ5QivCRpe43sCalHK8X72fghbWFpSjffq7u3gZ0Z6aqRIaXA5lgkkHlMNdYpXSW2qhbUI5KPF5H5ONMEUlhS6yDKUkzpbsrd4kc4qNvuNmcoGb9jKrXGCPJTJaONRRngKCI/JxtSbKycJ/3y5w1I47Khkmj/02mcKRUOGouODeRNAZS5Y5arFGSkkUB2RZQWlNZT8K9eT1HFpXedHWOqyf3I+Eq5p6/j4noar6jzKnj8qAezXMva+Je5OS+/LGSkwh7jchHigpPB7vHvjSH7Gpwx/1I+n2mErGuKEhs4Bzlae8D6LWRCy2CVsZrbBDeyHk7f3XWd1vkLQMx8wG4c2vcXWrzX5pyMsR5s4qX5hRzJpv8OLnNf2dhJfKKRrJPtf3jiGmGpwu7nA1yyltAFqifUGZhNjIIWoQKUdROtzokLvZIaO+xi6B8SUFGt2o05xa4tzDUzw6fp5PviYZGYkdJ9hRQpkYDozixVMxxxJHYiGUESquI6XBJSNKHVGbWeD0TML09hu89MY1vrYyYs0ETE9ZZmchGO+TF11iBTKcZWFhhceHI14YCg7jJq1OjJQCicakCqU71Go1utpRlwEylFW8cegJIknQdKggZXO3YOQyDodjBjImiGq06zVmGyXKjAh3rpPUIxp1y7HZiFocMSgd4719rq9YjGjhax1qzXm00sRRTNhqQRRTqAqWrKSo+CaqshlV9cJRPKav1ADWU5oqUUpJhZdV/Ks5UgF4B0oThjFaVAkKaVGQG40QfhIvqIiEwGuPDhRlachyA9JjrUeqBGkFdW8InMEog6xLvA6xXqMTxzgrGZUNTO8JfNxB7r2FL/aRgwFBEABVOhSAVBMYpffg7eSeMGlT+vs2D+sre+TR+g/VPURLRbPRZORH4AxYVfnbbcU8kJMUDSUlRVFi8pIwqKDZSgc4V0N3Zsh390lNWj2mrKDRpTNs7xY468lyx2IhsapLo5Yy2vkm++tvsnjmNHHYAC2I21PUsiEyXqD0kjTP8AJ0rY7rH1Jrt2n0pohancnan2KMpTfVJi9LulPTOGcIgrgCR+uAuFaHIKpo+2VJWeRkaYJzDq001lrSNMOUBu+qBLAsyWiEETdW1phqNDk5N8fFY/MI75BKkWYl3lue/+Jnufz4k1w4fYqXv/RFNlZu4WXAyekpClfy+d/6DW5cfZU8T5ETT36oFPXOAs9cfBQpIQm6rPXO4doF4cmQx0/M0VGW1774VT7+d36G69/8JsVoH9PucnVnm6sInhSam5tfZ/u55zj/9DM8+qEP8v3/9d/h+K//Ap/4xU/wzefeAJ8TeMlCJJlrBgz7OS997BO8/fJJHn7sPG9+eZd2ZxpTL/FOgmogVBOcR8YtZo4/Sq3dIxsM8K6qk4NaExlGoAQST5n1sXimzpzn/Q8/ztTyabwoKcZVGoMumtSaVepeOd7HlRkybOMQmOSQ8cEe43FGb24ZXFnVCybB5ClmuANFn8WFiEYkKAdbVUMhHWCKnCIvyJMqp0spwXB3g0F/wM7QcHs0x43iEVZ4mC1xksR3MER4HE7Ial2dTOWrCuLbExKE+P3rhX/7uO9WvG81PLIV5VmJiAO0gigKgJLSGTQV8DSOQkprCAKFB6xxOC+qZqFwlbISObFA3DuR+64F7tcM97/mv83mBEfw56O64gj2/KD68ejecfQT/+gdf2BTodmOGBUKlMaSQioYe4WzDlmWuOE23Dhgf2OK3z3+Dh66sMWxzLHen6acnieORljXIGoEzMpD5KjPvpeMpx6m+/QZni0dVw49+d6LXDtYwDPCKUjKGF9acluAUijn8KbAqxwQdGuauWifMxuvs7GesN6+wLGHTvPemSsc213j+mAKufgwb+vcItkacefEE3xveIVsI2FNtJg+2GH3YMy6blP6jN5BQd/WEHPHeKi+xcGdAzZLgS/9RHQr8a7AJiHjQqBzS3EwYiUoCQowXhL6MeM7B+zuVGRbpR0qriCBKjvAblzndl6j7dIJWyAB61ChwEuFVg6R7OKyN9m6+RpvrhasuS7zM22m65rD/jarhylDM8TeGnIgppitSabZJfLTyPZJTvQ8tf0V1geOjC71MKIuqHKjI4VBENUEx9oFU/GAw9yRyJgYTVxXnJiOCUTBMBljam2WWgpGKV4eYscS2ayz0Ilo9XP2EsXB3YIi96TGoVA4VXXfy3GOJiJuB4RhhJNVTKJUlbSndHYytRaV1Nn/f9n77yhJs/S8D/zdez8bERnpM6uyKst1tXfTjfGDcbADwRAgBICgWSyNCFLkQpQ7oiju7oGk1VIUSYkHWkmrXZAgtRAoAlwAJOEGGGBcj5/pnvbd1eWr0meG/9x1+8f9Mqt6QM1y/9rROfjO6a7MiMjM+CLiu/d5n/d5nyfEPJ0YsUaKBkdVa4QRpE4hhSFSkiQOMUtCSlQCsfdoocI8lHU0OlyASSqw3uK8o9EWV1vqOKLXi0mUI8PhhYFuQhxHSFvRVY5G5UR+xiwx+Pkl4sUPUM6f43D3NQ4H1+n6ik4vFOLCtk6vos27bv0TApHalg+ilT6KlhhxQTkhCPFYzrlgsmQdxlrikw5DiLuRx13XNhXD6AaZhPzkJEnR2pH0z6CsRkSHrbu9Q9eeRmt0Y9g5LNAkWDWF7pikeYuj6y9y8YmnkHmM9RbhIOl0kErSNGHD1k7jlcJ5SLtd+itrqCxDRgEoCWfp9+fx1rO8ukaUpFSzIiyI1pHPzaNwxCqAUxVHeKtBSXRjqKqKfn8eazTOGqqixHqJEzFbu3ss9+e5cO4sj26uEUnQVmCsJYolz3/+c1x89Bkef/Qx7rz1Bp/77CfAaN7x3g9xcW2J7Ve+zmx3i6aucNZjcYhI0Zuf48d+8k+yujDPH3zi9/kn//SXGBwOELbm0e/+If7Ov/vTfO2Xf4Vf/tv/DamuWY9j5jqrHBlNVU7Ylo7h5Ig0S4lHKcN/8j/xtY//Dpc+9GE++lf/Qx577ye4e/suxWDE3a09fF0RbW8jTcGjj51jYfMiZx57EhF9gmsvvIp1EldrmOsSL54hMSv0ljcRUURTFujxmKZuEGnOwsZ5IpUgsz7EOWmUE8c94iyi0+vjI4WphtjiCNtUFElOf/kMWTdH6AlWN4i4xjpHOdjhxotfxaiUJ9/3UZTXGFug6yG6HEAzYfPMHJ2FFVwzopiU2GqCrmY0jaZsYFrGHJkFBnqD7eZhbvvLbPmLDFimVj28F+0mK9pZR3dSiLvwAWo39XbD8ZwoAOC4e8fJnfd6D9+wS/vjSCjaiChxolgQJ6AgjDdo44lkAAnH7H/dWLQN1+UxNBEQvBNOVBSCNpnqJAVG3A8YvsEPwXMPEJxoLt6mzHBvO9dwMvLeuf3R8a91JGPNxGQk1lAbjRUhNwCtcb7Ba0OaxmykDaeLT6Ou7PEFv45/7CIPrb/Ag7f22B0Y9lbOc/6SZfPgDp9X38UTZ7dZ3r/JLbPIfDOhODzkTrWGEhVxWXFQgplb58wpQ2/rNldG4K3A16EL7tDIqmYaCdAeP56xazRj76mMQPUsYm+HNw9hUnqktwgVIpFFU8DRNXZZQscFkYV5USOsR6bBSdRkMXk1QRzeZHTz61y5fshbsx7Z0jynFrvYesjV4YStuiE+qClsTt6FBTFiwSrG+TlWl7qsNfvcndSM6jmStEtPxXRkQycLRXoaw3rfcKY3o9YVR6TExGSxYH29RyeFuhgykRmri126VUUjJiQzi+lkrK136M/V7E8Fe7M9rHaU2uJQWK+IHVinKX1NOp/Q6x6PO0pEJIMU2zuc9e1lJ1C44DFkPdZ5EqlQwodUBTyJj4hk2HfTVBEJgjIQQewVkQ/g3+OpG4dzEMcCiQtqP2vRtaVWBhkLYgWp1MTOQipQvTmEr5G6RsuMVFXUxYyqNwfzz+DmzzLZe43B4Vt0mgM6eU6apUQimEWHjmRIqwpX/bFp2/E6IVEEhaZwwWhOCBn8p4whTlM6nQ5VVYf46ZZAkQiEk8gorFuRkBjdhDhqFTwKGtOg5lbI6hky2kGpKZF0aOnQDRhjORoWOBHTiBLyESY+4PYbr7O6OkeUR/hY4uuSKOuQJAXaOYwTGBu6uQiQUUx/ZZWkO4dKEsJIp6Hb7aBURCdJ6S0sMh2NiJRkMhmxcPoswjsSFcZCfRKiMvHh/a6qiizPiZTCe0tdlhjrIU45GkzxzvP45lmeurjBYjelruvQ1IgV1154CU3E+z/wEVxd83u/8SsUkzEbT7yHDz7zJM10xvDaWzRNiW5MUNLhyJKUD3zn9/LeZ57izdff5Of/4c9z7eo1aAqSM5f4ub/9X1Dt3uQf/if/JyZ3dsgieGJ+hUJKjqZDqkTy1VtXUBLyvMfXPvE7vPHFz7P25Lfx/h/9Ef6txx/nlc99Eecst6/fRc+mxJMRrtjl0oV1Tj1wnrPf9j6klLz0qc9RzGpc1eBEguqv0XWW3uo54m6fpqnQk9YI2UF/4xyRSkK8qEohzlFRjug7Ov0eKs0xeoYrD9HlBC8j9Pw6/eUVpC2w1Qina5yMaSZH7F19mVu37vL0B7+bXi9HuYqmmYQ0mGLIUl8xP3+KRBmqwV1sNaEpp5impmw8s0oybLoM/DJ7+w9ym8vc9Q+y79co1ALOh7j6431deh/GMdt9UeAD4X+8P3tOyAH8fTji5HD3VIXtcf8+/bb9+xgztHg+SSOaqqHRDXGkWi8FFdZeE2oK5LHq6BjrH//ZFi+cYAbXkiD3aQ7+FWTDvX/Fye0nP0Dru8S98/1WTH6A/y+kQhzFSNlHyAJVNGgT3HC9inFIqKaIosId7cN4g9cu/hvMPVxxajKk0dDRMVMPBkOtQejAfqfpMkjBtUPFJ7LHubz5Nc6/tcudWRyiKp3AEOMij49aOYlTiNjiR2O24zlUv+ZsNaAcWSam4o7s0+8eINQarPV5xF5lcrOikBH9K1/k67IM/ggyJosEnX7OmcSy2Oxya+woOsucXZVcqCrKNCWPACrqWqB9jIolXVWRx4pajxjsjLkJQbDmPZE7wkYzqqlCW49TBuEkQsTE0qHKIeUU8twitKVUKSuqQdYNU9HBdx2p3yYaXmE4HjLTc3T6PTY6EjU6YmvqKGWJW5iyoK9wcyfilWyBlSSm6nWpURwNtml2DrkzsDQkdCPJQpaw0ImQsUX25njw4T7PzL1FNGsY1RFVskLWS8kECJlgBRR1QSEUXdHgsojIa6bDESP1IPOdmtnR63z5RsYn3+qza/pIH2EN1N5jIxFCil1FZQXOSebnFJkIRX7jJZU1eC+InEN5T+TCRXfsti4iGWIgfZiF9s7TmiOHyDgIUVAonAgRco4gEWicx+BptCCTIe9ZC0PjHVIbdoclC7nEdyB1NU4aZCKIbIlyDukMsbDgRkymhlr0mPhl7qTP0MRzrE9vsDncZzHXpHmKkgrlHU7eUy28TebsfTtvFQ7hbCAfZDD6cdYgCHNa0ga/B6GCYZMgSNNVHBGpCJUJmrrGO4mUESKKEdZCt49slsmlIEs7NOUQ02TB1b6usQ6ORgXJXoXK9+iNp6yv9+n2UuIkZzq4S29+FYRFYhgPDwOgM6JVj1k6c32SbhepFFGS4b2nqTUIQRRH5J0Oum5I4wgrJAsra1jd4JoKK0TbqQmGXdVsGs5PSMIcmguyfj+imU7RSFxZcen8eS5vbpDHimlRkaYxxjqq2ZhiNOCd7/4AaZrw+le/QnVwSL62zvd+53eGiK4s5+mzZ9nbuU0lBJEUrK6d4gf+zF/hfe95L5PBDp/9xf+ew9ffgCjGebiwvko9mfK7v/7bPLY4z+NLHTb6CW6m2algt9zgpYO7TGZjyrEh7fXxc4tMtq/z5j94ia9++Un+0s/+DcpXvsZoUPPhP/MInYMbPP/yS7wTw0d/9C+QdXKufPo3GFx9i/XT6xztD2iKMUqcI1m9RILBRTnjoyMiU+GqinI0wEnFwvoGkU+xViO8C/4UWY6QDpTAuQahZ7h6jClG6GGDmQ1Yu/AgAot0JbZq0JVhdnCL4Z03Ub2FEPtrK1w1xM0OMOMh5WxKFCm81Uz2blGWJUVpGTQ9Dvw6d/wD3BGPsKMeYCROUbCEQ2FONHxw71MfVAG+TU4R7ljuJ8LtJzMNx7ZJ30ganPzCcHP7WH8iGRAn11poQniSVCElNEYjVZiPTJOYummwQoYoOu9bF3gHQrVKA9eOWkq8cEh538btjjOjT2iRk1M9AQ0tyXH/cQ/U3Pe7RPiZoFQ47kQGe4U/Ov71D1VNsB4aF2OVx2eBDBIujIz5asrooMvWAixVA4rxjKmdMSly7MKUBSTT5TUe7e2T3S65Y2OWzVe4cVCzZSsqH7pXWSdnLVd0o0PK4YwDsUxvdY5H0rsMVUQnVzhZo7Wjtmnw8FGaudjRJBY12OLuUVjvvJOIeoSbNcSFoDQeqzzSNQiZkCpJZKbUE8VsPqJva/Z9TD+1LJqKiY1poi59OaIzucJ0tMOgVERJl1PzOQvViL1hxdgmRNmMU3KP2Z0Bu26Fpa7ERR2cyphMR9TDPW7ulYzNEnEq6acxi3lEmmpcknLq0grv3thlqSqZln3GzBHPzZNHoITCyZhal0ycI1UCWQYpshvdZWROszi/iCtf4MpVzaevxLwymQef4I2g8R6noPESCk3pZmgrWOjHyCgUddo5DA7nPEq6kFruPMqF0UC8wCVtMeKDksG3GEBJgTeeNCKMeiGwKLy4F99qvKd2ntoIUh9UklZC6T3CWuykYutoRuIUHQzel4hUEVGhbBhLibxBiZKyrBnbeRqRsxU/ziDps1BeYXOyw1o9odNNiaIE6Txehri60IS4X7/k8TY8O3m8RhgHUgY1hg8dfCUlWZYhlSJJU4y17WM1XsZIIUnTjKYucVYjZdyOjqR4p5D9FRKvSeIOOh2hqxTdNNR1hTaWyaxG7Zck+QDtr9CJNYtLPZKsQ12OENYQZ4vEyjI8GGAxQYXRRugleUY+N4+M46CwUxG6ahBKgXfMzS/inCWWIa53fmGZOI7RVYFqR9G8C4kjuipptAmjHUpidUPW6RBHimo2RSaW8dEBm6trnDt3htX5OabTgiSNqJuaLE24deUNnnrqWdbWVjm8fZvd119FSsmHvuN7WF/qMxuPeOyBS7z0lec48h4nBXN5zgc+9qP80I//GbzQvPgb/wtvffI38UriPKxffIiluR6/9/O/QzSt+Z4HznBuuUNSG45Kx0G9wUtHB+yODnGmoUwnzC+s0Lgjbn38V3j+S7/Pv/kf/4c8+QN/gk9/+VUe+fCP8uh6znO/+3ts2iHvfN8PcOnpZ9n6+he49oXPsbI8z5GYYZtpiCKdP03anUflHSbjGbKeQlPTTCfMphO6i0tEcwt4a/DOksQJKl4FYVCxxHkTxhfqCbYYYJqScrBDIh8jSSOkb3C6wWhBMdhhtPUW450tbPVefK5w9Rg7O8BNR1STUWiGqYjZYIeqqqjKmlGdc2hX2PLnuCMe5q54iKHcYMIqhhR7LOV/G7nuQTjccdl8jJ/vMzwP6Sz3lAb3/yjtY9ov/hV4gXtVvPPgfPBsiQTGGjwh1StLI+q6oW4ssYoReIz1NE0wgBRSnWz5OHnSBQl+UOH3euc5jqd82+HvxVHfS4EIJ3HPi020JMh9BYSnTW475i3e1nn5lji+KakwLHNsJ0EISxwJRKRwSiKsQOgGqjK8OA58Y/FpzKTUVL4HK5vMdfZZKQvKeoyyA5x0WLeKnlzBfHHA56YRw3Ml094aMdsY0eDyLr6qqWuB8QKVxwjXYIwFWSGnFtcI7voVloRHWI/SY/xdw/PDnMG0QldbvOktammBB6Ip04MtbkwdBR4l5olPLXN5oaRfVzQmJo8ccv40Z84IHh/MuL2bsucTupFgPoJJA00c0UkEnViR4jAzqL1DeWicCTLuXk7uDIXxICW5NOBnmNpjlKKZJUyEJZpWFN010tzQL6aUxqNWBAuiYKD6lAsVS2KR0yoln5UMZpbCOKbNiOHdnH6vA7aiOhxxtbvO/KoimlzlsNhitj3msJzHxylZpJjPIpZ7EWlXcvbyKpcf3mDZTyiv7qDNaQp6TGeaYjpgWloGjWBQOUoZ0+nOcWphiYvRkCSN6GQC50ua6REHOzm3p5eQaU7uFNrLE8MSqRTOwXTW0NgKbSRzfYXNPI2r2/k/gTUa4xzSGOLWnC0WkoaEVBLcVoVC+JCPjJKBHRRgvcerGBWBsrZ1VgYjLKUOF7OWoQNUWR/mKL1lryy4O9hhsQOLkaUnNHlMiNMR0DgYlJrrg5prhyWRqjAi4raJGOUPcletsGO2OG9ucXY2YT6TgQjRFiXD3KSS9y+UHt+60J7MWEsR5IrHIMg6ZBwTKYXzjlQlEMIzAUtQccYgQuykszaYTypFFCXBhK+3BAik7tBNclxdkDYzmqai0Q11rRlPCjqHQ7qxpbO4TpzPoYsphzt36fRXIPIo6ZlMJgjRekYASEmnP0+aZiCCa7ZrJZamaegsr9DUJU1do5uaueVVtPXEUmKbOhhXtiBNlzOqukFISdrpUs1mQXqXJNgmmAIhJOfPnGLj9Cr9bo7WJuRY4+l0Mm6/8Qqr66fZOLuJd5bt21fwtuE9H/kYly9dQFrorJzm3X/6z3Dq0iZ1bWjSiPMf+F7OPfEYIlJESYdLa8t8+es1vmxI84xHTp/lyssvU23d4XsfPc9CnrJ8pkN5MGBxWNHfKahGEXeUZG9aMG0q5iRUSIqm4M7XvsyXPvN5NuM9fv2//O/4jeVTfMeP/zgv/8YnqbtLnP1QgXzuk/zGf//fsb+zz6VHLvPUt78bVxzQTA/IVzdRkaKaDjDjI7xtMFojvGYuz0iwUI1p6sNgphhlpHmv7YBZhJngzBRvCrA1enRANT5iaXmeSHnMdD8401cWM9ujlzRkPYEvD2mqI/TwLYrhPtNxydGwZKZTZrOYA7/EXXGObS6xnTzAUJyl8oton+KEx/mQPCLxb9vX76GB+wru+1sKviUW2sQmoO1GHN/9v9a1b4vw9n9BAdRKIn1wcY6ioASq6xraWclESkSSUNaa0uhQkJx4HblgLuzDmBZRg2wSfOOC18t9RpH3IZcWpBwTDOLtm3yb+OTfJsW4d+7H5+Dx35Lg4H8Lh8sUOEutLdqCSGNUZHG1w6kG2UxhV3OoN7m5FHOqcWjR0DnY5pVpwk5p8OM9bu/NsJ0+F+ZhYXKL7VHNyIH0GX5xjfNrMeeNpik8TmbEnSV6G+s8nV7n5b0GWc8RRZKlyDPRnspF5IkkTWP6XmMnMDKWYJvqqUxNrXJ6PU1W12GeVzkiUaEbibEK6yOmSYKsxgzFIibP6JkJTZFQJEv044rGx0zmlumcTrgk5lgwNaNJw7SGUk8ZbWf0fMyyiWE25nbZJzk3x1l9l9HOHm7/gN1hhBY5nShiLhYs9RLyPGbl7AIPPn6W0/0O4uZ1xlVCJeeZ1hG7oyHTacmoURxWlqmXxFmPpYUlHujUzMcxvUwglacsjiiOaq7tn6eJF8hlwAv2GFYLgUBSVYbGVRijaOZzdFdgXIOSoTfprMU4B8YQ++C7pBBkPiaLFLGARB7jheBXRBv55oIEMqz91qLbWEcnHZUOpEVtPZnwVMZRWnDOclDV7EwOeTV3LKXQo6YTQxoLkkhivWfSWO6Oa17fL2lcTRRnbGvJXnIGNd9n2+xyvrnBZnHIWloRRQqhLQJBpIL/AXAfXmj7leK+zqW3ocgWMoCs1kzy+P5YqTa2Grw1qDhGyKBOME0DURiBiOIE0zhE3getEc2MLM7I0gLdzEibkqZpqJuGsmoYDad084j19UWSTg+pUnbe+ArrDz6Ddw1xL2F8bRA6yyJCRKFLm/fmSPM8KCyiOCh2I4XRmjhJEN5TlQW6qsj7C3gZIkUFjqqchXhpBK6pKYsyNC+SBF2VGK1J8wycw5QFsbWs9Huc2TzFahtxHRK6IEkTivEI02gefvpZ4iRid+cm0+mQi4+8g/d9+7cTIYiSnEvf94P8qUww2B+gpWXx0Xfy4Ld/iN58D7zg3NlTRNYwrSzeWx45c5bZYMzLz32GDz+0wUYnZePSEvV4yOKkYmm3op4Jkihip5oyrqZ0JER5j1ld4nfu8Ol/9qs88Jd+hC/8ws+xPdW880d+gmT/Ol99/jXcxvvJszf5tf/q7/PWi6+xsNjn3d/7UdI8ohlukfUeJe4vY3SFHh+imjYlTFd084hcCWRTUJcHWFsHojObI05iwCNcCWaCMwW4CleOmI7HVAtzxEvLAZdUBU3lMZMBsZ+wOq+I7BgzKWlG16kGt5mNS4bDGeNCUIiYAXNs8whb4hJb6hKH8QUKv0zju8EjxYNHId19+/tJm/4YK9y/97dFdKsYPLnH/yvwwgkA+cPY4aQuP1YrON/6KfjQQMHT6AZjHWkSkypFlqZUdUPZ6PZptcoE4QlZsMF7yec1wib4uo2d9pZWM3fvyZ6c571mSMDX7f3HQoT7Giyh4XBMLLRERDuCSYsbvtVgwzclFSwdRNRFpl3y/pQ5JGXURcYz5g+PONipqXRC8JCrYPcmjBLs2uN0+jlLkWPmV5HdPh0/T78Z43UX5UZE9gjtI9aHbzCtMuJ+F2czTKQRosGhwDhcCaDBCnxVg0og8tjIsZNIOiImVzA301TxEmlsidIOpzNFnEwoC0EtU/KFedbjCukVkhH6oGFUG8aVYZgukc8JekXJnYOMbdcl2jjNE90R0XTKtT3PEQ2idoysRRcS1e1xOQ6uwzWSwWzG4SBCqZzFlZj5TJC4Gl+X7Mw8Y52izYQpEV1riesJ1cDjmopCSHKhEXbIkV9j0M3x8RK5F6jJEUupIzZDbkwaBtU2r/UlG3lCtrTI5sUzPLowQ5ox1hwxKSqMWCPPMvJYMp9ZlnLLmc05Ts0XDHfucCgk7qDk5bu3uD27zaidIfQeDiYlo1qH+cU4I17s8/jplCf6CZvMsWT2yLIlLpx7ig9tPIHWmtlsxtFoxH5RUbggOqq1Y6o9dV1yOHAMnWRxIWI59aQqKDycF2jrwBlqwpx1jKR2lrhNh+h46AqFjCIMoUshRFAqaK0xTlIYS61DusjEWErrsMYzFA5joTAhf9o5g9aaaVNRH5T00yAr7cg2Wi+KKL2nVCn7TZ8mhUu9mJ5pOJx5RqLDKOtRsc6hOcNBfZ3zeot1WZEJEVQU3uOlRArVliDuZCEJDs+hOxHc5FvXZxEUCzKKwSm0s4HRlyJ0J2wgJaI4AqVomgZnQiaulOCNw6kEn3aC67UWQRKqArDyTHEuFFhHB4f0e5JFQszm1utfpL90JnS5E4muLFVZhg4CEuMsSZbRne8TRWGm0VkdxlSECDJVKVCEmVUvIZKCum6IozmEjFBpSlFXxJHC6hrXNEipkElCbYNEsfLTE7PK3uIyZx95MIyYYEOfuzWbEsIzGoy48OBDdLIUY2rkrObJJ5/le37gR3DWMy01URLTf+QZHrr0eIgNVDFRFDEpaibFmKVuxrs+9n1cefEFXrqzx0NPvJ/5lUXcbJ/LD2ywdTThzLsfInvvg8SHt9DjMWdeeYPZRJP4iPl4iakFJWOMCK93FEfk167xxF/4MTZP/QqvXr/Db/1P/4QH3/t+xi++wC/+nb/Dn/q3/gQ6UtwdVux86WX2B2Pe8YHHWMz6xFkP1euDLqEcMJseIqUk7/Xpz8+hqNHVFNsMcdaGTl/Tobe4jDANvtjGzI6w5RRTTJkNDvBK0Ix3saKhHu9TVyVNpbHTEf1eRN6FenCdydEeB7t73CkSrptL3OACu+l5DtUGY7lIo3oY0cW5BOcihJaBnXc2eCJgg/T1bTjhZLdvb/G8Tcsj2iK+bdGH2vw4ZvEbQcHJ7EH7KwMgOAYhwh+TCmEmGULSgxBBRtzUGpUlreFZTFnrwO8pCRi8MnilEKKBpR3cvEBsn4OBB1S7qYt2Q7+P1GiRgL+HWFpJZgAO9z+S4+v/5JyCguPEk+GPIiX/fz7KRJDXNZZ2/a08RlmE9VCFmEEfdRF+h4FrkC4jTiP69QybrBJl20Qelno5naxBVY6JVUS9FTZSQdcZTFyRDWqOakNR1hz6Hmo+Z9EXHO1Lbpcd6qVTPLFacrqacGffcLu0RKZg5gxl4ajjHpt96PqGGsm0rNkZGfZURN7PWe9EZEIT6YLDqeOoyqi1wEsdEpPkFD+yHNqaptHUi5bIDxnbjKPkPNVSSq66RNMhiYXUDrgzLtif7HG1jqm6CYu9jLUz53n6tCRnG/SQ/XJIpddIejlZEjGXwWLasL6Wcu60w4zucGWqSAeea9e2eWNyxFFpMAQVz3jWcFCWGCcgihHdPptnO7yzL9lM51j0jlhkrK1e4p2db+cxJynLktF4zN5kysh4HAJtPTPtKI1mMpowcYI5n7LShW7UCqC9D/GPLigPBZ7IQe0shZHESpArR1cokBHhygbtQhqTNgbTkgdFZfACZtoya8kKJzzOeUoLjQk/02hNZTQvHU7ppLCgNF00aZwi04zGO0qVMjBzHMmUM3Mpy8oxnVgORU4Zr3FXrjA0GxzoW5yvb3JGj5mTgggfxj69QwqFPF7jjmfErT8pMkTrJ9HWQkgVIWyEVBHGO1RLGkgpwTu8bojSNKgh23SF4GYPUrT+FGkneGqYoII4NnhEFDjv0NowOBrQzWBxZRGhMkZ336QZDZDC43yNyruMjgbBA0tKrLdIpUI8YZJijcFbc6LWVEKiorCeSqDSDQtZTDGrSbI8KDLTjMYEI10lQFdFSAxDYAkjkMVkims0Xhu8jHj40UfozvdRSobOvPcoGZGkEXd3d9k4f56FxQWkcDSjKWeX1vien/gpFvvzDKcNaSTonD7L5h/733FOghIhdas2hp2DCYu9jDPPvJ/vfuY3+fgXvka2fIYn3vUuDo8OePodD3P3s1/hwlOPkb7jXaRiiDncJ7p5l0vlDrIR9KJ5RtrhoxQrI1IVYXD0D3ZYXHyAd73vGX75Vz/Lc7/0i1z+6MdY3bjAb/7cz7H2n/x1uqfX2f3MV7k1mHLwT3+DZz/yNGeEQHWXSJZP4XSJ1FPKwTbOGbK8y9z8Klki0NUhpjnCmCZcA9WAuYVlpIqh3MVOdzHFFFdOKYdHFKMj6vEeqappxrtUxSTE8pYFidKsLOW4YpvxUcXh9h22x5qb+izX7EW2kgscqLMM1DK1nEPLHs6nOBeDkWAUx/HJ0ts2mpnwAffH9Ji4Tw34DZGLbXF9ci248LN/aGTQH/+Q4Dh68Tht5WTA0LfNAn9s0qjCXtwqBeq6QSYpcSRJkwRjG2xr4iylxwuDj8PfEd1d/NoYPz4HO3ELCYLJ8x/GC/7ebSeYwZ+oHO5RBMdeC21D7kQA+g1EDN96kOGbkgrizDuRjzzOQ4/v8Kf3/wXVTsaXdMQtn5B6QVHk6EpA1YBPYK6P7CeoU6dZOCW4PHVsuxnj4YSDCgZZYPOTZkatHTrKmHY26G6e4eziy5x7Y8juxDL2CUpZnPagTSslsWGG3Xhk47C6YGdxjnO9EVRTxiPJ3SJnuHKWh88v8m3Vm7wxjBn2FBdlxVhbfKRgWjH1GfH8KkupYGm0hdmZUhQTJsOSwyMYpmd48MJZnqRgt7Zc73Y4v6BYLrZ5YzfiMFnkVK9D13saFzGvBKKpGRiIs5R+Lohsg1IReS4YzhoGjQADJptHdRPmRU1kPLVuQKaY2jGpHPlwiBxaytmYIulyIcu53GlolKIoQeJYzZY5t7FKb3GR9QunOJMekhQDynKPt8oeUvbIYk8/0SzlDZvrEcvJbW68OeDqkaUG4lnF7YOCvdJTOYlXAi8U06YOG2nj0W6K2R9QHfYx57qozh79pTHkCefPn6a//G3MzUcoNOWo4nA4YTitqRrHbFZweLjPzmDIbmkZ2AqmEucibCZRKsw8R8Jj5TFFF3qd2ocZZ+mCRLLSDZmukW20UixbpYOPaTxUrYTZeBFUI95Ta0PtBQPjmRiNbjeakF0vabTksNB0E0HczJCLOSKPEZFCyDiMwMSWtKNYcIYzcTBym8oI4QWNWOOu7FE3p5lMb3OqOGDBFqTC4Z0B4VFtd13444zqe9IlaAGAaBc+axBN6OBbKRBSIuMYn8StFwE4GboXkVI4rZEErwAlJVgQcYwtpyHN1TiM1lR1RVWWVFWJcx6JZTieZ2FaILfvUI9H5BubWD0CEsYHg+DboASRjLC1Je/0SOI0EBatSgFr0TiiKMIYQxzFJHFMd27upOAzTUOchllK4VzIDzaGSNKaWnqEcwjlsXUDxuLqhrnFReZ6Oa7tZAfzRo1SXaqiQEWKuX6/TdMQXP7I9/DMygqL80vsHA0YlNvcPJpQRoLHVtZ4eDWYD93c3uGff+bz7DaG73jPe3nPY9/OD//7f4PLn/4DTj39HRzc3Wfj7Brv/Zm/hrl5m3hpCW8P0SrFLy4QPXyBU8MScWOMGxSk1pL2cs6tztE5/QDrZ8/z/o99LwsXHuOHf+RjHP2P/4Sdrdtc/e1/zumHnkI1mi995gW+/9/+S9z+m/8Zu4MZb1zfg1jwzm+fA5Uhlk8TR5bGl+hmGFJDrMCKgmK2S1ON0c0EW1eYpiKKEiJ1gUTMqI+uMBsPQ7TvtGR0dMTCyiqzwS5NNaKYjKlmBVVZhA4+EYfTmIM65o3xU7yu/w1upxcZJUvUPsF52Ur+CQWb0sgkeBT4WiFKGzbi4xglIGx77Uws9yWh3L8XCndPetgS8QHtwrG789vZ97d/dwwQlHQkSYR1DlO31/cxUedBqeCY3mhzrBXEI8IcLuHvBaWDgNzAvIDuEDZuIbLTUAnESCBskGIiXPtfu1wdP/n7CAV/f+fAB5h0DASOZ0DvgQyBQLVKhUBIum841z86vvmx7qaMTUwUGZrGg7WI4zEVY8FbRAPUBQM9j1iKOd+MGc9i9kvNdrzJ+oVLfHt+i+HBlOtNxqmORmrDIM7pzQoGVlDnfXpLGavNIeruiGk5oRkLrhxp7phFumcv8szybeTOkO1YsrgwxyW1w53thlt6nm6/w1xikFqgYkHHawZTS5126HVjctGAF3QyRV1rDkqJNx6iCLuQskxD6kpMozFGIGrDuJJQDREDcIOaLaVYz1KeXtT0sxhRC8rS0ovnOLNyhrXlLnNnz3FmqaRfl9jDA4Z1hfE98ljRjQ2LqebUoufs0ozR3Td5fbdhZCSJHXO0N+b21DC1KlB7UUTZGGpTUzeO2gr0/pjRUQd7pocjpz/fYU45Vk4v8WznCfK1BdLIomc1g8GUo3HBrLZUlWY4OGTv8JDtacWBMTQziyfC5goRh7UiAqxw+Ha2GiGxBJPn2nsa56iMJo8rVJOe4IWgVlBoFLVx1NZinaCxjsZbGmNpnGdsBUPT+nMQPA28g9pHiGHNfgyZqVG5gP4cIhLIOKWJCP5MHUUvqjktDbX1HKmoXZcWOJAJ2qxSzO5wqthmuZmRY4idDd5Sol0LPC1eaEej2gJEyONUKHDOILRsbwtYQkYRKglmviiJNRohJHGk0E2I3vQCpJDBEDtJ0NUUTFD82sbQNA1VWVKWBcZYrJaMJx1Gk5LOYMB4fIu1sw/g9RjjczCeyXCAUpIIBdYTxQl5pxeUm0mKtRbpXBhvPfZLcI5ISlZXV4ijCG9mQXmgdYj+bPGSaxpSpbDWoJI0/CsVpqqDKWtVk84vsrS0AFIglcQIKGczer0MZx11VbCwuEQcx0gkc+cv8eP//t/k9MNPMRxPuXVwyO3BjH1dcWZhhWdPLdJJYwbjCZ/4ylf48vU7PPzoY/zw04/ywb/6N5nf/EXijcfwpWc4qXjkJ36K5ol30O0v4WWBKybYbg95cZPl4Qjjd+GoRhYlSZ4TL87x+Nmz9FZXePf7P8jy5jm+98d+nJe++Apv3N7n2m/9GmcuPsLa5kWe+6f/jB/6cz/Jtdfe4Pmvv8WdwQz3uVeJ44T1dB50TafXRfkao0cY0yBjgxM9qmqfWjeYaoBpamxTBAzoNujOdbGjKxTDHYppRV1UjA4HyChCFyMOqyOK8YBqNqMqCsqqxBuwnSWu34Wrs3O8Vryb6/FFDuJTlC7D+uhkT/fe4b0JY7SRwJsUirAmH6t2A3fm8CcjEPf2xbepAeE+dSPH+Y0nSp5Qp993f6sCuKckDHcIPGki8UJgandf0hOtEWgwTj9W1gZ8IDEmeOMFDwWJx0DsEcsWn1r8qZuwrOCugMOgQvK017B0J+fl/bEvAvdhiLap8jbl4vHRYgfh753nsb9E27j4xlDrb4Xjm5IKl77zJ3Hvi/hr+c/zjt874uPpGfrTPZKxYadZQPRLOllC7Vex3bOwcYqz8xXp6jlWV99ivajYK2DqLboxaOOQQmAjiXKSpqiw05rRrsAPFLqAWaGwBBZLqAhvG7wxgVBoGSgnPaJx+CbCRYql0R22dz03iIlOT5i7dYMv7Ne86VfxDz3Ok6dvsrJjuZ6ts3Au5qn5GQtHR1z1ayTZjNHhDoPD27x1oPFGINSQ/auOr3VT8oXzbOYzon7GQ+Uuo4FjoGJMNeXmrKKy4Q2utKEhw4sZezONtoooy8mEYNyAcRYhDcIJ5PwyD3THyOGIu6KDXTrD+fUVVtMDjop9tkXEgqzolCWV7nN7aYmNnuNMUZAnyzyxNsdyr8Mk8dSDQ+5Q0tMSM51npjaQ+QpZFrGwOOXCpZgz/Rl6dAU72iWapkyrmNpC7Cqkl2CDh0FpHKWxoCTOa6q2A7FdVwizSNTZZUGVLE32KdKKtAtxV+JERqefMn9mDlNE1E3YNOppweBwyKCoOZwW7Az22CsKpnVNEytiZRFSkkiJgtaU0IILzsvOC0pnKLRGNRkuSYOCBfBeYoSi9mFkwTmP8MGB1TqPFZ5KOw4aQ2k1WEMSxSRZivIJSRThmoaZLsnTOWTSIev0SCJIhCelIcFTOkMWwXxi2BQFMyqMB7zFiQS9fJY95jga7zN3tM3G+JDlZkaGwaswtiFsy7werwztIujdfQXKMWOKP4mRQkiiLCPOc+Isw+Px7e9SAmxd43EQR0gpUESovIMpLCpKiFxObDVJqkH4oDLwivGoYvvOHkXRcPrsmaAaqaZEyQK3rt5AEqOUxhkbIr46HeI4QSpJLBVWG6qmCXFNCJqiQOUd8jwjUpLpeIp3YJoaBGhrggzSW2bTEhXHSCmxdUWS5cgoRtcNWIOUkt78fJA/WktV15RlSbeTI1VIzphfXEDJCJKErNPh7GNPEyUR+7s7/N6nPsNXvvRZDg7vgsq4+P0/wc/+iR9lPJrwq//gf+TFT/0GxsMvvP69zH7yp3jXA8/ycH+DL/zT/5liWvDu7/9jPPOep5nffJhkLmNwd4tf/+e/jvcp3/UdP8FTPzRPM5tQDA5gOIR8jtNPv4O802N2WDC4fcDe73+ab//jf5b55S7/8O/+I3aHUyZvvMz8O99D5gydjUf4y3/zL/K//Ne/yNaw4vbtI9Snn+PiA1dZ3DzP+vkHSLOYIYZqfIBxM7x0ZJHE1AN0MUMXJd5UJL0FytQxrfYYbd9hMG4Y1jDTAul7DNwpvrx1hjv1ZcraUmuP0R7tImZJn4G5wIHdZCJ76CRB+BrvKo4TTY5HCsSxBE8JXCfEsaEJioW2WA6zjuHrY2b9eH8X7j4EwD3G/aQTIdqvT7oM3Cu+/xWSRiUhTxOkCPGsqZKYxqK1xdqgYpJJMFgKmfUBqjSNRWsD7Syvx+NlFNQNq3fxFyN8so50KWJe4jOHlxqaJuTAC4lvZY1v6xr4Vp6JaDsv37CZtkKHE6DA8TV/fIdoIyy/1foO39rHtBDUJhjvCRnjvcYZHfDCsXRUBOmqrEDLhL4/4ujmAS/UMFvu8szwRd58a8KVosPB6Qf54KOax492+IpfJz+9ycai51K1ze2JoorWUOMjtvcGHFw9YGAM2jXoOzd5cazp986xvDmhKzuc7+Tk44KtSYxwNbuDiqIxeCFwVjMzEYiKoZ4yNODiDt1YUhVQOQ/SBFIv7XN6xbJa7rE9VIwW1lg/c4rzvQI9MtyyMXFk2dSH+HHO7cV5Hug41vqSWdrl3NoSFxdymjzFlAN2dixT64hHHcZ2CTqnSbIe/d6MM+ckF04ZkvoWR6PryKnAFwljF4GpiLw/wWK19swai2sTGpq6otaOsip4rdZEUULen+fxekhRTVBLlqwrQSribsKZ9ZwzZURZhf3b1DXjwxFHkxmDsmHn6IDd6YhxU1E4EUYdVTBaVUKhXEvIe4+zIUWl8Y5KayaVgqyDFYpjpxbrFY0QNC4kQXkXbnc+jKRo5znSlokNCUqRFKRphhIy4IU4pmxqfOyJkoyk0yWLBamE3GpovRqm3pH1XMi9EYb6uHhC4NNVjk53mMyWuTPY4dRgj/V6TMdYvPKh0WA98qRcaDu2DnAWL+51Xo+NaPGu1fOFEYGo0yFOUyDUX1hLJAWuacLao0RQC5jQ1dbO4r1BJRmRa0hSjfOWyGq8l0xnmv3dAcZeZ2V9mSRR+KZEqZitO3epSo1SMcaZMJoZJ6Rpjjz2gZAqxGpaQ5p1aMoShURGkjzP0HWNaWqMaQBBLSVOQBKnlJNJSDzy4E2DjBOSpINujq9xS6c/R5Jl1Lqh0cHQUQpJHCfopqY336cczxBRSLJa37wIUlCUBV/50tf4vc/+PndvvokzBvXYu/jZ/8O/y+Z8h09//Hf57X/899HFjKsbDzL9sz/DDz3xEJd/5M/zxid/n6/+o/+Wxz/83XzwY9/J0vu/g24nx1rNx3/1/82tbc+zz76Xj/wHf5IH65Lp6Ag3OMRqx8pjT7JwegM90RxtDdn99HOsnH2Yv/Hf/Cw//3/+27zwxi2KO9dJMVz+yHezf+eQv/Cf/Uf80s/+V7zy5i7DScXXnnuBh/e3WDpzhrWLD9HvzyESSTE6QOsRTlrqcojXQ5pigilKbFMgVEQ3sriJZrx7g+HhhKMKplpgdUS+vMb1g1PcaBaY1I5a00atCsqoy8hvcFA9wJB56jQL158pcSEwvm0gtNS4D2uvz1RoPIRM+RYL3E/It9pFcR9eeNseGh57zBeEy7ltZHhO9k/cvXwp3vajYQXI0phEhb+ZyASrLaaxGOPQRhOpGKkkeZqE3y2CwrmqQ4wnLennkQgZQfcALje4hXWEr5ALEt+RYBu81uBNi+jDeOi/yoRZQFu3iPue8H33f8O4By0REr7/1mxAfFNS4SOnIjpql83tQ26xhlcVi5Mdqr3THJw6z6X16zDp0/SWyKVlv75CsQ37Q8PsjVsMZjOmJmbmFN4HqRPCI+I2Mi+OSUavUew47s4qtNdIK0L+rswRvYiobrCjOkhtfTDZEdaDkDA+YLdpKLzAiIzefM6ptQU25Yyssextj7h18xafHsxIKstg8ywffPKQd99+mS/chOv1kJmfZ/zAd/O++DXuvHSV1+ouXs/QE8Wov0hndYGV7X1efnPEbZ0zsgpMyeHU0HiLc2AF+FYWg/dBUuYds2nNtHU5FkoEFa216GSJlVMJC4mil55n6dJjXL60zhlzxJVbr3BltkoWRUT1gNGh4UCvUMxleGUp8iUmC8uUqmaoLGuqIFVQyz52eYHV3iYZa1RNzF434XoskO6ApL/MQvQG+f4rDPdm7NTLZEqSJJ5RaRnWnlmjKY0Jz5NjMG8xlWV3/5DnX4qoWOD9ecPe/pTxomPZOqQLfgR5rIgJEZBRpMh6c3Rtgkk0suNR+Qrx0QG3dm9xNBwhEkcnT+ikgkQ5YnwwMoxES0ZKHB4XC7x0WNUgfIT1AuclBo8mKKus9zgR0bggzXQerPDIGCLpUVFElsbB4d2DSjKkTLE6xeCY7+Z0UkVHGpSriFKNkoJERjQoDFD6mqnTmFYqVWmHkDDfk0RLi+z2u0zKFTb27tLd3WXFNORRmBWUJ0VHy6qemLO1ndmThdi1BlQuwArX4HWNbzLiPEMgwwIYR0HV0GjqxpNmMdaYsKF356AWxJEiy3Lmun3qZkZZzYKBTlVSTGesrC6SdbqISOC9Zef2XbZu3MAZg3MavEMKSJIEpRTWGBpdhXEMa4njGKcb0jTFak3WyfHaMh2M6C0uho60NTjrSLIM29QIqxHC4USEi+JWVWGwVUUxGJDOz5PmHao6RF1VVYXWhngxQVcVo8NDjDVIIrySGO1QWUpV1Lzy6d/l8//g56gwxEkXlCC+fZWyMdx49SXe+PSvY6oGYzXik7/CL21fR/6lf4/O9lWuvfoi5x95gq99/LcQyuOcYu2ByxQ33kDfvcXGXJd+lKAWT/OVj3+R3angO//EH2PzzAr6znVu/9Nf4tXf/AMObt0iUo7L3/EdPPm//1P8xf9I8cs/94vcHRTsvfJlpDGcfvJZvu9H/yqL/T6//Pf+Aa+9tc/27SNoCorpEGcnLJ06TVMVjA6H1KMjmO4x9SHadlZa6qpBKJg3NZPacGfqeYsHuZ4/wmF2mpocGUmaeIGhXqBQCb6jED7I86yUECcIr/AaEAasxRsDwiIl0G6I0rrA+EkHGERdQwNehk4hQt5LOhC03YdQXPvjoll6cMeSxPBYhA8qQbgHBIRs5X4htZ1jMuOEk/gGFYP3beqKJEljVBQ+E9poaEyIbCWA8Ebb1tm7zZMWcDKepKZ0Tt+lvPwswlyEysGdRXyyizAl0LSkX8zb2yRwX9vhbZIML46fbwugjh/dqilaCQgIdfIaOPd2UPFHxzc/xo0HXWFdDJ0sFL2jaRhp9ap9a2wAhOWI2V3Dy8LjbEY8l3Bqtc/mgkNRMbxZsbtzl5dQ7FUlo17G2vvP8MPNb3PnypgbRz2OyDnqvY+HLjYkV77IF7ZijNOo0ZBhp0+2uMKGnXHzjS0+qR1utoBzjsnhlCPnAllOwAxSQuR8iELGUlU1ZSlwPg0jdBF4b9Dk5Gs9Higa8vll4s3HuHT5Ahfndygnn+eVA4GTXRIxYzYpuF4pZssZKyKjSuaYzW+wn2sOpGNOlcSxpFEZrn+BzuU1Nv0mlUk5ihJu5jFdN2I+WyI+u8Kl/HlW97bZmcwzlSlxYhmWhlEt2CsMVW0xyreGpuGzbrVmNDritTc9FYr6XEJnMORGz7KYWRIfvHqyOCKVwcokUpI0z+nMxzRqDtHxyGyFeHDE1t4dBsM9amXo5BGdTBErRxyBsmGMwUdhbfEIbBSuPacaBBHWS6wXWOExiKDE9h4nFdqD9r4tyj1eQSQEUkg6SYyMojDqFyWobox3OY1piPOUbhbRiRyJr5GiJoo9sYqwSCqRUHrLzJZUrQy6MQ5TQzeW9PpdDrvnOVpdohjs0Lt7l6WqpN+OLJ7UW8drh6f1VBDBENrdk4g7Z0PX3nuMrUNSWpri8xwVRRhtEAqiKMYYS+MMaZ4ErCUFabcHNSFpK0npdQJeqOopZVFiTUMxKZhfmKPT7SHTBOc1zazkja9/HdvUWNsEVZDwJElMFIfXrS5LvLNYbcJohTUoH9Lc0qyHt45yNAFvQ+iwkEGBlyQI73C6JLiYgdVR6yFlMXVNNRqhm5q816NqDNZ4ptMZzjnyTohLnRwdUhXB+80LibUW4gRnDVtXr/CJ/+FvsTvcQiU9hJLk117B1iX7ewVf+81fpD7aQ+NI3voan/q7fx3z5/49vvPiBl/6+L/k3EOP8Npnfp/+Yp8479I/vUkncgyuX2WhLFisL9PZuMSrv/f7fO0rb/KOj30Pz777CcR0xOHv/i5v/rPf5NbLr+PrKeuPPcwTP/2X+On/y3/M//yf/x1eeXOb8miL1z7zCZLuj/D+7/9+fvq/zPnVv/1f87lPv8bh3phrrmY2HqL1GHfpAUxdMh1PQBdQDqgVeDOjrD1l2WCdpTvfQ9+KOKgkV5tl3srfz87ceQr6YQQx7THUy0zJsJmELEY4Fbr3aRqUdUZCYwCLsAYvTKh9hDguhsKsvwzmzOgm3E5IlMHJ+wr/4667PBkHDnu9CNv08Z7akg8+zNrfI/ClPMHSnBh/03b3/cm2K952HQXlQZwoIiXbNAdNWVdkSXxStFvjqOumJRTE/d0NvGzI5u+gHzmFU48gmhkUy/h0BsUwnDMu4IVjWcY34IVj4uU4+eVem+IbIzPlicrB31sYOAZFf2hS9P/PxzclFT6Y/TaHL9/i+W3Hq+UlhsxY6B+wPJhxazphz23gTq/zVOcqvRtvsX835dAlCHHEqJugOz10L+NMPGFNT9kqOxwYR84MaQx1aWhKw7SxWBOYWRuF8QYRO6gtrnH33gzRZg8LhVceoRsa6zhMlkkfOM/H1u8wN9rmZtlhIiDulKzOdrieP8AjFzXvVmP0NOEafeq8JtNddjae5gMXhiy/us9NA5FvcCL0YOumYP/qIXeGNdsDx9RnpGlKVxXMGoMzntbIPBjJCdBOIrKEfmyxpaMyUcCMKhgNejS6EezHZ7jw8GkeWDhLZ2EBRM5+92m6G6+xNqmZTSoOZg0DbRiaDvvZEmqxzzRZ5I3eOvWc4UOnnud757/CmjckbhEhlnm22eHm3jy/+/oGv3PjYb7cbPKOzUdZSir87Em6C9/Fev4pFrdfotY5KwsKUU24tV9SzBSDWlC3C4TxDuMd1oOpawYHu7z8AowvL3Oxfo6tr65zdOoRojREDXaziF5sg+zU1mAbysmQ0WRIpSsMltiNWE8PYbbHjXHEuM7pZBF5FhFFEklwke5IQa5CjJJQIKRBC4vFB1IBicWgEejWcM06R20dTkmcg9o45pykdCDjmFRF7eZjiSNJJxdkJFR1TUeW5CpBCoNXFgQ0wtPEAm1gMJkwGE2oMTDXQcWSZjqDCWi5yNnFiDVnMPkyr4mY1CsesVOWioKkqEiBVKrgSN5OPQgCQJCI0IVwQTYVYqLCxem9w+sK7S3CtQZMRmMKTZTlxFFMUxV4F6GSOBhAOhtet1YeqqKIyEZILzB1g/OeuqpREUR5FyEUs8N93nzhJvWsQHtPHEXhedB2gpMEKyW2rrEmdP5UqxyQOExdYXWHIOgOc5u03gsIiRQZ1mpiBd4aEA6pFXVd4xHUZcV0f5/OwiJNbfCNpmqCUWHWyYiimOnhFqPtOzjnsXmCqWvevHmXSdrhYjdj+2ufoyxmWOEQXqKyiM0zm8Tes//i59CzCuscGIvRFenrX2V2/Q3e/NwneeIDH+Zwf59bV1+h++VFzj/8GDe+/lV2t3d4+of/NAtzXR549gkS6Xnntz/F1S98ndnODjfHE7b/8f8Lvv4lxm9dYzybopTgq7/xLzg4GvPkX/iz/Mz//R38/j/6x7z0uVepdq4SX3sRKT9C99L7+OG/Mc/KL/wCX3vudcqjhiI5ZIuGugoJGWVRUEo4qjyjeIGhPMvMd6iEI21m+Ok6N9Xj3F58gMn8OepoDhqPMxbpPUgLhLEVT4TXEmFEABBStd4IluBvYMEZBC0pII8djttYMyXDJq4FNOF9kyIO20gryw1FsmzZd7hfdRDy5Y/X8tZXpO3C+WM/BOHDczneOf29L0OXIriCOw+11uRxhLNQ64Y0i4liSaIUsZNtLn2Nc+1zaV3VfSsmCOoLGUYP4oI88vi+oVJn8QcReIeQe+GcfBz28DaO7l7/4D6K4754q/sBCP7+nf+4HdN2HLy6lwLhW5Lxj45/7cMZC9oGWWgTDHuDe7689zojcEqhvMbNLEdRjlh/gPc/NOUdxRbb+zEDPY/uTFkvDjgabuAuXeRDccFk6rgm+0xTSx5HTDsPceHxRd6z9wU+VzkiNLZdx41zjHauMR5P2RtaDhqFjHPmcoOZVdQmvMdeOpRTOAHWCayM6XdBVJpxE2LLpJJBjiNCnN6hWcJsdni2v0J3aYMoTRirS7DxMBs719kZFIynJYPGMhAjduQp8o2cmeryen8J08s4u3aFP7fyeS6rfTK7QCSWsHaXweg6z11Z4RNbj/CF5hxPn7/M5jzI2S5J+kFWN5+nv/cZkpHGz89x3kw4HMzwledQKwrtEUpgfIh/tN5jtGM4HnDrdZjWqzzRvcXoxX/B/sEHyTtriKxPnkbMpRA5gzch974pZ4zHh0zLAisM6IKF+IjzaofrM81e3SXNEzqpJE0ihPDE0tORgo6SREIGvCAcVmoMDutVawppW7wAxgu8DSMPWoR9smoMc15RWYdRijxOTgoOJQR5R5ILiTEJylT0lCdSHk+DiEHjmUUwFYrxbMbhYEipa2wnJeolmKrCVjWFmSdZz1lJHC6d42acorXkUj3gbFOQTEpS68ikDHtwuyRIGRRXinb9trZdo0LBEx2roEwTYqK9RRwX50WNiRLiLAv3TyqSThbUkm0ClRASvEAqRawitFA4Y2jqmqKowmudpagoxxQTrl65zmjvkEabkLikkjBmgmiT4xSF1mitcTZEZwsfPJd0U5M0WSiYTCB/vWmQMkJ7g0xivNXESoDTSATS1NipoR6PcB6GW3dRnQ5SxkxGY7wPpEKWZSRpSlMWDLZuYRqNiFKctRzs7PDy7iFPXbzI4SvPM9jbwtga6SQyVsyvrbHc6XHw+lc4unMDb8OIpmlq5J0byDdf4IVbbzK/tMTy5mVeef5LPP/ZT/L4t72HRtfs3rnD+fd+NwtzHZ7+wLeRxhmPvusJ5GAPd7DF3s4Gt3/l15DP/QFHr7/GaH8fISXjr32Vg7/1t3n2L/5l/uzf+3t8/Xd+jT/45d9hOJ1gX/sCafOjuPkH+PBf+XdYPPtLfObXPk1x1FCnUw7UdbSuyOd6VEWB1hVT4yjUHEfxOWZujqmIiMyEpMjZTR7jevcyg1MXKfIVvBZ47cB5pDyW+kcIGeGMAh3ikb1UCCvDeBkeRJtk5kOyipcgZNRy9abFD8F7SdQ6NKpEjDjBC/cKadE2He515o/3y1CLeHHst9COB7X+S8e/QbT7uf9DeOHYe0HSaEOUKPCCqmpQsSdJFJGUqDhtm2a6JX7FvVGO+9QC0gf8gCqJEk2eGYaL87jJmdbroW5HHhQEJNziBU68k45Pq0UjJxjHt09anJgzto89xhJto/VEEXqfkvNbiVf4pqTCyukXWbx7lS9NIo52Nvhsb5Vzap04mdKtdiltjqj3eXM6pJj1mSU5suvpqQ4rq5eJHnmcC+cdPxh/lc07b/Ev9UNYOSPd2+O1SY+xOGDu2nVe2U44MEkw1kl6sJwRdXM6NMS1pYgbyom7x0i1C62XEbIDnawhs/sMrm/x+oFmT2fM5je5vFFzWY/YMXuUtxpumAGjo/Mc9ZZwSYnor3N+WbPw1ou8cNMynT/Hey6NMFtDXq767FcxUo85GllMd5Xl5VU21mBh/xovFVA7j2+XcgizOdbAuPBUQmI8+Eji27k3gUTEkg6WKruMOK+Iyxm3dm6wtzth30oMp1lZrZiPjngr63Bnvk+x1kOeyuj2DM3EMRs1zOUll1Zv846lF1lxGiHOIFSJqBTrbswbszl+7a0P8WYTU20ofqS/xamopKzOctP8KFPxIMvqDTa6BRtrHc7Nv8lKNOWloy47VcxhZdm2Yf64saGRObAebXcY2jlY86Tmt8mTzxNX6xzOP03Sm2Pma4bFGGkOmYsatK2Q0tLLguHJwFnm+pbV0wmTK4d8cTiGQuKjBClirJTEMiJKE/pZxEqasRJ7FrwnE638z0ucUCBUeI1FAONWOVwqEHGM95Kmtq3XgkNlkhhNrWq80yFlIUpJo4gmdnjj8KLESsfYW/ZqzUQ32CTG6wY9GGKmJUKCx2EiCU0NTjEuDJNOykasGU8qdqZT8rVl7MoF9htBtL1Df+sm/WKMcBCpmCSOOI6xIwS04trPiOJe59ZZG6J1vAkzbbYJRUjT0JQzkm43nEMxRdoEKQXCmlAgegNOY3QT5uibIAsUwoMUOBdxsLNNPJpRzDIGewOc1YAgifOwZDuPbWpMXSJVjJIhGjSSCtma65miRKUJrqqIIkkkfSjcvSHOApHiTM2xQMNZh1RRSCiYlVjrKIsGPZ0SyxhwTA6OqJqauJOTxD1EBPVsSjkYIJMYFeVMB4d8/Bf+W/In3836Bz9EXxloKpyUpKoijRd46Pw5nG1YylNE06CEoHEaBTz0rg+RRhm10cytnuX55z7Nzu1brG7c4vyjj7Fx9gwxloPXnic6vUHzzMOoLGH1iWfprl/kn/wPv8iz730HN199hTWrufTUKvk1x/5Rw+3JlNuf/B2uHdyl8/6P8cRP/Qzv+u7XqY3lgfd/DJxm8tJn+PonXuTMo+/jwnvfy5VPfxa3t4tqKnauvIntLbLdOc/1hSfYXn2ao7lzFL6HKz2+0SjX4OOEJs1xSUqUZa33gQhBBpZQYEkblASRAqXwlQfngvAgDmuXKAFn8N7gcSejf96ZVmLYbti+VRv4dnZdyBY43HMr923HUshjsoCTglsc+4zgIfKBJLCtNPJ4x/2mu+SxvNFjjccoj4oVwtrg9SEkyDCgkCQxSimqSmMdeCmPTwrhLZ5Q0CMdPo6oqx4boyP2lreZiBXQKVBDEiF0jNfuRJHheNte3x7Hr8ExmXDv9pNXxofr/d55HHdewN9PpvzR8a91eBcj+guobocscmRa0iQVxajG6rYjJGOEEnirIFVkHUcUDfDbe7ywM+B2GTFOT7FwapUnlncY6SmDnRlXjWG6JxisztNFobqShbVFHjp6mTfeOOKOW+eBRyTr49u8sJ+xX86hfElzNGUql+mdXmZ1vc85d4vrb04pGh/AsYjanrrAW09RgZXgnMJL2RqGBhAtVEiFQCxRbZ6iJ4ccjPbY3X+NvaliqnL6/U1W1JjXopgrp+aYrvVwp7rkSx7VwPiwRsbwzPIeT596hctyh4gVkOdRtkeRT5lctfzzG9u8dvQhjpY7/PGNCY+n+/hijcPiO7nqz5Orr3MmPWJ1eZ4LK9dYS3ZYjlOuFznj2nLbBLxQm/C6O+vADRhdqTFnM87ZzxMd3mF+kLEXPYtcWieRlqNqRl3u04srlKuxaLLY0c1yxlh6c5bl9ZRka8S/vD2jriRexQgV44RCyYgoiemkESt5xkosWFKeDpYIg0BhhUQQoY+vWR/UU1oEFaOTMbbx1I3B+rAeJJHBao2OwjhYJBV5muAAUzu8rPDCU2DZ14ZhU1OpUBjp0RA9niGsxTuNNQkYDbWlrBqOyh6nuxVpM+ONQUHSyZAXH2SkUuz+iLk711kYHRBVBilj0ihCKHWy9oW6JSjJQukSGgC+VSx4LNgGWwfCAK3R5QzfJCR5jtENZtqQJHEYO3QWXJBsO9NQ1yVVVYQ4b6XCWi4ixsMJk+JNknSFrWvbGKNx1pKkOTKOkAjqusaUM5K8SyQloVUS4iCdB1c3CCmwTU0SCXANkYgxVU2ctV5TzmBdGPWwxiFlaMpZXVIVFaCohgP6WZdIKcrhiLqqsEqQZwlJFlPPhpSHRzjhSTvz6Lrg+U99gs+89BLnf+avk/ia1NWMjCWjQrmEhzYvkcSebhTTdZahtXirAcfq2ctceuwZ3vzM73L+sWe4eeV1jvb2EeJlLj/xNGceeoAEYLzD1luHmHc/ibYx+fomz/zkn+K3/uGvMPjCF7E3rtDsH7B5qU+nb9nemnC3rLj52ovc/ft/i/67PsLm930vf/ZvvZfDa1c5/64Pky0uMn3pRZ7/+V8kXjnDx/7qn2f3la+x//U3yPCMbt/gqNNn2Fnn2tK7ubv6DvYWHmIaLWArgasd0lQIJdFJB5MmqCwPRbf0ofHpA15wIqSmeSSkQZnnjQl2QtLjEgmGdgwqKFpPYpgxbVF8r1EAIYlJuGPyITQdjpU4J915ec9v6LhwFsejgdDGsAq8lyEczd1HIrTF/x9u2/uTfdo50MaRJAoVq6DwESo0qx2hkSYlTWNodFDNcKI2dKHuIFgtuBgqO8fqUUPcv8O+OgVmKWDv2CHiHN/6sQTvg2OF5T390fH3J+lQJ6xC2+jBt4TEsS/D/XjhmNi5X/35rXF8U1Lh129vsNwcsDveZbz1Kk3d53U8giXINIvukHR3yq5dx516iJX1hFO9iHx1kwcuPczTm5uozh6Pbr3MLpepz38v3aVtnrz1BvVRjyN1ncVmh70ipqgTbDaHWLtA59QiC5ljgYqIhNngZXZefJ3RIMMrh6BG6RSXxGGEQk3p797ixSrlaPEsc3FFtPEQz5y5xfzVXca3D7mpF+jEHltL5lZXWXZXuXl0h9FbR7x+UHJNLzJ4+of58Ud/l/I37/LaQYxY2eBSt2b+9Zu8OltAqxiRd4mXz7I0vUG524TZRxG6DsqH6CJjXAgcPy68jrtiMgAcqzV7s4YrV/d4Yec2+1IzNx1TyS7+3KM8cLphb3jAjm4YdyOyBcfplZJN5TmY1Lw+E8yvTXg4q5iL10hVhJAbeH8W5yoSd5PGRHghKJsBuzPD6fnn+MgpaKbXub2V8fnZHK+O3s+bdcTjK46Heq+xkb5MbzBiMCq5sltgDmC7CTPYBoE2OsSteMNt5llN90gMvH/+qxyMvoCV51miYK720Jvj9IJkMphw0y4BitnUc+UIRmmfbpIyVRFO10HKboJXhvcCLSqaJqOcSnZTS5Rn9OZTnlqEhcmMpnYkIkQqRSrBS0EkwHuLAGIkUezwsUBrS22akFsfKWwCugkGSHFsIIPSwtjF7LiGo6pkNq0pqzrI9Y8l0s5BGrq2wml8ZRFCgW6w+wcclAWn1wW2LtFFySie581pisg7LF+a5/T6IpsHtxje3WI8KdFVRKKCXDviWPLtULRzlchjQ1hkKweXPsyySoKawXpNMxmRpilpJLDTCTKNW8AavCmc0XjniNOUXHriRGOMoywMr792lTNnDYsrGXe3BkE5IQXOOUxVIeMIJcA7iy5mREkWWGlrW4+EsA4ao0nyFGcMdd1gdE1iGqxxRElMFIVuxPFcuySMuWADy+21QTZV6H4bQzEaMjk8wAlBnCbUdUPTBJ+Iuq5QzpJ0anZef4vXvvwc73zgEWxVsbR5jlxGOG1wruLMw+d48MwGvjGcevAy3/Xex3nr+i7Lp89w+un3cvpdH+H1r3yBlTOXKGczork5Fk5v8PqrL/CO7/tB+qtrpElEMxixdvkis1ITyQiVSIZbVxm/+lmS9zzOufc/xtGXPsMj3/NulvZ2eO03X+LOruWorHn5C5+j/vqXOfeZ9/LT/9f/gsce3OT6xz/O8MrLUG/hrl/h9muvMPfgk3z0L/8Mzd2XePO532PiY359/WO8fP77KXqreBfGFHxVQazxLkGoDjKN8DKoRVxdBlWIDLfh7L3CVUiEsQihw6aOx0UOkSYIm+ObKbKeBpPRVg0m2txxXOgAHxMCLVsBxhFcNWKOzYT8fRtfKLJPAtI4kSP6tlsvjiWOsk2fOdY2BHnv20cd7gMLLengANPGq2Z5EpJQvKNpNNZAohTGOKzz0FJ1gRWQ91h+6XCZQy32iFTEB5o9PplOmR5exFIgxRyCo+O2ByemabTngT+5Tu89vfvAzX3Mg/f3n8fx+9LSCyJ0Ib6VOg7/WzjU2QeJz66z3JX0VUXHx9T1DgevfZn9mxojIgQNSge5u4gSRNywPL3L3V3NTucC+aka17nA5ccintrd4ZUbu9wadjhMUxJRsxSt8kBUsj86YP/2G9yo9rgzTNk990Ee+k7Lh7/yKlcGK0zmllnfzJiL9/nKrZLaK3zWRcVn6K9r5poRwwYiIbHSo3x4v521NC50iIO8vcULAlAxWMegNNzaPmC8+wo3rCGvhngtKVYeYO3Bs6hmn93JhKM8Jp7zLK7WPNB1sON4aQY2FjycjliO58jiDKkWQFzA1wmRfAXfDDFSod2M/ekuUfwi79/YIm822N/L+Go5x/PF01wtYy7MK55e3qIff4V3LO5xcVRw92AGu54bE09pPLUHaSzW1mRWs7sjyDsNnWyfxzePOHX0eQbjx1jOHU3RMItzVpa6dJoBr0/6NDKmrifcPdTcpkvSyWlUjjFDsAov22YgButrjI6pZjGD2HAtz0i6GZdPJVwyBc24QriITElUlIKUKCkAQ4ogxhFFEhF7TAp10yAiR5ykuMyja3DGISXEqaEWgmmUsO8te7pkOi2YFRrTVKFzK0Xo/scKL11IW6hmeKEQ3uGHQ8aN5mBFsZ5ozGyKiVNuzTJcltM/vcjlpT5nh3dp7txkMJgwrTWpSgJeEArlAeFQx0bN7XoihAjmx0K0Y5YBEykZkqJsVaB1Q5ImmKbBmiAB996GYskEXwQVRWSdDiqKsSaM+d68tsV0qjl7/hG2Bls0lQleThJsU4MPSUCR8OhyFtS7VnMch6naxc0ZjWoVFE1RUpczojgNIxKt2SStD1NYIgOZG2K4W2WFNfi6RHhHNZsyG40oy4re8hK20ZR1QyojjLPopiJOcoqjQ7788X+O7y9hJmPylXUWex2OdidYWzM3t8A7n3wCZSxJv89HPvpuXvryi5DPc/axJ9j8wPczGA1BJfTnV3lr9jKrlx5k99obbI+GPJz3uPjEEkc3b3P28kOUjSVvLJGUmGLE/sufYXHjAZ75gQ/xyec/y1MffIY1Zck/8QK7r+7Q1JrPv/46s2tvMvep3+aH/9p/zA/95E8zfP4lnv+Fn8eUt+lOB1x/6XXS5TM8+id+kPf96A/wyr/8FWazCc91HuMPHvwphosXsSLBG4GvGojqoGpRKTILqWJS+DBWKwRSRG1YQVDoSgRIGT5HXofCW4ai3iYCGXVbgqwMWLglC0QcVAD38ALB8gTXvm+2LYjjlkRvF3Eh29FI7qkRpMC3pIFomxGI0KjAiZMtXIjjhm7w0DnWS/4hvNA2NaxzeCRJ2ioqhENrS1MbEhVDOyYZUPZ9I5LHvwqPjx1iPoHuBk9UhwzSHQ4OH8SWDqIM6dLWIO44MvdYkXAPC9x7nsd44bgZc++2Y7zg34YljtsR95Se32rHNyUVXv+tK9whBbOIVHfpTu8yrBZxKw/hL53h3PLzPLjf8FzvI6xePMfl5TEPFruMTUTZibDmOmtbd7m6pbl1KLjrhmi3hXntNb68NwdmhjZPcOPZd/DEqSs8cusOn2/2MHdvs6P6NH6GKaHQBu0ShGpfTB260sSKLNZkLswCl1Ef01mg7HpObcCyqxlqxVQsUVx+N0/NXaUeKLZX3sPGo6d55ku/xe+8MeB6bZiRYMwce+njzC/f4JRISJii6dPrxGQHBzS3G3YHiv24g3A5/Y5gHkNVC6beI4jamBTfYtc28g/aD41AO8dER+TFFoP6VappxVwvJVuIEHOnsWeXeTXZ4RUNQyvp9BznFz3vmof5acmXDicwqulTsJFNSON5UMs4kSMMCFMyHc/YKs6gbZAdzaa3sXyKfu8isZzQ17ssJX1eG23w6vAxvrr7CL9VPkCneYRVcY3T+RVkfoP5dMao1EysxQLSSUwEqYXJbMrZROJm4J56Fx8tn+NgeITvrPJkpwPK4mXF7sE2twaX0P159MzSDDQ7ZoyJMw4aH0wh7XFB4vHS4+MuaaeiaSJW1lbwruYw6vHKuXU2iz3M9j7JQOMnNdbVJALSSJFGPkic3Zg86pDEKU4IZg5EMyPOE3IRYbOY5XnBelxxbVKxJTN2o4TdoaY5HMN4hq81ylShpxjHkGT4WIVFzLRdWmcQVYOoxhTjMdf8EhLHaFgzGg9RuWXutCPqRPhOj+7Z0xA5yv0xwnliZxkNK4Q2pM6gsERIIhXkr5FU7ShXu1g6jxQh21pIiKPkhNFVApAOU45DkSnCrDne4qxB6wbdNOi6oaoqoiRlbe00TufceGMb7WJ8nCLxqLaTbOoqRF0KQDeISKG8C0Ih7xDOhAXShtQGlKWaTVGAq8pwn+/gbZDi+5ZUCJ5+Nrhre4ewGlvMkEajyynTnW10MYM4RtgeuphRlz2SvIOME/BhIxhde4VqMubO9g51o1laO81Dq11e2B4x11/kO37wR0nyDOMa8s3H+cBP/6d8wNbQXyFKcg4OD9m/fYtHnn4GXZfMhkNmowFlMebrL3yNx55+krMPXuKtLz7PZDhhuDQLviEy5tTDj/FX/m9/l6S3yGg95fNvfZ3s8uPQmedu+TxWSGZKUxqNaKDavcmNF1/iHU89xO6Nr/Nbv/xbUM7oOYdEI176Ilf+H4c8/m//DB979/vZfv15fmv2QWbpOq7bQZaEWclMIuIcJTwIgyd0FcJK7vDeBoAQPjD32HwPZKH4F9YEKaMQCG3wpganW0IhgFBvDE6AMAJhLQEdRGAd2OAW7m0beaSOPRQ4KfjDl/e2vPu3vuMRyZASQksgEJzMrTvZKIWU7WzhMXC4f3cKINq05qNSCrw31I1Ga4d3Em1MC17EvXGM+2t6gkO19w4vUqRIuD1z7L+xDq9UqOkhwqd4E7Uzjfd1TTiWXt5/gsfP05+oD+4/+RMvBdrXSciT+46jJb+1eg7f+scjpyvKwUsc7PUpYk1aaArtqKoUr6pAlOowT08kiVNHF40wmlLE6Hwe2bXEG3OcTw4otWBmukzXnubMAw1ndkr2socZPPIY77j6awy/dI2rUyh0h8ZmDDnDbHmT5dUenbxA6pi402eOMfXuTcblDq8lMV4kZFnKWuqwjWdiBZaoJeo4MTcXsu1ctR2+xjsKo4iaKbP912mGW6RZTqcDPlvFnT3FXt9wbeK4iSLJHKsL8G3zcFFpboxHvHw4JenGbKYDummMVOt4mYFTSNtgZhO2x5KpiRCNRU+PKPTn6HVmLKbQb7bpE7G5eIpXBpd5a/oEXzl8EMqLLHONs8kVZOct5rIBc0XDxNmgUpAK05KF1WyKSWPysmS08CTfff55yt2vMFVrLKzNE0cWE80whze5MVql7K7jnMSMGw5nE6o4YeYVLopOfEeCQ7vAy5ikG2HqKfniJZa6CXdqy5W1i7h8gtreQhzURNMy+BEJTywjuklgJr0zpBRkaQchJaUX6KoiyVxQCEQx+ULEZs8yms14pY7Y6c2xXThm+1MYjLFlg9JVIMmjCB+nocurgkQ8SKXA1xpRVejRmLt6nlk/YjDWGNNwNPSkKwucWurSpDHZ+iqdWFNlhxSVJlMwGZQ0dUPmDJE3gdKVMqQ1KYUU4h5eaAsypWTwvJAhRtp5hxIOoQS2LtDCEkmw3oKzOB+it5umwdQ6JEd5WOvN08mWuXP1gLIGEXcQLV4AcFpj28JfApiaSNAqFcBbjZQKZw0YgWsqmqZG6AbfVNhGI7t5IKytOOnCSu/Bt279XqC8RVc1lBXSacY7W1gborD7i31MVVDPStJOStLtoasS6x313h1GW7eZWcnRcMBKd54nzq1x52CMUTEf+K7v5/T58zSmRnT7PPbH/xqPff8IuovIvIs1njd+/Z8xt7BId3mBYjJisrcLkeDrn/0k7/zIR7lwepNqPKYczTgYjemmMYmSxNkcf/Jn/49BzWEsp568hNo4R3dpgd3feYnSC2plmHlDU4Ooxlz74nP4H/tBrD3kt37115gcDuk7C77Bb1/jxj/8B6Q/9ef5jn/nP2f81nPc3llllDyA7uRInyBGJT4CkpRIiKBEFK2ZofStz5ENS40Mo1Z4114THpEluAhkffyYCOkcVDXOWaQzAQMTsIBrdGho2TBGiZd4p8JIZauaDHVRSG/xJ6rHY73CMekfmosnRbQP//Nt6oNvrZaEbMn7tosvpfimeMET4qWNcaRphPeWRmuaxuK8pKhN+5ETcIIX3oZcCDioHfFU84way7Xba7iXYuTebvj7NsO5intahLfjnxNG5QRT3EconCipvoEU4djMUoT35wQvfOuBhm9KKry2NaZSDVas0izOsx69Re9AMVk4i7zwONmpHqfOTfiAj0j9W1RHjjvFgLEzJM0bXFnoM1Bj1o4qbs00g/omZXkHe7fkarzBUh6RynXExQd4MH+R+de2cXs5wwKsGXNgaqSVOOtwTSgmQuEp8XMLzK2mbDJATjxFlNJ3M+LBLWRzCl85RqLHuDuPklPyusTFNWb7ZV4tehy9a5OPxn2E3aFuBEqN6ex8hd23enTnz3F5VHLXrSATSKPgrqyrEdNGgqqQnT4L5y/w7PIeozfv8rVBh0ZEwfzMNThncTicAykUQqXoZA7ZXSBdgQeX7nChOWLPpEQLi3D6MfxChxvNAbdHu1hfstqB8wspjy3lPBKP2NkdM7wxRVFzPtljMb5NonIQUYg90wfU422+viV4rdikVhHYitX0Chc6BySdDyDJ6ektHpBfY1l8irOc51/e+jC/ce1dzNxpkrlLPJg8wRnxKbx6iVQdgtBYFzrlxoap+SyRPLYJa/E2p7KHWDz/Y6xlGc4Jmu4DTJHY2Wtc6n2ZuVv77E6P2JdLCBdRbhW8PppRqy6oGOFaoO4cUglcYsEVSJcSz80Hm8TJmKOjKX6tw9z6wxjtqcdTnJfMacNSZ46LWc32eIwbH1C8XnC4UzBqCnS3g/eWw6MpmUrIHurzwJl51ntj9HSbu+MOR36eemIQkzFMp6EYM3VYPJwH7RGRAxq8sAivEFVNsMe1oOBIJnilYVrhRYU1lklHMrYx22VD1AwwpUMnHR5a76JsyfPjLSrreKCTs+AbmrpGa480njDC7tuUhbAsKqkQLkLJ4Gov42MgAUkk8LFC1wVWB+Mk6wzWGryxCAcqUiwsrLCwskF/4TTlzLWMcDBljJM0uEETzDab2gUPBWGxdYkQglipdtm2YezEakw1I0lSMHVglY0OpphWB+Dn1YkpvhASq8NmJH0ocrH2hIyY7G4Td7sIFKaaoaRHFzOMt6S9eXQxw+uGWFoi6dh75etMv+t7mF+/yDs/+BHyL32B/kNPcubBh8HoQKZYQx2n6Djj8OCIPO2yf+U1ZrMJCInWDt0UmHpCEsfceuELHHz/D3J6fYWFUyts39lCKEXszhItzZNHAkmOGYzoP/QoT/zAd+N7PfKzF/joj32YN752lf3nXyZODXHeIRaCa6+8zLT5N7n0gY+S//rvMZjBdDxiKU64sJyyHu1S/d7/E/3j/wEPftdP8RO//ptc80vcjnuhY1k2KGNxscRFFmEB44NJmQoFubDt2IuXbRSvCw0IWwMW4hSUCrYFNsR9Upeg6yBR5NjnwEMZDJb8sdTOu3akIRgLBkPXCJRo00za2UuO0x/8PVVCW5D7NiUi7M8+GO+640/3MSD4hm5/e9y7yQeVg5A472m0IUujkHdvXHB19+Iewcs9ojcYQblAeByrFUoBRw2DPOFTh+v4gwK/P0aYCqcDsXGyoR+/FtwHFEQgLnAgxT2QcNxB+UMqhvuZjePX6b5z/6PjX/+It7fYmRlqPcMazdS60KEzAu9CN8oJD2mPeK3P2WxKf2aZqJg8dizN7hCZDvXiOYpCYbJlfLxNYitUYbHDO2zvf55r8UfpyFUkW9QN4Cqy0es0r2u200d4sLfFVePwcU4excRRRFTOqEYFtYhx2Ry95Qs8dk6yuP0KX7yTceRk6GxJ25J4x9J1iZQxNu4g8wXkYsbZ1QMe6mwxLTVNd5741KPUa6do/JTXxneZ6TG91HN2XvHgUo+neiVyd8YL18aYQcTmhZJTyQ1yVYBcQrgYrwfoesL17RFfPnqMoeyBs+Ryi8vda/Tyx1B+naw55Kx4iwX1Rc6KOfq77+e5K9/Om9OzRN33sNF5gsvuyyTq86TRDlIUGDzKOky7XiQKzq7FPNvfYS56iP7m93D6wRxBTZNepIjnKeu7zB18gY/kt9k9usF+3Sdb71LfqXl+PGUic7zMw6z2cfSsc7jMgyqRpkJlMd3FddTuberDEdc3JSsPnsc/nNCMJ1QNLHhLJFIuzCuKYsRwMkBdn7B3xzKrZ0zjCJXHHO3vgBek6z3OPrvA4pIhcjfZOYRtlpkV4CYFYjIKPlKmCeSjTUPgSFMjpMH7BiEjZKXxdQ1NIDtnXjIrc5iUwfy4NthEMI4sh7HhTTsmqmpKEk6t99mcl3zmtTtcnRrOZymnohhfV1itESd4AVRLKoSUKAlOgYpRUqGUIpJRwAxeQiwwusI0ZSD6rQneTtYgrEdK6PbmmOuvsrx+Dm2ie+oD70iTFBs5jHPB9K7xrRmuwNQVURRm1oVqFQcCnLPYqkB5j9cNylvQdfjeaETURpbSqnyFxBqL9KpVSDq80SgJGMN0d4ek2yOWYJsCvMZWMwocSa9POZ3hjQOryWPP/p2bbN25wanz57n4/u/mw0XDRKQ88b73IZXCTGdoa9ESms4Sk6KkHBXkTc3Wzbc4d/lRZtMCZw11NUQhmeze4M7Va1zaPMP65hle/dJX8TcTIg8XVlcRuSSRHexoiFpZ4tv+5I9RDbcQK6d59vs+wOmz1/gXn3uBrCqJZEQSJRzdvcnd7X3OPvpOTp1fZ3g0YXc6ouM8Kwspm/OW6IVf5mA+5eIP/Dk+9qnf44t3X+G5/vvwsYI6QekGF0lc5NuRhZZpioOxl7AmEADHKjnvwYTocbxFpinIOFxvToJxeD1F1GGMuB3iAjyiNuAN3oowyudp/YJkO24kA16Q8kTFcIIXEBx7Kb29AG+/c200u3XBo8Efj1G2DxP8r+CF/w97//Us25al92G/Oeey6TO338efc8/1dW/fsl3VBXR1sRoAhQbhGAQRIqQQgw+KEB8VoQf9GXrlgygXCIASoQCDBEAA3Y3uRnl/7fFu+73TLz+NHtbK3PsWgArwCaWInhH3bpe5cmWeteYY4xvf+L4m3gqQsn5OZTS+rVkIlXHYJl+otRsa9oNtMpK1S4VrQACLqARMDPrc8CfLTcQvAjh+DnmK07Jh1FwBRa4aP65Ag4ahuAL/rryJWqesaUBc5gsNAINsNBv43Pv/TVq/FlSYpSU2sER2CWKTk867tOMpkfcSeZxwYWI+7jh6+iW6tFDkHMx9jntthkyJ84xZb4mcTTiZetjyQ9InF5wsBxR7PsH0MeM8J3cZPzDntE8V80VOJdvEskJKRyU88MGJitxW9b+GH0KrTSjOcbOSQnsNa8Gx6StacUUvOWZqFUm0w2BYsjN7zNl0QTlbUhTPuHileX5RknoR3UFBkGbMqxm+cGx2NAuz5FGSkvolMnW1v6yuSCqH8SL6nQ7DnqIdtfA2u9wQMedyj/nmNbqLp5jpmMpaKlcj6TbexnRHBG3NRm/BdlDQ9UN6G3vY7fd4Gd3i0fKQl4sM6yludQPeHgne2wy507UEyZznR2csLkoGw5gPWjnbKgY6CF3hqiWUhsXS8Nn5XQ7tNawfomyF0BKCt0D1gBKpjyDQbIxKYvvHPE4viJ6kjM1tyhvv8PDG25z6fXpBH8T3KPUh1lgyYfClZVPCSPkU7Wu8dr1kkwknizdR/S/inX3IwweveJRAOrrDjd2v8vqNgreWf8obhwdsX/goazh4ljLWdYHjXLjeD2pEtKCqNM56HJ08g1YPAoksM1wCWekzrUrKsIsXRMxyi9zdYd6achrHLHobbL14wMXDQ5aLCfLaHrvbfY4/PWKRlnS2bvLR0zPKkeb9Xsrtec74YIyYOVhUtXWckVirkX4IusLZEgKFkBp0AZXBVQZRNUKiVqCXY2RoiGONcooMjc4yshiOkgXFcorSFb6UzApHhGbuBFWnj9zuE3iOdDylzHKqRtyxjW5GOzRKNKqwa+qLAVsrVAtRi2UpFRG2QjAaU5YYU2GtRusKbQxS+UStAX7Yw9oQP5IYFLYo6wKf2q+3amiQnhRIT9X0SAfKC7CiFkMTxiI8hefJGsTwalqpsQbpdI1SV3V3ArnaIGWtadGo6q6EmqQA31c4U4L18QOJChTCaIQu0cs5zmo8qUirksn5Ma2tHbZaIePxMeVihr81YuPL3+Yrt+7jdTZQvke6GFOML/jo01/yvY8+ZX5+zvTihG/9nf+KOE8ZbYzY2N4mn56jy5yqKnE2Z3JxyKcPPmN70CYa9Jn88McYJ+gGEaFzyEFMqAL8VogXR+x+669RzE6xs3M2vv413trdJ8kMf/ToMVMkzmoefO9PePTRp7x+73W2b+yxnGeYVJGWBculZjkv2em+QfHwT7G3/wvueDO+88u/zz9893/PsgqQaYZDgwwaOy2N0BZROVxZo/xOVyCrBgyTWG3rBoSQkNe2ncQ+wsYI7XDa1Nezqy7DuatnWVfd/dqurwloQuGU33wv1vRE17AUHNRFthNNMe7WqP8aFBACS6Nebq8U4Ssr1QZ8EA27ZdX1/3yXvynDraCyBt+4mt2jfCptwDUik2vxRNEkJnW363JOkfpr4sO5xOYOMV4gSts8x4LzLi1gVwyFK/nLCmSoGydXAIJfow1Rd6ebTsWqc/Hn63/xupgtyWjjK0vbakrh47xaYyO3GmMEwpO4VgcvzAmXS5Jc1kVWW7DjC/o++PYMOak4lVu0Ryl742PyFyVH04QsPyB59ZDnwZSZCQl6hrAoKPQC6WYMWpqWl/DZuIVOfGazAryQfgeyoqIkoB23GQ0COhH0hwOu5xJVDZkMXycQ5wRnB+S6QluBFhIZDCi6O3htSbdXsBendELBYH+A3H6b8947PM8TPp2fklrHdifgzYHjvQ2f14eCDZHzZHzO9HiKX7R4J86560s80a9ZRnoJZUqVaZ6db/Mwu0fhdZHCIqsSvFsI/zqUDmFmwAXdfkBL/JL05JjRq5zy7B2qrdd4+do7pMFfpuV3aak/IbcPcVVJIWpws9Oy7HoBxt9h89Ymd/oJi8kGk+tfpaOPOXxwwkeTMyZxn97ef847H0iu6U+4f/hj9s99ulJy8nDKWeLjAoPzgnpPcdQgpTLoIgMnWExP+MwZROCByZC5pDSKJRlLFyD7XdJM0+lvMN10pEufp90NtpJXFJ88Y3x+StWOufb6bVQx4/z5GaHcxRzPmc0s39pJeKdjuXixYDmRiFlZgwS27sAL5SGEwVVpLWrngbAFrkqxlUaUrt6HBJhsjiAh9ErCUFIaS17kFFXAhS54PJ8QVBnSQhiGjGJDYmEWtHDbI4KWh1kuSedLdFYgraUtNIFwKGfqf0vspa5NM8Yppc9qO/e8kCAOwbWxZc2YcFZjtKYyFQ5JGHcJogGOGOX7+G2NTtOmg2xQsh7f1FWJFJbAV1hrkc6ghEJ6AuUEGINUAt9XlFmGcH7dmMCBrVkXVCWycewBQChwGltUICVeGNY0emPwQ7/plldIaWi1WgijkUrgsoQ8T5GmzjvOjl7Q7rS5vrPBq49fUpwewr3bdO69x7u9Iba0tPtDyipFX0w4PHjOH/7wB5yeXTA7O2b37ff53W98G+k0127cJEBQ5guMrqiKgqAT87Of/4jXX7vN9ds3MVXFwePHtIKItlBsj1qo0MfrDfDDiOFvfYPs/BC7nNJ9/13CW7f4Vm4RP/uEx1mKdDA5eMYP/tn/zI3/3d/hzvtf4OHHzwiiiGwxJUkci1nBwBsRJo9YvjpiZ6vLt/7ZP+Cl2OGZfw2RFlDl4Py6BjCmGR1xuKrp9BuDo6wLfRSuqlkHCAlVLfrtYgWyjSyrGpzRJdiyAee54kRyyQ5YiYSDAuk39uqyyRfE5/KFVd3PKmdY5Q/rfKFOEy7zhRWLwKwuElbFOFfyhXpd5gwrBph2UGlD4Ct85WOrqm5ESNmMVbhGJ2rlwmARK+cF17AEch8mtj73ixyRNjpUtskbnGqaJ02jZp1r1P9bwQTrXL7JF2ob5H9zrGH1W5qxkvWY6W/g+rWgAi0fL/SIK42wFYkbsejGbLKgN72gKIa82tliw2nKXBAoCIWhk05ZlG0m/YjXzz/i4OCAo+cFz9OI1Dq0rXBCciYqgvyA1tMpL3pD+oOIwYbHfvc69CX7y0fMX805XBQsbICWtSItKPA9bDik111gXYTpRmxEFXujNrs6JakmHJ0veV6ESGsw+ZwiE5TSww8co+ljxhcz5rbDMHaEpcOGG5xt7eFPf0leLsizV0ynJWXqIdseXWfRS4HXa3Nrt8eGN2cyiRjsv8Ff7E54mAieqxSnKjLfx7O1p3LQAuGl5BIipdjb3eD6jYiB2sGOXqMqryFmHlHeYeTfQHW2uLNl+OI2vN2t6MhTxsdTTo4SysRjOLTseCGhuA3GYssxQo8RNoToBq1ogETiFVOkLbHjGxyXuxgzQ5kTDAuk38H5W0Thgm5+RJhdIOcOG8ekd0PiYcFUf4nI7hG4H1Nd/Axsws0e3OtDYnLOzgzJzX3c2QUPlh8iD2bcMJ8yf3nG0bTHwm9x1t3mlxtvM7z/Tb7T+Rf05ufcHEr2j31e5dQ3UmMHVc9NeTg8nOdBpw3DAaLXxw43UDd2udu54ODZc6qzBZQtSlEiTcDzpWM5VGRJgVQKvIzT2SuKRUGnF+JdG9DpRZTWkrUcZaZ5lff5j+5t80H+jEcvlpylttlIBRiJsHpdFwgn1vOtsjC4sqxRX9tsEUqCMviRwvN8ykphcocsSwwtKk9RKoEnfBZpyQ+ejZGu4HhesXQpzkpujlp04ohppfnZ3BBVhv1AsteSbIYRXdU46Mim4ykFEr22oKxHEGsUWAqJF/p4IkBKVcs5SR/jPJwTtSK+cThRuzh4SuIaZo1pRjtw1DOcnsIY04wuGHwlazErWyFtTa/MCg26JPQURVkL4dWCkkUtPCa9xp7LYUztwGCpWQ06z5oZynrT9FtRo+DtkMLiygK9nFPpCqdLFhcnfP/P/ohvfOevcHN/HzfNaPuQJUtU3KJ9/T4iCNFFRjE+4+zpp/zx//2/ZT6bU1qwwnDx5BHvfPB1orDF1sYWh6aAKqNMUow2KK15/tPvc3HjGnu3bhGPNjl6/gy0JpBv0m7tEvW7qMhvkp02OogpllO8SjO6c403vvweJ/OST+dnLI1GL8Y8/egXvP3OH3DjrZs8/uQZKgyxVUllLBYP0WoR745w+YIv/s3/iv23/gzx5BX/17NNwCA8cFLg/Hqo2CqHKByiqhOGuutgmqCjWFmNCKgdaFrgPIUrm+RAm1pMDGrbW0fdbVtx8RsWTA2SS5B1t2iFmotVXJOXjg+XZIRLap640jFArhwffiUsitWTAedqYOFKcF05I1wVc4I6jpeVJUA1z2vuA6iBCtd0LNwqHamptKIRkhIW3MKDEoSuP0/bdFlEozLtVvTLKwJTV0/78qcr3zXntxq/WCc+n3vXl5oM1lrEb2ii8Ju61I173G1twnDIlnuBfHXMy3HJPFHYOCYX9X3iAon1ewQdwyAUJK0+m1FGd9ThdVlQ6imTyYyzeUBBCTohXxqMVhD49PUrqvEhF4UP7YCOq/C8iPPRPUznBFvNSZYC8eKCg8SQezHD2CCNh4oi9rcHXO9X2LFh1nudr96dcTgTPBI5aZWjPYkgpMIhYkHkF8T+FClhY7jBtVuSHb9D1buF9O8wmcZ4mWYodui0h1wflby/Ax8MLFvhjHLykvHRhOnE0fIMO0rSUfsI62GrCaKaIEyB9W4Sta8RyBZKLxC2IJh0OUm+TWZnhPoc587A8xH+Dbwqo2MOaGVn+PMDKmcpb4/INh2muoO1Qzz3S7zTH1CWxwxagrc3BDjLbLxkXN5jO1vw4OVjlq8s11tj7NFnnJ60OXUtjjpDnvdfw7vzJr87zBhNP2anD3c7Pp/k9R7gVJMvIEB6dc4ge9D2YThEDPvYbh+5v8f+rkOdPuXs1Rli7mPUBbYyTHoF3096UFSUCJy05NkB0+kMX8dos0+vHzEPffIuyMqQGol9/Q2+FBzw4PCcaeKwVVl3gK2r7ZJdPYImjIXGflaUFsoSoRtquaPOvKVFBR5BGGKsT1k5RF5hrMEEilKC9DzKXPPJ8ZznF4aX45KTxOLcnPlmh1EQYKOQn19kLBcF+75iP4atKKSvoNUQFWodvcak25a1C9Jqn5Q1w0r5ChXENbNWKITwsaLOF4wRtZSOanILT9Uq+c5idSOSaw1CSjzfx1pbxxFba95YBdZq0OB7PpqaCepLVedrVtejEVWBLT2k79cCq7IW/BTWYnQNPJg8w5QFStYjnirwUIFCqbr9LaxAJ0ustVRljqtyfvyn/5L7X/ptrr32Nr2HB2x2fHSWoYUg3r2Fa5ht6ekR2ckBf/oP/588/eQzjIPSGZJWG/vN/5itO++wtbVNOZ9isyU6zyiSnKqqOPzp9xj/zl+k1+vR3d7l+Be/4MHHH+FZQzu6SRzHqDgEqVBeRBD1WIwPkWlG1Ovw+re+wvFxQnZ2yHmVYnXJk1/8mCr/W9x4/w3Uf/c/4oIApMRYjbYS6yviazcgP2b/vd/jv+jE7D095f/0qM1SO5CNHoXvIZTAWgmVQZautoU0FVAX55Z6rxQIhLQIEeBCi4gVLgNrilqXqdLr0SNhxWUXf5UXrAQDhACpGsCi0Qlb5RKNLoJANGSENd+hfuqKXSiajrxkZUJ1WXI3IP46YooVoL8qwsW/kTPUNbygrCxSeFfEHhuby2a2wjV5wypfcM42rMPmfHOJO6m1qUQO1jbnYVfkigacWZ3z1dHHf8v6/Ggka6Tlc42UdTOx5pXYlQvHv/uw/0HWrwUVvM2AzWRBYgKqUGI7HTqjnHtFQll65NUF/kHCUnQ58TZoxT57fgnVEicrOqcvODmfMTv3GCcJWZrUVj7CwsSShRarMwB0t0/Ruk2xGbLb3iIfOHoHh0w7DqUCet4cuZBMRZeqFdLudBmNetwLusS927T6CfF4ztwUJJOMw0nOeDJjnku0sMjSkDuLp3w2zCnyuKJyHVq37/FG/znm4Yzl+UOe/STnjwmY6S69HZ+dxYyXaYCtLAmKIPIZBZZ2OsalFUZKPNnmVn9JXy25W53zvEp4JFto6bBK0GuXtNwFiUno9G9x7fp1ZtcUS7PJWb4N04o4K3jXbyO6ewSjNjc3fW70HQt1SJZdMJ6mHJ4bjN1kQ/UJSo02MUJrrOnjzC4SSVvE9ITFEwWiMpggoDPaYCg1qqhwdojs/WUgQZRHGL9HLiqs1+hRJ1MUr/j63Qm7G4KT4x6H8Vd46VpU+UOGvSWOJUUpaLucqHjF5Pg5v3wx5Fl7wbfvW65VZ8wnJacuQo3HmKdPKA4+wH7zt/iD7e8RHh/RiT3CNGeJj+gMcN1ah4FlitMCiY/zfKgs5BWiqKhmhp8HOwQbjiiYUVmDzQpcFWLLGWcPFyhn6ezsMNscQc9hZhVpklFUBZ5vGNw0+LzgZBGjd/dJVIf21k22ew+4ONFYperiQdrGJ7lqBAkFzlT1mIC9LDDqDbTZNEuIZZteu8vp3OJkiSkrZpM5J6rCOR8/T8mTnLysmFcVaVmrQRdlSaEL3toeELU7WD/Fbws+mWt+dGQZBJLt2LETOraUYUMZ2p7AV+ArkMKilERZuZ61WnlaS6EQqHoTReFQdQErPYQM65GGIMAJiUWgnKWqXFPk1BWip+rN2VRVI+5Tg0CisbTylKstoAIfo0U9VylA6BIqD+FT092QSGvrTbEscdZhiqL+jHUBZY4UBmErhJMIA1oXCAzWGHAVQTLh5MOf8eqdd/jCb3+N/WfHKGH5p//oHxLfeo2/8MFv4dmK/PSYbHzMz//wD5lNptSmYgJpwYxP0NkCVyaEvo8oi1odW+sacElynv/8R4y/9g26vR5Ru4N0ltn4grOLMdd2NtDGERiLlDWiredzlh/9hKDdodXfIi5yIlviYfEbuzM9PkJJjzd/+yv82T/6Y4wzBFLT7/kMdroEoyEy7uJJx3J8wZPDkv/kCzv8g/OSVEqccrV/fSes6as6xy1KWLrG6lHUlpENMCCbEOwCiRso5MYGIutAuQCb10HZOYQva+eI3FBzlrkEFlYdAPnvaKivaX7NWgW/1fOtWAME646GpMl03ZWm/goQcI0ew9VSXayQimbZK7W5aGiMGm0NiLpzhl2xI2rl5vXz1iMJKzcGWdOVq1XywJptsUI/hHPrZGF9Emt6YnNqay2Fq4mOuPy6TiquABNNN2M9MvIbliD8pq/l7lvsdnyK0Ra95YTsYgGDmJY/Ry0KLsoWRbtNEMcMBx2ut32uBbuY3Zi92RFnFZSzJSfnCePpguXcshC1TkypNU569FSKf/KCpZWEWzfZvF1x98WC4uKU01/8gj8ZWNqLDm7U5pZ3wcXSIqwjySXO9xhGin41R1xojAmgI9nulmwzZ79MOcsXfEiE8AU4gd8ybPozsjKDcJNb13Yx+y0OvTYX5Q3yqSNe5tzG407vBnLYZXsz5P5QQDjnRP8YlgkHZxXLrMfGcIduZWoHglKBnmDMDOkskWjTRxOoCqkztHN4/X22ojZ+Wdt2E38NpAZ9gfP7FOIMLQVWKsgyyI94bSflS5sls+MOB913OSBETz5i0B0T+ksmS9gwmo47Jzt5ypMnPj+tltx7Y8DvuTlmlnCcdxDTGbx6Rf70MeNv/Db/m/2E4exDgsCjqzTnZYZsD3DdAUQSshSbm9r9wPdrJ5msQoQVLDUPF0Pizk3CvRbVZl6L+OYSpyumL15AktHd3CRpD7DbIfawpMglaZYRKE287dgcnnM+VpitG+TeEN1z3NzSPHo+ppJePR8ubK1e34zy1ZNnpr6vTcO6aixjXBM70eAbn0G7zzxTWFmBzUlnKaeRRTlFp6ookpyyqJiXJak2JFnJ86Ii1wVvbPbZ63ZwQUrQt5xWml+eOdpKsxk5dmPBlqzY8hxdr7br9hR4sh5tULbWW6j3o/p7KSS1mbePEB6OhrYuFMJaEB7K95GexIm6h6u1xpiVfo+rY7+UWGvQRYVSCkUtRSucwfclRpcEUQspJFqbpjtc1fpNjfikcArpHNLV1qqVaUSkbd24MFmCorbbxlZIJzBFVWtbOAdGo0xO9ewhHynJ7/72l/mLr16xvbHFT7/7hzwaL/jOt36PYbdNNb0gn13w9Ec/4OmDh2BtXW47UMs5+ewcm80JlY/B1qBCWbta6bxi8uwJh8+e0u+28eIuge+Tzaecnp9zfW+bwcDWbLdGx91UJdlnv8ROz+lev02QZMSuJHS1U4YnFSwuQOdcf+s9trZ6vJpOCaSlHTkGO206W5vQauOHEVQZH334kq986be5c6b5cFmDDkKCbNWj2aoqcVkOcwOFqe0iq4aRRy3w6YTAConoONjuI9hE6Ax0Wo/yWIfwACdwhatzDkQT71ddOBq9k6u79eoPYp0brJmOq7/J5rjCrWPkOpY24o3ikpDQPN41sbg5jrjChljH3CtxW1BbUpca43STi9Q5wufiMk2S4lYMxUt9KmEEIgXnTJMn1GMe69dxK5ZDfbzVuawto1fAg7uEUgR8LpdaNRtWAMll3mGb0Qj370jI/sOuX89UGCsu/Ba2G9DxDIQx7XbJyFjOMgu2RBYZhYrI+oa+y8kLSZrPccsZVbEkn2uSWUVSKLS1jW2ewZUZ1vfRvo+yDqEXhBcPqaYeL7yXZH7O8WTB2NuivTHkZgTWc6QiJvQkN0YxX9iPuZW+oKoOiU5mPDmEk40uH4RjvGiD2zenDJ4lPDYxUeg49zcZtktai4SLRFLEXXouxzvLmRQ+7WDK4HzCrCwxBeipZmoinFKEslYY3+51ubfhcT/OiUQb29qmtx3zZtzBnT/g8Ax+kYfoRci8CjgTEiVcw1qQOBGQTwI+bt9lokJ6i4T9zNIJO+y222wMe3S3hrR7khTBpzPJbL6BGcdMsowg3GOrvY9dVhwlO3htgUeKtBlOCGbFK15kcxLjYb0Qr7tNZ2ePjei49kFxA/B7WJdjpM/EpDytJInsIEKB9QWhN+XLe894Yxhx1n7JQznj52Kb8/J3WCrDQfacWB2xOWhhgPPEY3wx5sUh/JN4l78eGFiOmRY9vMhHeiXu2U/5RWfA/u/8Pte2/lv2TpcMFYxNH+6/SXj3OpFfEp89YPZyQrlwaBSyMrUrQD7HXhjsGKp+iNfZII5jtCvRqcHOJrgyR4/nmBeHMPAYvLWLKA4RYUQoHK7n4d3bYn+wwF0YhtUDRsWAbVXyg55DKlePo4uasYCtaVB17WORVX0zr7anVb9kZWXjKkNWaMKOw1T1bKJYJJQLw0HgmLiCTrFkK5D0hi2ywhJUDpUbAl1xvsh4GMcMWi12doa82Tc8PFzys3TOC+1Dr4/txnzv+RlhZbjXNrzTsnRkQSQNoSfWaswSgVAKKWQ9e8iqoG96uA6E8EDEOBkhlY+VPkIqlGpQbVMX8tbaBnT2CDwPXdY2UsIDT9VFq+8rjK4fp1RtISQbaxxhG+GmNRWzBiuMrnCmvi+klHjCYbMlrsxrdW/A2KoOFNbUyYqzxKMB19oBRx9/xDv/yd+gd69Ezye8+NkPGf/y53hxwF945wsU6Yzi5ICjZ4+p6lbNunjzrMaT9TlgDKbIa5FPBNaBh2Dy6iVHL57RbXfwojbL5YIsTZlN95hNZsShj5IxgQxqu8IgpCgNQuUs0heY5AwnctJkgYxjglZItiwRQrDz+hdodRSL84K2JymsxWt38Xo9vKCFiAM2RyOyp/8NW3t77G3s8QiBCH2spyDq46YFuGWt7ty2NcU0k7jMQimvXKQC4XuIqAW6DUuDM7WuQG3vUQdDa2wtWkxDU5RiPfu4vupFk3ygmoC4Yi3wOYT9cliw6TysZiNpfr9KDJqvdS7QUBTr6Np8aY5hV8H4SjeioSbW6IFEI6i9sZoE39aPv5RWXD3eXc4r1nSG+jzsKrVpdFRWwIajpnj+Wwp+14xsXP7tktq4eo1VN6UG+rhMPtZv/spnJfnz9b9g+U8/5MALKEKPs+ScZd6l3Bpwr6WIvYSFbqGUZNANeW9/wOtyQbg8h6lh+mLGp8Eub3YTOspgrrXYlYf8ctZF+Jal30f2fLaLBeOlIfNa+BKGkzmTeR3X9pNPMHPDIgevLJh4PqUShFIQBCGDbsytUYc3ezkbIsCEW/ijAW9slPTnLzk+OeGJ86j0iOOyzdgoKmFQDjwhMDKiSgWvTm9w2hmh0oT9ecXAi9hpd9jud+ltDumOIqzveJ52eDZ7RXDR4Wge4OSIYe8eba05mQ0ZRG0ikaJsgnUSo8e8Sl5xUUVoGaCCPuHOdbZ7BR4emBZ4uzhhsa5PRsqLssOZ2AUfhK+QIuX+1gu+HRqWbZ9nwQU/Nz2ejr6IAl7aM5R4wqAd0o5CTiYB89mCw9MjjvAY3QvxilOWE4cNQmQYIJInHPyoxx9953f4nRsTbrz8mO2oxYsEzN1reF/4AlHHo5M8I312QDo2VKYGrClKKFLc/ASbnJHGHqLfIRpuI5Slygx2ucDaCrNMqV6dIjYC4te2UeM5yVQSe7LWC7w/YvuWRk5SnDqinVS80dEcdHPCEMqsucdNWYsxikbm2Lm6q2tts3Oue6esqimhHWVekVuBNhXOGIQpMEnBeQCJ0rSLJUMqRr2ISgeUFcSBJrSWJMt4ssiogpi43+fNTos8yRmnU44yQ9atWW+fHk3Ixxn7geH9vmNLloRSE3nU442yDgNCqjr+y8vcRrja5am2AJQgIpAxUgVY6eOEQkqFHwQoUztH1SwFkEri+z62qq056+aDVwsE+rIW/BW17oOmEcmztfWgXH1qrnaxqm2ALaasakkAT2E9hc4SKHNc6eFwWFdb8VVON+dcO1DdvrnLzz77BPft/4g3/tp/htducfCLn/DZoycU0vKf/uW/ildmVNMzjh9+RFpUQG2HKQQoa/CVgKpAOEtVZI34Zg2qSAdVmvHk45+zs7HB9q2IsiqZjc/ojTaZTaYMOjFKOiIZ1KMeyqO0tV1jen5CcfaCwCtZJDPwPFTsgYaqNAy3rrN7a4cnH31KWwm0Mzg/IByN8PwY2Wrhxy12u5aXP/xjvrD3HT48MdAJQNQNYRIfilNQBUQGEQkoJC61UIor4pggPIWMQ6zowZJ61BdXi3t5df7ojF3HV4eqi3lP1FpJ68aCoc4X5BWW3tVC+IoN8yrWryrqz61VjuGuFNyX+cLKCWFdmDvRNC3EOmdYFfBO1OCJdq65Xw1Sus9pi9Vn3+QW61jNOllZ5Qv1kki7yo+aTMm6+rq9evqrxsMaHPg341n9sa0aGE3+9bnPq84Z3Gp8VIrP//k3YP1aUGHk5egoRdmCbLJD6QmqyLCYzcgKn8r3cUDmhcgApCvQkzMW44w8KzFZSV4Zqgo0Cuc1/G1Ro5W28qhUTNUJEVFIS46JDiecpiHLaB+7v8NWrOhVCUmuKbwW3SDGb3fZ3Q141z3h/CzjWT6lmM15Ul2nuvc2X+kaOvIub6l/xHiWc7LsYLUhdA7f1HTtfuhjlaVnLmjlCcK0UK1r3Hprg2/6j5AnJ3x6qjk0fV7barFx/T5v7Pe4O4y53knYcBkyvoUdvI7aHBDLV5j5z7j38he8cZDxwbHhk4ng46nmxHm4uE1fgvECStNFLT3aLqdXlmz6MXcGI/ZGA0a9ABF6LBaCg8Rykga8Km+hytfQfEzbWuQs5cXxDa699hajEFo2IVAlpko4OLvgp5OSaSWwXkR/8xr3O7soV6O8nlcj0aVdou11pkWHR7MpCx3Uc09RjNdusb8Jr5mcUTsgam+guxXPlhuUepPyYg/KU56lgvHTGcupIbdH2EXGkwdjfvr6AF+eYXRBubT4oaHVNpgn/5qftb5B+/Wv89Wzf8qPXoKocpwXIyIP7XV5/f0vM7pfks6P+ezFKWfLelPIyjlkcwg9lN8nitqI+ZTQiwgEGBXAzjadjiV5eYIzEWJryNabFZ0FJFKTbceU0jIvN4i3A7b6OWrzdW6aF4jFIVr7NY2cZtZ/xVVsChrbFCBiXaw0RYGQjVh3LQZU2QJbLXFZI2gkLQKfBI92K0a0fSb4LC2UrRgRF/jJhOVUM3s5wfMT+pFkPs3I84JhW2Ic3Oi38CRkzuO8glANuLPX4ixJOT+bcMPL2FY5Hc8SeXVRKYVEixVlvd58VWNKLEyFpEAID1X5OHyEF+G8GOkF9biCqr17tK67AUIqgkChq4ZgL5utXKqGzlZvysbUlpsOi9F5nUw4BULiSbneoJ2weIGHMxbf93BlhtAVwqhaIdo0dpt+vbkrJYi7Q9770peobIgXRARxl9nzzxBVgZsuefSj7/O11+/jK0mlHJ0oAjIMBuVqACMwBScPfg5KUOkS6Ut85TW6EnWiUKVLXnz6EdvDDbZu3wVbMZuc8/LxI4ZK0AkkvdYWNQ0DhIyI964j5xOyowNOX50gEMRKsFwsKKTi4U9+xIuHz7lz/zpf+OprHD1+jBWOeSUQ7S5eb1A7e8Q9ZKvLX/rf/pdMxzPeKCMepRr8GJeEiFMN0znCpThRIZTFKQ/X1YgeMI2wi7LeyJtkzeUFZHNEWiFM9blgTKkRVaPTLbgsqIWktierA79wBmTNdgGoxwE+PwNopWiCflOQN8dasV7q+6vRY1hZSa5f+LIz4dznC2/XXL+r7sOl2KKAtU+7Y2VFdgke1GDC50Yp1t+Ldd5Qd8bq51ncOsdZfU514+Ky+wCsH78ai2j6GSvYo74HV+9NrAqLq/Ofbv2n9Ufw5+vfe23NHnM885jLEcXuHqORYkfkuDRnjk8chnitLhtbHb7QeoX3asyDmSPPlrya+By+fpebtz22hl06u4+586cPeVX1SJzAL0BZi0TQCX2slChmDIopE20Igx7ha6/x7Y0DtsaveHE057OsT7TbYmP7GrduXufNDY/rfcGumBD4G9j+m8iNa4StGTJ9h1tHP+HNl2e8fWT5ZAyfjA1PS6j8Hv1IYkMPY7uQxUS6JC5LBlJws9Pn+uYmW/2IoB2SFZKDseMwhRflHi57gyXnhE4RZUvOjkc8WbzNzkbMyGaEMgdXMpl9xk9Pz3iVKzSCeLDDG4NrtOUCowsq1UcpH21yKqNJ7Bd5OjvkpOhikbgwQLTajIY+97sJy1jS6mxg2xp1oUjMPuXsJlpe45SCP32hWYwdM/0KUaRcPDvlz7odfis4BluRpg5VGVptD3XxEY+/5zP8yhd5794Lfn4856cVaOshWhFaeQzvvMvv3LpHksw5fPmCJ+NaqDMnw07T2kHGRkStG3jJEpD4foBBYPsjWj0P8+wpZRFCq0Xv/g67p0uUKrkYhOhWwadJgOpvcredEvV32dqP6H36pxS5AG1wTjaixCsK9EobphnhctQ069WeIyW1kG4thqdNjtYVLsugEchzKDKr8IIAPw5ZBBGz3JGGITYWeNkUrTUvTxOOxiVx5LGYVxR5Sjuo97e9fsRm5PFSeJxpSem3ubvRBc/y8vCcYZFxQ2V0PENLgWyaEqZhNoqmayxlzVuoLftKpE2QOgAUQkY4r4XwQ7xmvNE5W4urW42wjsCXGKEwprbXXNkCWuWt92acrYt0pTC6RFVe3fxomJbIxi5TOPxA1Y5hvo+uEkRVgAlrUeHKYq1Dao2QEinBUz433/0AXyvawifc6KOzDJHPIS84+tEPOf/qV7je6+M5Q7/dqscyV9R6p2h5kovHHzKbnpEkM6Qn8Twf5UC6uvx0VvPykw95+/W36G9t4StBOh9z8uIZT5Sk4wl60T6i7de5jxVEO9ex+ZJqMuXi6SFpVtCJQpL5jMLB5OQVP/mj7/Gdv/tX+dK3v8oP/sn/jKs0mbVkVhJt7+JweK0OMgh59/f/Gtuf/YRnwufvawntALIYJhImc0SxxKmyvs58iVMC0akgaWGnGrRrRhkdrqxgvsQlAlEWQAOgCeqmW1k3epwUV8CzGlgQK3aitSDNGmwTv5ovrMNvY6jc5AtrUGE1irl6+NUmwOoAnyvSV6DDpY7T1eeubOedq8cd7EoDQayA/gZMWOmXrcAOd3n8z+su1jF87eOwfi1xhUVx+ft13bACRZoTW+c6XOkriCvvcJUnUDcyVo/5t+AS/8HXrwUV9q4rgjwlPTznybHElkdkniO3BXY6Z2J9cuFDtCDQBUk14/z0jCQzFCUYV3d8ranp7EKJupEU+KggQnUD9knJTc5EexhrKUtLZS2uu4t3rcu15SPMEsroOsMY2rJLsf0OndsnxM8eMHdgTEW2yFm6Av/wgI8DjyIuCfwNhF/Qc5oT1WMUaba6fd7dGHIn9olVhvE1fhJxsYi5GG2z/dodvjjaY8ue8u3JgqzwaAUlUdSh4+f4NgWr8L02nq0odU5Z+ZhKoMNvEty7xq3wn7Gz0eID7TGdLDjMOmSta3hBzEs35AetHqc6w9Ma6QX4vR2GG5uMhhEhMJ1YXk0LzrIC4xKCyscUW/R6e5ggwmzdJLj1LlHYx5kl0qu9kW01I11MmaQVpQ6oPVgDJAO0gdQb1MHDpFR6Tul6ZLlhmWVY44MIsF4AnQGe8mm1FDIaMctLzsZTPh3ntIcF1/shbbvPzEJaDPDjIaPdu9xvnXKaj3k2H/CFYcZGbjnTmgqLth62OMee/5Tx5pt0tm6xFz/loywhP35FOYrwBwZlR9jeLv7mLd7bXYJeYCcv+dmzVxyNK5w/hCrllpogUBzaCOEJbu72Gfa2aHOTZ72f8uLxCwrb4ve++gdcS074bz77hLk02GmG0xm5F/OTXshclDzbHHGcebWLg3MNFarpMggQQsF6pqqhaF/ZJJyr9QdEFOB7mo5aspR5rYKLQ7R8vHaEyTR+rw+DARczKKzGi3y0g0JFSN/gKstsvmQ2Nyg0Ox3F/VHMvb7DVynfP7cUeQXSoTzJhfE5LAMe6y4f2x4bgWGzLNlRS+74CX3fompTa6T06o20Ub+vizKLtGXdb3YCaTxkGSP8AfgBTgiclHgSXFXPNXqewlcCaxymLBFKIVytPm2MaTrcAmhEAnWFJkN6PkJ6OKnAWJRwOCWbj9wSxj5FVSKrEhEohBGXYLN2SKVq4UEB+1/6HYxUSClRCqIoYOR7nJJTHB9SZglR5ONHIW+9tkVkU56OC8Iw4M4br/HW17/B4eEB5yeHFPmC0PeIPY9ESYy19YypE0yPDyiXY/LlEJunxF7QiAFWlGWKrkr80l97zXudPsnjB6SvjjmfzHDO0g49SmvRRc7s5Iijhw+5/cZt3vz6X+DH//hPEGVKKwxIpwnV+BzV2kA2opfR5n12BinbLoWJD8sYLjLE2QVUKU4U4Nf0X2dzRCvHtVvUpuBXHA9MiZA+6wTONsKDTUettmuq2S1NG4JLVebLoOdcnfSC31AXxcr9rlkrhoFd1doNqLGOmawgArHycm6souoIKbFiVZqvWA6so+eaFumoC3kn65EF7GWXoul81HOYzXzkCiSgASNohN5Ws5DIJtBfEWQS9WfUEHEvx4GuhPIr0MQllVGCUA40tegrq4GIyzciPneE5rMXAifUrwvJf75+ZRWlQxuNjvvIvVts+o/oXCSUcpPWRsimJ6D9FsHrAf3FK86Mo3COKklYpF3M9IijBwUXrkuvCoFNeqpiXnZodSWDVsDrG33ebEtGgaZShtAELAZw7m8g79/gS3s3uKXOMMsLJnNF5JVEYY92BLGdgPPxVAsPgdUpmVaY1GLNfcSNu2yH/5hhZ8YbdsB3FjOOZgETfwevtcnCeHw33uKlqJB5gQVkZ5Puxg4bGx3aviBLHSfTgsNlTmYyAmsol0OiYJ/BpkYONxC33qM92EeYHCEt0qtZWmUyY5JkpFWIsx668nCujbBdEhuC5whcQaVnFK5LXp6yWF5QVj4Q4qSPa/Xw/JggThiGQ0olKR+c8+mrAtvL2W/FDP1NrA8HqUYFXeKNG9z1x3SXx4zPY5L+HnvxnGe5oMJSOYlfJbjZRyRHHnn3Ta71f0TntKS8OEIfX8dsdJG9EaKzi+3f4d7mPa4VCa3shE9ePOPx4YzCGyJsxYAp13zFS9Mjs4b9UZtBd8RGGHGx2eKzTz4lXWju3f4af/W3Yv7+L37MWVFi0xw3tyBKHrZCkqJiKjY5ytuYsnaJwtR74ppyL+p4eKmpUne71zmDtVhnkMJDeo62WqKVocAgNNhQ4nda6DJD+jHB9ojTzGOuNX5QjwjkZYDyYpRXkWYFs8WSU2EZBI47g4jX+o7NuOLBdM5ikeGwKM+ROp9xYfnEdCh1m43Qsmk0my7hdrBg2zP4HojGlUc2Djt1vmDQSIStUOQ1cKwVsgoRVR8RtJriv2kwWLBVhVASJWpwwlYVotGOUYI6BkmFVKsmjgDr0GWOZxxCeThVAw7CWTxP1jI5wuIFElWIemTSxEgrayFB57BO4fl+PdfuDMOb94i3rxF0W3XO4Au24wiwmPmU9OwUtTFEhQG710d847TLo5OEwkquXdvind/9XUR/xMnjD0mXY9pNvhD5HroyWMAXkuX5GVU6ZT4+QZgcpQ1RGKONoSpSqqrAlrUwYmVAtvpkSUL56pDx6Zikyol9QSeOmFc5+TLhxYc/Q+d/mf33v8bNvV3ODw5qt6PKkZ2eIeIRQoKSAsIhe+98g72zBLkEU8XYU4M8OIeiGXn0NUqCSwz4JfQFzq+738rV/961NpNAeit9AddYlDuEtjVLAZoxFQ9cBat8AYmTVwp0zLqZwOfyhRUrQTS56JVYL0R9bQjRsAYvn0KT0zhoRitp7DGbM1gV467JIq6AAoJVLl//Qq7FIhtnK9ylIPOVfGUl8uisWx+7HpewrNwdHJegRZ2jNE2NJvqvIn+T9VyOZwiB8JpcTdvmvD/fXVg3U9yVzwHJWsfiN2j9WlDh5f2/wnXvI97b+B43Q8EPvSVSFgRpwnSZkiQxaRDieaeIuWApIMsleVYjPUrVM4VSOqxQOBUgWi384Qbx9Xd5/V7J789+wLNXhp9nFcUCyrhH3IrRHU1gJHrzPlujC5YLy6JMSGcpJ/E+t6eHpLlAbm1xLz/kdGl5WkWMgikbsyd8dr7kYW+b/bYmLgOqN7/DH7wd8K3WjFvihK4tEcUpRXmCnZdkekjVsXidnKC1QxSN2AleoIsSufyU/OKEsnMTKSyls+ThFn5o8OQJav6MIp8gdr5Odf87iIGi/eyf0xovGEYhN1LFLOhwEfRYLNvckh7dSvM0c+TdHbzWNlkYcm4gn5VcnM05zRIyZ9BujFgeUEznFP1N5ru36d3+Kp3rQ1rMEMJHuBitU7Is4zRx5JWpk2zn8MqSLLHkNsDSry2rjCTPDbmNydLn5JkA54PoIPHwTJtS3yL3E4TXpSUnnD894NGrkuh+n+H+Jtc7HoPIEroIpUNcp8NgOOBaOiUnoR9bbqQnJOOcuZWUWPqRIsvmfPj4U3xPsL3b453S8LNszI6b1XaPesk8nTPxRmy0elzfHNLuxJhWm+DVEUdVwG5/wO9dH6CTOQ+SGQsX0/YFD8cHaD9m2N+lL56RZ4Ync8OHFzmz6ayefTQVzlRYmXMxFcwuEj7tROTngKlLE4FtdGQctUo8rHzq3apCWu2H1AWHcAJROpZJiQlLqsrUCrtWgBKYQGMqw7wQuEVGphU3+wFvxAa50WZRtnn67Iij4xnWSHzl2GyFdAKfBQFl5HM8nvFyrDGuohf4nCQZJ481qa3dGDIlSVWb53JAFO5xswNvjTx2ijGjZIxf1u4BColZb7yrOfT6Z+UqfFfgmxxZtXDCx6Fqy8KGAq41DfPBNTRHD0PD2EDU4lnysrizRlO5DGV1rTztBSgpcEJitK6LNQle6OOkAF0grY/Cq5Fk6g96RW0EgwgjlPJYjs+pVEBvuM1rd7Y5+FmCKnPKbIlrjRB+yI33fpv9u/d57+SM+Po9+rdfozCGHz34mCpLKdMxcSvEc5ZICaoKVqh1en6GXU7R0zP07IwszWi1Yw5swV4/ZrMTopRDa0G6TClevOLs8Uvs+RSEJCsS5mWFCkJkFOEFbbpBG4TCSA90xXJZMhMOM1uQn54Q7t1BKg8nPIRyWNnClxq0h0tApEvQSRMI66BiLbjKIBceZBbKAlVfvQ3ALqBw4DSuqhBa1yCZoxYVE+AUTeCUNSjhTHPtQ1MpN//JJsg1IxbNPQJ1Mgo1COEuM4TGGqE5vrHrjkPzpGZesinaVZ00rOmFK2aCg8vho9XzV/TL1aHE50YbhBRXRKJFE+ib5GB1qJUYpbsCEqzO19bvY5VorB5UFw2X9//VjoEQ1O9XusvXuQpErN/PZXeinhpx9ZjPn69/71UFXYKeIur6aHJcfIvW7Tm9xZLzsqRYzJlXWwzmHtUioehtcK2T4ozhoAgoYs21/DlHkxOepxtY/wbtzox88Bf42tdu8J/2Ftz3TthwGV41oSxOMcuEcrNPFkrkICWItgg7G0TxC/bjFKpXmLOfkmZ3IfRwtmLpDfDCACmW+MUPqfIjVPQavPV1xNstos7/m+j4iH4YsttWLF3EpN3nearYdz6hEbxMK078DbxojypqMROCi4VhdrbkeD5naQ0lC0R2jJ6ckXstljd3ON3+Ld6/d59utEQ5hRAR1hQURc7FsmKWA07XhZGuKJcViW5h6OKcwLqMoqxITExeLEhTcKZRhCdAEkC1T2oVgWjRCiT52Wc8+aWjuN5F3elxfdBjqwUtUaAqD2Fb9Hp9dostlsWUOAy5uXHA/HTBSSUpraMTWhwVT1885KAdUHRHfHV7yR9Vc+JqTFf5DFxBtkg4dj16rT67gz67ww4ibuG1n/No4QjDNl+/tsVdteTTZcphKhjGIc8WpzxeegzjbYbRE6antZXjv6hKHo9nWJ3irMHqEilSlr7iwcWcg8Mx7txgqgZ2FbYGe3C1o0tDT67XZTmxdtelyRkMlJnhdFFitcNWrjbucQpTaJyxpNZwkRTM8pJBO+adtqPrKfLtfV4dXvD85TlaF+AU/VCy0fbInEcRtrmoFjw6W5CUFW1PYo3muy+m1Bp9FiUklYo4Vj7S3+azluPNDZ+bMmNjcUKrSKisRjXjZVZIlNNYYymbdyaFxjMlgSmQugUyxKBwsp5Pl9ZhNRhRaz05a2ugoMmuoN7BV/P4jtoSWFcFzhqk8VFeIzatBMY6jG3sqH1F1I7A6pp16RTWqXqMhDonsqtGkJL4nR46TTlNx2xu7XDtzTvsfPaEhTWUybyOh8qjd+01vrSxw/2jl8jOJoN7b+APRnz/j/8Vi5MTsvExvevX8ZUgklCIusGPdZTJkmJyhpttoOdjlsfPyUcjjoqUnU7Adj8mCiXSj0jTjPLklIvHz6kOj3EITFUyyzIq4RG3Q4QX02sPUEJhVISwJXlWMi7hVlqSHB4Rbl9D+T4OWQuGywhPVUgr0ZlCLBMo5zhX1Y6EQmFdrREmtKzxAJPXIV+snBUEVA6XrVzOqprt6BqNEFxNPEVgnaiZqk1zrV7ySs4gm3zxan+9jn1rR7AmmF4OD8JqDmEN1jcx0q3zCVcjV+vfX15RlyDGr/byL2kGqzxBXLk568mJ5nlSXAo5NhoNl70TsX7N+kexflu4KxoKV97u+ufm8evnNjlPTXdoRKKvZhTu6qeyanisvrf/lvf4H3b9WlDh7GiH8Ws3CT6Y8wd8SH50ztNKstCSsjKYqkL5AlcWlFWAagX1nHYnIG63GMQtZDeiFzn8MmVZWubta7zZr9jw5xRJmxduj1mgmUQ93GbCMJnR0Ya2meCdTFlEI3RYUiUzTJZAIfFPH3BsZvxCK0R6zOmsYlF1ieIWUViixIz2ecXFol3PgW9/kd9/9+t8582Mt90Bft6mkgXSxkSLBK8j6JZjrHgK1XOKi1vQHSKyF6gqxlS1RVvsSjzh4aRAz4+YBx4qOaOazKhchCieEQzusbP/dbzev8YePiLNXyMtJYdVyWcFXLiQgdV40xnPHmdMhjcoooAzz3GgKpLpGYvpmApTi+noC3bMOVlLcODtcsx1Ru0RUmo8m2GdRVuDLnwmS8lB2qXIc7y8wG8J2r6j7XnIqo32NNYDz+Y445OWivOZIykMkhohs0aj0pKy2kSHPp4KEWKMUgqiFl6rgzaGJT12uh025RTPeDhitM7QqaLMA6Rrs73dYWlf8GC6xBjQ2uPsdMbsOGNnb5fXb95jql9yoD1+uxMTVBOqi5Qw7rHXKjlKzvh44aiSOfNS4Hf2ue1FmKjDP88GfHtnm//cz3kwzfjjkyPKJGWjF9OdTlnOl5h5zg8P/inVMq2tsSQIm9fFEgYPB7OShajn0D1bC/kJV6PtQtE4K7DeTT7XuQXW809N0StySTGvAQbbdC5EWuBkDbTN5hnLpGLYDfnmzog39m5xpoYcJgXPLzL04QzhSQb9Fh3fcLHIWRhBcWR4dVEyX4D0FJGUZKVjpi0KiQ2awI9H7PvErRb62g6nwy77GwF7wxZ+OsFMloyfPKA4eYTQFcoatDPIZiOshMBKibMWz5Uo54PwsIVBO4tUHkIGOLzab9rUnRmkV1sNKotTFoushZxczUKo5x0dUhh8HEr5rF0EVgFBCoIo4NI+wKJwtRp2aWpFaFGj4wrIljN++id/zKnW/NW/8Xd545vfgeU/5jivZ+IV9TWrBPj9Ddp3vkDQGxJFEfPpBD9fMDufcPriMaOtEe04YDGrN37j6jlTaQyxgOLiBLuYUk2nmP6A+WLMeU9xbadL0I2ptGI6nnHx4VOePDhioDVRq41MUhZFibWajrOIdoXwfITwabcHRHFItsyoMBD6qDBCtXoIGdTXqRQI47i4MHChEZmpHR+kqu2gKlNf29qAKerEwq8t1VwrqkWYdFUrjy8qLFk96+sa8bBGJNAJeRnrBWvQwDUWTgiFEMGV0QdxRWxZrNF/19Ab13OSv4q40yQuVwKhELA+2Kp2F24dONfI/DqQNl8bmqJrEL61dkEjourk5WwiNIChW/19fTdfSUjWkMLqFJBCNoBCk0dcYlyfe2f1KJRrLlvbWFJyRdyRFXJw+fPqo3OiTmiFaGwm/3z9+67w/g1aRUnHaMzsEW424LgvCNMlaZYgsgKy5+TPJT93HrKcoKcZ2aINYZduaIGEznLMxbzkOKxotV7ng7d/hz94Z8RXwxe08xbGpqCGBEmBnJd0igRnD7Biip10KexbqOo5rpSYMsfiCERF6ASV8vHyMUnmcJVGTI9JSx/ZeYnovsnWG+/ij36JPPwh+fIGWdniHMdDXfGKNgGOnTJl/OSMadVmJCOWkeCz0pAmE5LxOUmV1zPfdsagOmPkpySjTc6qfYr2Ps6X+Davlf+x2EKySCUHSZtZ5qOyAt/r0A4c7UASmhitBSaS+NoitKLSIeOFYJLYehSuDnqQZbiiT2E0gSeBvGa2BRGq3UMKyaKSbMWbDKOMUEskMZWNMZlPkSkwbcSwzW3zguTsgnlVYq1iPst4cZoTDke8+9pt7gbHfPTEcL3V475MWIwrRBzzeq9Fric8O4Un+ZJFWmC8Le5sBuRBiw+rIXlnl7+2m3O6rPju6RHL5ZxWpBhWjslkAknK89Mf8XCxxKb13itdgTD1iKCkRMiCdJxBaZF6BVCyzhecqbWUVkXyqnOLbLqZV+alLQZRKqq5AlFrCVgcotSYWYrwoUBzeDJBhQHv7wp+9+4NlsEmZy7gvPoU82qKE452O2bUVSTLjDzXCL/gfFZwNtGAxPcEvhOcJRZQOE9ifYFCESmfOI6QWyPGu1ts9iVv7gzp6hlinjJ78YL5y49w+RJnLc7pBiytxem0lDhp8Y1GaQ8pAoxzVLYeQRAyAOFjncNoW8co6eGUB17dGbbI2gpSyNpRwjWjI8bgnMXzwlrzobnva/cB8MOgrlsbgLbmOxisrhsQTtT5kjAeVhc8+/BDfvDLn/Gtv/532Hnvm3zrxQsePT4msBZpJQQRstVGtfts7t4m6AyI2i2Mc0SmwC4XHD76hN2b+2xvb3Fx8OJSns+Bco5ISuxsTDk5w8wu0OeHFHGb04cVy+023VEb3ynms5TZo5c8+PgAtVjQb7eJoxb5dMZFUtBvh3heipIeVvhEQYdWO8ZXHkZWVNLixzEiaqGCdlNg1qLh45lGX0hEkeCErj9rW4G2NQKiLVIXdYxW1HbpcRunax0zZzUyFZg8RWjquLQeB7gUPl6x+1eW086KJs5JhPDrf2exyhfEFW6/W9fDgpVNYn1frJdo9peV9cO6uK4L/vXIgKNmEsjLHOCSGvQr+QLN9Xd5FvW1Y6gbWpc0ANZKSA2zc91JXB9rfaKXx2rEy93K+nHVQMB9Ll+AFRuzeV5pmv10dXzW+cLV0dLVX1esDuE+P9b5m7B+LajgHv0cbd7m53ffY7P9MzrTR8znG7xyoDOFkRIRSITN0WJI3tlG3uxwb9RjpxvTjTxsECKkQ+OzpRSer3kn+4j46Bc8fgI/TQVFBUmri97cpddVtExCMD4lSQxkBVUcEaraJs20YVS+pH+YMZeCME+YVEOWW/vcGnrsZcekcw9P+nRG93n9vS/we/c83uN/IDroslCSsJhiK432NzGtv0l7PyfWL/AWF1Rphd/fR3U8vLmHvXjBcjJjWt3A82I6PghboGWEZ15QvXrI8ZnDiIBoOqEvfSb5bXqFwzt7xmza4jh6n6fdm2TtAVsUyGxMdvaAkx/+kl92BbKzwRvOR4VzbHpBUWYY32Oz43MrCNlr7/NiOuLHHyp0KjBaYkUHG0pcEGBcRpWeky2OmM8trrR0EbR8n+3eiP1uWPv5GoURAUpWdSJfJcwXS5J8iW8UGhDxJpvDAbG3pBIh2pTklcQQovyIsuNxnp6TTRNidYPWQNNyjsBXtKI2QhlmrmKaFfgyIPZDul6Gr2AkSmQgiUrBMNDs6ik/SgRFteTZtOS9LY8tkVFVPvsBvBsueHie8DibURSWsNVlP/ZZFIe8Smc8VtdgNOBpXvJ87qhMQJoLvDJlJHMmkzP0okJqB07VG89KNF5YrBOIxipx1ZGEOrAJ5+rZcKGaguUq6rlCGJpuf1Mw1/QlB/O6HhRm9WiDW1pEKLGuBiqiDYne2OF72YCLecFyes7hIsV5MGq32dnoMz47Z5obtuKISVKyTC1WeCA9FlZhoGEBOYTwEFIghcP3fPqDPrc3R3x9U/D793fZvv41jPBxcZcn5xf84E//KYtXn1KcvcQsTujlKUrnQC3Yp6UgkAYfgXKmVkI2FVVl65k7FdSNbCtqgEHU4zNOejhPYaWHMF6NYAuBM3VHB6GxojbbUp6H8Oo4Y3Q9hyk8v+7WCppxkya2WINoilkpHEYJ0uk5n/3kR4w1HH7tG9y79w7v/s0298qSVn8E0ica7eCqEun5eL5PlWccXZwRCMvN2zc4fPac5x/+nL3/+K9z443XKRZz8jKhctAWkpan8Kwhn14gixzyDLecItodquWcolySJksq7TM5HzMZn/NyMkN3+tzq9NmUguFiwcksZTJNuH/nOtdu9ZESdt54k+1bO8zHE4yVnI5nDE9PGCjVsPgdzmjO5zM+ejJH5KIJJAYXgkgclA5s1SR7tQuIdQJ8AWGEKCWkNfujtu0EhKrFSG0dHJ280qaXDqFcTXsVElFJnK09rBF+DT5ctYFomAn1KEITN5qAK5qRAtfMsKxmGoEGPLh8DoBQTYfPcqkxAPX9KC7HGa5A/1fuxnUFv4YyrjhMsQIQ6uN+PrzXo4+fD8z1oRpXBrcK5HWrYq10be36xVYjEwhqV44rx7v8PMTnvq5BF9FYSf6GdRz+/2EV7U16YUp/eUY6TalMhqi62MjQNZa8pejZMf3TJQurCF1CloRMWvfob/a47p3iji3GhnRaG+y+80V+9+1tvt76EaNTQepFWJ0iijlGdqmibxFs+nTkC7zkAjsfU3WuE2/0UHkbxs8pz06ZzAeYbkxb+ASipLI+wksQRx9y+mpKYiKC1gu61mfhvoRtQ3dySvJSc+q9x9POHmfxdXq+JsrnTBdnzD/8Vzw4fZuxv0egtvCHKbK4IMvmVELQbofcjjyut0YY0+Hlp5bqzEMPBIYI52/iAolRFvILijRhPocy18TOpy0lm+2aVRBLiTUhFg+rJELWAnXZMmWSLFAGpJYYL6Q77DGMwAhB7ixZdYI2PlKFlO2QuUx4dHCGxKOzB0MBgRK0WzG+70ioOE8KBIogiOomiDSMhCbyDC0bYKTmmjfnk1mFLipeXCy5OeyyG2pEuaAtd9hsZ7ycLPgsm1NmBcYL2ekEeG7Ck4sJp3aPHwcbJHrJJ3NHnkpQAbNySt8rmCRjqvMMq10tOigasG/lWOYagTShV0619T4gVTMqKWr75HW+wLobuurGNxlGXStZh8PikprSj17VXA6XFriwtnssU0tnZIg2N/hIbvPy2KKLCU9Op+QY2p2Aa1sjdJFyns6JWyHLwjBdarQFvIAcSWFFbdEoLEKq2sEJi5JDH6VyAAEAAElEQVQ+7U6L/e1t3t8M+Es3It55/WuYoA9hh4vS8N3v/yuOP/sBxdkB5fQV7WxJoFOEsRhrMQ4CZfHR+M6BdVhTYSpTu10oH5DUTtWNbbgMQGqskk1DwltbEK5qNyEaVwkhUMKrxaddnSIYXdVAg20ABOcaUWiBcQbnTM1wcA6rQOclT3/+I5598phP7/2E/W//Pnf/yt9md3yO3LqGQ+H3Rnhhq7bGDAKc0YxnM4zTXL9zk09/8mOe//IXvPu1r3Prtz7g9MkDinKGrSyhELSFIPY8qtkYkiVCV9jFFCkdOomp8iVpnuBrxXw+Z3x8xOl8ji4MnY0Ow3aXzeWMaTplMp1yLVK89cYGKhDEww1e++r7PP30KZ6QTJOc06NjOu8U9WgpDmE1lU75/pNZbXnoWdDgQofQ4CpXjzZY3eSsdUxDgW35CBtDUtSua8YibAF4TdFe/7vyOR0kV1P3JSC8Os/Tqi7cRd2QQkiwTQNpLcYo6ucgqONsExcbkG7VCBDqikLRSreoGVlcAxGNYOZquSbXECuHqZUXZcNeuCRQXonRTb61Zhk0AMIlLnF5/H9nvtCALitgY10tiFW+4NYx/qqmxPp9N6+7ghpWu8XVbKXWuVr1V64kSb9B69eDCic/RC5ekp5u8ofd67zhPcQvZuiyhbE+hAEOiYi2MLtfYfD6Td4YCa4HjsCVmGLCJE9IywhnC1Rnj3YnRLXOGXiGe+1j8iOPl6rDhpyTZPPG5cQiM90kk7VyrK1yXCHIVIwN+oy2PN6LzxEXBYeTkkeqhDJhmgl0eJ3Ba1/mL33zr/C79wtuPv2/cPLhCY9632Sn69H1Y1pqRrw4pPD6kDjSqotZnJKV1yi37rARZEhboBfHVGmH0h9AcB0XmlpN2i0Rpz/gZJ4SBxGdKCCKCqKT/wld3GO+e49Ru0trek7o9+h299kYjYhFjjx7RqYEw5albY7Jzl+Sbg7ZtEvCYkEPhwwkt0aS69t3CfwW2fQjklc/xwlFkReUhU8etcgIcNphKkGkBZtFQlRWhA6ccSgvpBuG+J6P8CRW1AkGsiRQmlCFaGehWDQ0X0UQD4iExZQOZA70MTbEJQlVXnKIpV/kpNZgESx1jiszfArS6SlPDl7x6OKc3VbJFgvudgQb/RDdajGmTaAD2r0eJ1XCbJ5gZILXHrK/qRBOshVblJlQSMV7sWRYBTzudWm127w57HErecR///gzPv3pIx4FI5baki0KCiDeCrgxust7b7X4n87/hA/nRTPSINaqtDVlvLnG7bovWf9fKZyknjN3rim+Vo++2mEVl2jtSlimSRTWXrXrrmuzVRTN3JY1HC4D/sfDkOziBVmS4ImUvCzotiKiOCQXPqn1cF6AF8QUlUUoxajtM+pECBEwS/La/kd65Aikp9gIJHsdx1sbId9+5y5vXL/OwHfkeYoNuqhkzs12yPAbXydd3udfn5X8w599iEnO6OYzBsmUfjEnLhI6OLpCEzkf5VcYq3BGY02F0zlO10rP1kggxKgQG3dA+QhPob2Ayg8xyqdy4Omc0GjisiB2Fl+EtXOCkigcrtQ4U2HKHGwbbA0iBL5PWZV1J0JIJAqFIfIUHQmFhaiw4EVE1+8TO4lUEm0qpJNoB1lRkEwuePDxL/n4F7+kP+rx/pe/wPbuNs8++ZQv/PZf5O67H3D68UeYypJmBaESxMLW1pN5iqhSWp6AbEFWZZwdSqaH1/DbI2w0pNSGIghZasODyZyd/V1u3byLLAzfzz5lnDvi9pDWzi5IRe/623znv/4/cPB//D9zcTZnp9Qs5pN69hRRs0fMgj978IKnZyGYCtcoLwvV6FEAwtTBaiUsJFZcOt/Wuhg2hKy2OquRribwyeaytQ3AsBJh8iWu5YPvQSYhtQ2wUAMKohl7WCXOdZAWl02BKxHVAajV7eHqBP3K6IHTXN4vjktao627T+tg3xxTrDOCK2j+FdGF+v7mskBvbs1LkkPzWa0e/CtR+dLyqe7C1XTmFWBwJXFZsRfWLyXWP9eMhaYzU7dRmpO4TFrE1Uzhygf2G5gj/EYvf7ak9ARRWtX6eNJhdYUpcrzCUBDh/D7haI8PBgkbyStOTg2PXUlh56RJScIQefN1fudr/yt+78vX+MLyv6P40T/hifs6nY0ttqQgiNt0FgcIYpTfprBtqvQCuxgwb99lEIxQ5SPE8oQqySn1Hay3jY3aCKXpYFHJR8zGpygRstWRtFo+Ufoj+PgRybW3CNqvEakHRNKj1drl2uAa7RiC6SvCc8OgpRh4E+z0BbOZYDcsaVdzujbHRiE7Xcvt/R367dc5ODljfvLH2JM21e5rlLkm1yFZGKBshdMeshJslgWtPCeyHsY6HB6dMCL2fKQHVkq0AScjlNC0vAiHxFZpXaBUW8ioT+yXiNKn8kpggKGFLSrccslpLyQrCrZ1iSUitxXLcomfV5h0wsHxKz4+PEKpnDt+wnZQMeoF+J2AqeqQVTHtXoe5iLmYH1LmjkhG7Gxv0raafizpyAlZFXIvlIxaio/CAabd5UZvwJeDMd978Bl/+ugZ/+LhkEp5LOYlWVFiR5ZbmwO++ebX2J/9Kf/k4inWipqu34yCr4Rf14Wua+5pZA2wCwG66TJebgjrtRaTdaumhVs/TjgH2l7uf/ZyS3Ola2jRljST/OG4gzw6Z3YxxvNKynRJEHi0Yx8TRCRpgZEBQRhRD25K2rHHVi8k8kPmmabUGuH55M0IZD/w2Gkb7vY9/sKdLb78zrtsRoJCG6y0YJYMlMdffP8L5LeGPFga/l+/eMqLkyf0yyW9dMIwm9MqFrSNpiM1bTx8HNbJxkFKgynrPNUarBEIF2BEiI1aWL+N8hTG86m8AO2HVE4gbEWoC8JK07YZPiGhFyIbsXdnaxthWxU1lR8fZx2e5zWYr2t6GhIfsErS8xwx0Cscwin8zWv0R9dRUqGdRlmBFoJSG2bphMOXT/nZD35EUaR88M0vc+edN/noJx9x9OQxN+6+zmi0QZmVBElRsxR8AWVGVaXIIqWlHLLMKGeGiS05P3hGvLlJZ3dAWRlSL6Bw8GKesrGR8fb9+3wNiUx/wdNJRuh8Orduo5SHao34xn/5X/Pw5x/x0fc/oZMbkiyhyPM6bwWcKzk8fsa/fOoQC4fzbFNHWZwvcTm1q5lpcgVrQNWuWEgLkcS5AFKNq8r6gqRh3K4Kdcdac8HKuhlA5ONiH7TCLVytJ4RqYqhoWAT8G/kCUINOV2Ioyl3GTurXXD3XWVGDJCtWohR1rDU0jcH1US7XimJ4tVNxGeYv39eV+3t1jM8xKq/mHZ87fJ2zCCGviLSuE5b1C12OZ1yewGV7QTb5W3Ouq8TFuctxzl9ZV7CP36j1a0EFOT/DZQtUekrSj/k0GtATCaZyIAXWCpQZYa59je137/LloWGkTylTwaKoSMvaAlIIhyckAT7O2+K0fZ3rRUHV69FXXYo4ZGAfkx4fM14qssqRbOyxGSi85YTl+ILxZElZheQLRb4/ohPGLHVCUfbJvYyd2WNmZ5Iq3KD97t/g97/123x78JyNR/+A+ScvOC3eo1TbGAEmHlG2EqSY4vIL5s++y4tZRMSYZbrgMHuNt273uRe9T9g/pp1FlP23iDdHdL0EVc1QyxklFWF3k3DwDt1Nn7hcYq3G03MW3lco3/p79NvfR5oCr1NRhRJMQNa+zsau4Usf+LTSNlFvyZaK6FYJvjMQ+7S2Omzu7pKHPcZjzatXFcXkDOkNsYucMGuB7yiNwBhBWcVkuoUuwZj6zrJCIlVA6AQSD+fVgKFWPayvCGSFNBqjS3Irsb6HCDy6LiB0faQtsdbHLwTSGoTWcCZItjcYbivCTkgpSkyZk2dTFos5RxfnLM6POTiakOx0eP1ej71uQKgcPz1zPFtaclcwyafMjGVSKPoBxOMFRStCFhWnqsA6ydwLaLUlF7MlqVCoXHDR2ue9jX0+eHVMmSyxZ4fMxinPT0u0Crnx7j06psPP3B5lZw8p5jgrcatRBCdqcZcVdUoIUAp8hVO2EaoTWN/D5QXSwIrWDDVu6FaFAuJzNrHree9mY1t79ApZ1xSVrSmVSMzFkmPxDCnrIFR6GqVrEb3zxQI9nSOrisBXYC2ep7i7M+RL1wbc24Cjs4TDiUfbV/h4LJzDBh7v3N/i3dv77G/dpNOLaHkBXnubwgnS2Qx98F38dptl6w5L0SceDZj7Y55Ol7SEouW3uTW6ydujEBHD0lf8bFZxOs8RacrtoOL9jQ7DMGC8TPnw5RnPEk0StAk6Pb7x5g63b+9xovqcFpJTF3JSSJZZiq1yqqyiczFj8+yQu9mMW35BW9adoFoP02BNiS0zpCcR0muo+mDLCuE3n6tQhINNvvGN97HxgN3ru5SLGQ8ePkC3Yt64eZsg8FkcPuPppx/z8cEhJ+dnpCdnmLLiRHmEyuPGB+/w0b/4Ls9//kPefP99tm7dIPnkIZ2whzWGze0hfqhIpktMkeEFPhKDrjRHhwc8+vQhYuMufifEhj7ZaJ9X53+ILyXLyYx+1KUtLe8MejyYJUyfPmf87DE3NrZxCLTbobIeuYXO3oj27j5+b7MRF8qpFgf8958tKAtbszXK+irEUzXlUK4K/UZ8SLra8skXCFlCGCCFj3MhFDk0zjs0hb1dIfeSpqNmEYGAtg9RCIEPtgTtamDBNcrlK5S8uQEuf7689teiitLi6oFNrHW1lZgTYOp7oxY8b4CEBlNYWy+tguYqYf+c+0I9yXy1Q9DcpOsvl7ZQ9XNWYwqXoMKvrF8BIy6FHFcJicPV7uVN4iMuk411JgJrj+vLLAq3ppCu/v4rScpK2+HP17/3uhZMyUtH0u7TGbVol0uK6QUXFzMuUkUhLdloh2Jvn9fFIWRdprJgkB0wfenIZYvwxjf4rW//Lf7WvYJbF/8fqo//iLOL6yw2b9AmQocxsh9SyUHN4nrxrzk6uSCTHuF8zsPxXXZf6/JO/y36wwPi+Uva/ddg5w69liHUE1R2gTZLgrhD2HuT1rUtBnaKNRKlE6qqTXbr7zH0/xH7S5BRziwW+FKQRju0Ro633tYkm4ZikLIdpgx0SWgKRCDxBzHbu1uI/iZnieLFwTmzszFynuJmS7zMoFJBRUWKxVQRuW5TVhKjm3tOCJz0CYVEOVVrrEiHsRHG28BTSzwL1pQUWmBEGwKPlvBouRjpctAhqlziVboua8eaYrBNuOXTGnQwniZPK7J0RpYlnJydM56fcXpwxCIIufVmmztDyTBWPJk6Hk9grnPiheTxueZ0rmg7j/Z8SXmWE+icKRUz5VhYD68XUaYZ87QiLBVju4G9d433+i85PRwzmT3CLVIeH2WUuWPj3h2uy2s89DY47tzE9w7Qua5V69e3p2z2p+ZelgrhNc0HAU6pRquuRJbV567PS6X7pht5NV8QK4DzinidpJklF7XWjWlGsBLNxYMXiHaMTBOq0EFZIZ1jkZecp6dIrZGeqnEI59gddnlje8CXr4WkacLTk1pjv618MitIhOPm9RFffH2bmzt3GPSHtIUjbO1RCY+yhPTF9wjcnHzwJjPXQXX6uL7kwYMjAufRImBrtMM7o5BuW6Ijxcep5cU0p0xSNl3GBxsx1zsxlTZ8+uqUzy5SpipERz3evb3Jl97YZ9ne4FXpcWoDTiqPcVpiq5SqqAgmCaOzY27OL7hrC0Z+TYevC1yDsxWmyFChj1R+QwkHq6t1l1gKiQhi3vjgPYY7I25++X2cKXnx6AGnRcGdm7fY7I9Ip2ecP/iEnz56zOF0wvTgCJNmdRTJKr787a+w+fQVD77/XW7s7XDrvXc5Pz1ls9cB5wgjn3YvZnw8RucJUgk8z2FNyWQ65vEnD1A7d9iOdqmswe5e53BRcjKeMOv3yBc50mhe77awpabMC17+8Mfc+srXcPhUdoAVXZIKvE7I4PYNwtFuLYBNBcU5f/TohKPZAGs1rmzCj1IIJEKqeuwGsdJSruc8fYFQGheUCBXiiLCJRVALkOKacYVV51yu6mVX20i2PWgFSBdijYHc4OwKWFdrjYG1DlMDrrt6i1mLLa4YCHhVE/cbDSYrWIdyUecOdWx2zSjEZWx1gs9PJ6xv5FUSUf/OXXn86vZj1UhsYv3KYUqI5jz/bUFoNZZhaWzJV7XA6m9X4/6VnOFz+cJKmnr1e/Erz6Nu4lw5g7UexG9YzvBrQQVKgzALXJkj8oAkEJSZX2+EKkS291A37tG+ucW+v0AmJbPlOdlszGTmOFVDOr2Ytjcn0FPS6RmLyTXOuhqdFaiLiuedXUQsaIs+crPiTiclmXtMw2v02oZwbpjpKS4RnOYpzliqRHNgAs7zlEnSYnLjTX5ffszefIYfS7qd51x/sSR/ccJ4aSm5RxR3aJWH+NEIWxxRPv8JL2aWfHnMxXxOEexxt7+knYwRxyecXHuXze1dRvaMsHpOu+VQgyGoHs52sa0uSlzQKl7wwrbIo/ts95cE059Snk+YzxzsfJN2+xHtkx8wWi45rP42treLkRFiI+B6a5uO9lG9DQJfIEoQYRsz2iDa3KFyEYtXFSfPTjk5OMUmC5w9QFyMiao+njHYXKNN3UnUwqeStbdupQ3ouhiNmtk+WXubkTtFjofOKk6nBVmlcUEA3S6b17f5xqhDP2ghXQomxVSqvjm8EBduMvji27y1PSec5jw6nTM7W7KYHjKdJiysxzDaodsJMPEWE1+SzEtCX7FMHcpGtPBgoWhZwe3WJips0Xr6gvPDRghGSmQU43cixr7mrMywLYiqOedHHf7Uddnfu8vf2ZVE0yc8evSA75HxLBHEkwOWNiEoSsoqAj/G5PVGLWpjpHpjdLIuehpvZqd8hFcXtQIB3S6IOSJJsULW6O7qq3OgVjQtLrsTsmYviJXa/GpzaBBSR52YOKkQZYU4O4MgxJgSgUUpSxwKqnmJ74W02h26CDqhwifi7qDP7b1N3r7f5+uqRKVjJIqLicXlS/zRkN0b24x6faSuWIw/Q/aGjA8+w1UJy1IxO/gE2+6x2BqQ+ANOkgluOYfpBKtK4qDind1tvvnF9+ns3eRxpnj88ojzlyeUs2Nu7rUZvX6Tt++8zswM+fSH3+X5Z58RYPnKtRb33rnDYbjDvzrPOS5yMidJC0ueG5yI0OEGLmojWh4/rs65X0z5ulxyzXd4ckVvM+gsR/kRKpA4WydPRpvGklYiPIijNjd/+68iwhAZBHz0R/8D/+yf/yHBxoC9v/v3GA6HZJNzXn76Cx4/OqLuw9WouDGGT3/4czD32b9/i8e/+An7Oxu8+c47LM4vePXsmNIabkc+uszI0wSJw1MKpUBYQaktB9OC4OSC1rIgrQoO5wmpkHi65OTshGK2pJgdEEhHW1i2/RbTH33GjS9+BZfPOH/6L1Ek3LrW4tprt/BbPbx2F2sKZD7m0bPHfPd8A6xBrmh+rh5xEgaoan0E1wRXAokIfZwvQVW40ILvI22AiwzOeaALhHG1ZIMFrKBuR9bXrcMiSo2QHlgPAhBK1l7WrukMrGKmlVhAmXoMpxZOsgjfQOggrCDW2FigjI/MBa4QuNJDph7kEmscVKKe92zydou90j24Ai4I1oyM9Vo1BVbfA2uDx7WtU/MHuWJFrFCD1UGa79edBS7vdbFqGvxqp6IBM6AGga5G97X9pFufj1t1M+AyyVqhF5875p+vf991bT/CzS1ju4MatOkV5+TMEIngJC3JyhKbpJyVAUe+pjvXPBq8ywe3D/ndi+coJYk3FuyM/xUiXTJNT3D5dURryIYb0yoidLRJ8Oz7PD+Zs8xnTCenLGyPzY2cXvWK6OQJk533OL/2Gi1/icw0HV1QDvqoSGJpI4oRwk+Jix9iUseBuoMdCuL8IfLoJfNJgnfra7QHDwln32N0/o9YFn+bYvNdLBGm4zG83+e3bmhMa0TU8hG6QHoRptvB295FhH3m55bzZ1NePjminC9gscCdHRJmNwishFJTGlcLA+JTSoURoI2l0gYhJJGSSCeardZROUkqfJx2XExS5plBqxDCmGhvh6/u9LgRxigvwdmSSp9iTQ18ojr4t36L19/WbGUpx2djJuOU5eSc6eSCaQZRvEHcrShkm3k84GWacFJ5zBMNOqblJDIPEBnsqVtc60dE0wuWP0pIna6LgiAiaMcQCy6qJYXXomMLnHb8Wesed7s3+PZv7bFVXnDw9CN+Iib89EzSyU+ZH5V01TP0xOKiPm55UY+KObmG/lb5Qt3WrDWEhHcpTidbrdpBazpj5WCwyhe40mm81JlpChxZq9GvGVGNwOxKe2HV3xTOISZjRBZjrMYtDBJNHEoqramso9Vr0XKCQVC7Ley1Y97Y2uD2vU2uDUAuJwSiYr7wyeZzVCtg48Y+25t9IhmwmD7DiyMWU49y8grtDTk7fIAzE5KqS9K6wbhaUiynyPkcaxOkqrjdbvE799/k+htvcEqXs6MzFi9POT05pN3WtN+6yb3bd4gGdxh/8oh/+aPvsUxzXhsFfOHdPfTWHX4wNTxKMpLKkWpBmmucVWivh40HEPv8tIjYTyd83cx4w7NETYPGOjBFhi1jVOSB1SgUlbYI2ehbeIJQKjbuf4Xhm1/BizscP/qEf/b/+L9xYTR/5Q/+Gptf/ArZxRkXh0/47Mc/odSNkJ+rxy+OX7zkl39iuf3adU4ePefpRz/lxu4e9964z0c/+Yis1Ox0N3CmpMgSrK4IPA8pahv7stIczwriizmFf0CaJ0yKktOsQCvB6XTMwZPHjE8PGAYVvi3Z6I9If/kcs1gg223mBz8gmz9nf8Pj7tu3CLo9ot5Go+e1ID17zP/3cUVlTT3aa2vQ3ZWNlkdlkY3rk5PUAtyRjws88Az4BhfLOl9QFY4AtEFaXZMTjKsbC00DrA6bts5DSlPfI55DRAIqWdt8rvMFt84XpF1pkZk6X5AWoiZfCDWmbZEiQBQSkYOrPGSqIPOw0iIqUd96tnYyW+P4zV2GuKzH102B1Q+/8m2NO4km91h1RdwabRANaPF5HSi3druES62mq9aPK5bBKk8QV1681l+4wltY5TcNINY8vXmM+Hy+cBWQ+Bz74Tdj/XpQwRY4p0BUCGMRORivBb0+3vZNhtc22OlLvOoIeyY5KjOKImFpfIS0tN1FTU+0Gaaa4ZC48BiOWvyi7fO6p9lzMwp5jXDrPm+rkHjumF/bxHYGDMQZ2fGUB24bqzW2TDkTA+xIck+cIFKo9u7z1o7ijbGlG/YJfUGUvyQ8OiZ1FZleoJMFp16PftxhlDzFvvqMgxcHTGyHtn+GyNsoz5KyTb9VsRNVqDKl1Jssb/2vaV//lP74DFE9wp5OsEWFTqYYHVKGbdrhmPb5x0yjfcq8j6wu8E8+IfG3WCzGhMtXtN1nqDTidOc/Q/kRmZT4nQ224i4q8HG6ABEh4hjd28IRMzmvOHn+kqOnjzg/m2BthHTglyWBcQSeh7K1ur5DkhnLVLaQXoEzHlr4RJ4ktganBcZJjIGyMpSlJrk45PnpmHlR4WyJjCPube/yTj8kkrbWE9CO86nhVEWIjgK/4iuDiL90u02VWb5LyA+PKpwLccGcqnQkAoYjzag14HRZkScTfBURetANNEqqOu7iarshTyJNis1qKpYJFb5TFKnjwlYkJCgNYnSdfb/kpjC8ee0+Hj6vujfZ6r7Gnv05F4cFqedxTpfWjs9QHnF85NUWOdJbI6NCrlTr3bo1KlyJsKpRX6/nwUQvxuocV0kE5hLOXHUoFSAE1lmkE7VXNa7pajQCKtY2KvYrhLLZ5BE1qllWSG2QAVzbG9GvMshLpC9pt0Na0kdXJc468qLkZDajd9HltTe+wP5rA/r6hL10QddLCQOB8ENM9zWq0qcjNCbq/P/Y+48Y27b0zhP7rbW238fHCR9x/X3v3Xwun0nDJJlkNV2xWWp1VXVXSWq5llQaCBB6IGggaCBIEw0ECNJAjYKAhoCWUIBYUhlVd1exWE0yM8nMZNqX+ez1Lnwcb7Zfa2mwT8S9L0llsydCDrgGN07EsTfinPV96//9Decf/Utyp8HBzGIzjextMSh8RrOMSZqz7QnSyKFI5ry63uL2G9epmi0eFRHfPJxzf5CRatjpNLjSi5kWGd+cOTQcyZ1rt+h4miutBm9cu8HS9bh7MGAwSTg8PUcvCnReYvOipstaH1FUWK1JrccHosPzXPJuMeNdtySWFkdAWS5xChflNBDCQ1A3XhKoyqI2UVQOcbeLlg42zwjzKdebLmHcpBG46HyJrwRrrsMLM5uVTY+Fsij45IefsbOzRuAIvv+tP+Gd997m1ts3KbKU+TInSRYMz45ZLGd4vocfBmitKQ24UYPlYsaz589Y39rDKBidHXNqwdXw4fE5t4Ipb13rsbbf4FZh6N28TtOf13pFPWL/1i22rnXZu7YDnscPv/VNbvzNv0+YTkhPf8A/PAg57m/AIMMmKUoDlak9FIwGUxtZcVFYqQ/nIs0h8MCpcRjd9hBBDJmHSBZoWda0pURAkUFSwULXEonKYJc5VmtQFaJVggoxoxBZWISpQUotKqSuM6m1A1KUmLiEpoSwBLdAeDnWqQhdSSAFjTKnKQu0DVgmHmdJhBmsIUcWkxlstTpjyxeftcsUiAuAQNSv4eK/ezGVuHREXv2dX6RF1N/bl8eEl7e9CHy0n/tZfZeL5uSiIXiJeXAhzbA/c5+LhxcvqJhixYgSlxvI6vqfwQ8uWBp/vf7q66tb+0w3ehRBnzgq8YYLHlI32eRDdBajOzHb4YjufM64eZW9/U3erp6x68Y4bohvzokHGYUoGVdLbDbmvBBov0+3nOA8/4Czp59ysAiJoiWkJY6KyW2bytuh67sYvUDnOyy6v0Gw9Trx8BPi8hQ7OUInUC5HVGVJKduoRsX64iOKbJ8xMaJs4U2fUzxqMFVjOtMjPPspjUXGw/J/jmhskQI2aNBrx8ggBKshq6eKutPH+G2WMzg5HnD+5B5HhwcUmUIIiVMUeKXBly6uhKoowApKaxlbD+02kFJRWIVyPWIMsqowRlGY2pQ7LzR2PuLw+IizZYauJCKGtd4G7/cbdFyJkA2EKFguDM9yB9OU4Gn2Y8Hf2lunKS13wzY/HRRMtcJx18irDGU82q1tum6TNPN4nA0wRhC5HmFUolYRxZrazLeO260gnWOEwHgChaQqBNPMMBYphgzb3KMbOeyYJa+t7bAWRJwuCuLoBrvuBzzT5ySuw7GOGa618PwxjZFDZmrgoLb9u0iSWfUJF9uOrdMZakzQ1PKHVgOKGSZXNatTUBvtmhf7gxAXLC+DFGo1VbUrG6FVeoS2l/ynmoW2AjQNUJQIrUFYupsxVxsOZ0clfqmJAoeGG4AuMZWhKjTj5YInZz5B/w57r32FvpewOT0mcAyxSpBegG3sUYgNgtYMd22fg4+/xXT4iJGzx2RwTri5zcS2OJuULNOchqm42vIYjKbsNgVvfuEq4dYaJzT58zPDByc547SkFUfc2BAoDD9cGlwl6fU3+d03XqMjCt7Yv0pzrc+fn40ZT885GAwoJglVWtZR9HkJxkNUAqqSSgueqBZnueROMeUrbs6mMjjSok1Olc1xXYkVAULUCRBSgK6qmhSnIGg2MK4HxuImU/YailYm2W63KIsEx2p6nocnoFgd2C409NZanj08YD6dsdFr8uPvfBvnK++ze2ubxXzE8bMhypWcHj1nPp8QugFRI0YIyIsc4QUYaTl8+oxKhfiBz3Q44DgrqKzks9GUoNJcbSpuv3WN3TSld/MWfksjqgJhDGsbbbavb7Gz02LtxlU+/O73Ca7cYbPMMOPP+JcPD/hm411sbrGzBdKupA7Vqk/QeuVZZS/rmtUWkZVYV4MTIxyL2XSwYQthYlikGJvVQ7jUgSzH5CVipqHS9WE6LbBaY12LCDSEEjttQWoQ1UW/YBDGoLREK4G0JTYsoWUgArwM4RZYt8RzIHQywqqkbVOk8shSl/M0JB31YOghlhpbvhgW1OVaXNbbS2rBKuXKmhf+BJeMi8vm4SVG4kvrc2pncXG71cDiZ07zduXdcGkWefl4F0DhBZBhPi9nuAAxXkITaknIy/3CCrx5eZby0vzjF2n9fE8FLZFSYMI2ttsj7HdprHnsdyT7nkslcrLkhLMpTKzCyeaUtsm0tUkcZgTJnPliSeI16fRvsb+3yVutc/yl5jze4VYwopFIBt1b2N2YraTJpGnpeD1iM2Z4Inlst5i120SVYTeATnCFci1kPTlg4bToexlvTJ4Qn0+Ys4HWBl0VIJdokeAUh0ynmiSI8UXOQezjqXXkzg5XGznx3HC+jEm9nGhxzLG5RlzMCEyOZ+bYfIuk/TXiToKTfIQ7/xA9mmKLKRQGs/PbbHcV0eM/Z3r6kPsTxWfhbb4SndM5mTFpvsNGfE40PWG7+FPGs7cYNV5FC4HrWBQVngVpKirlUoUtlAxIFxnp6TnTJz/i8LOfcHics7QxzsYOW5FPKCCQDo6waEqKUjMvSsZaUiDQRiKiNpudBi1V4aCojKKqDHlSQGXwTIaqciwGKQ1EIVvtmJYCoSXaCvLZnPvH5xxbBxtJ4l7Ie33JHQcOTcXJsuK8fZXt22/zijWQLXCyMc3pOc10ilNCGngUVYa0dfGvB/oC5SiEu5qIOAItJdqVKM9hks94cjbnOM9oNiLWuiH5bEbZ3GG33cdJZ3zr7id8cpqSi5J0nKLRTKdLhvMxi7MGVlmMH2LcdAWI2pWJq6p1YNbUKCRgjaqd7UUJRuDIlJs3AybPFWcHJYa6sRBSrPYhWX/wpVjRycEKibUrqpaQNc1MCcTqslRuvdFpAdKtaZRCoD0fEbqYIKDICwLHZb3dodIVp4MxpS7oBjGpIykWOcwsh88kjWyT3f6EZvZdbLSP0/0VChNSVT4m7KDJcKVCOpbJ2SN86eN3Nrh3eM63nzzkaHqOdSEMI673fKpGk9beTT7w36CTGkZnz3j66T2S5ZS43WCto5iTksxLfPkAx/PwPJ+b127hNNf4UERUgwneyRmvj87QJ0ccjacILSi1QmYWoVeoq1BUjoMExnj8sejzwOR8yc65XaX4UpPaKdJx8XxqRFyXSOugtcaUNUptjI/numjlcPOrv8b2zdtU0sEPAygKCmnwfRclau8hxQus2ACV1hw8G7K2HrAcz8jTgjuv32D72jbB+ZDJYEg6nxEEPo24gbMqUEEY4QQBs+EJua7w4wZeu8vGjSvcfPQZ09GI41HGdccQd128tQ6dZpO1979G9+v/DqUxIJoc3r3H+vYWb/3mv8Ppo09Ji5KqyNCDH/GfPRvy+9mvQxAhOgocgSksdlkgq6J+rwlTpxxc6BI12GwlBi4ktkwwHYtYayDsGjYxWCev336BolI5wuTIZoAOV4frDEQioSxWTbMDGpQ02EAg3QrHyZGuROc+dimQRYptp4gNiQg8rCgRtsDRSxoy4xVV8Svhglc3HPT6PhldHmvBP1mEHBysYT8F8XyKXaR1U70Sb9YGjeIybgllL1UPL3uWXIADnyce1NOGFy36y1MD6s/vBUPh4k68fHn1/QUT5NL8gcuW5OXJx+fue6H55CXS5edADy6ZGC8mEvBSN/LX66+ytl4nctbYcDX54CkPijXOohi14bBuQkKxTdLfpGdPyKyPH/m8lt9l9/w5y7SLE9aJR2RLsHMcO6CYjJhiCZTLaSNCuU3U2pts7kX09T2mE81UegTlc4ZJSKkKOtUS3y6QeYM0fAO1fx3PnqAePEQNH2OyFFlMyBpfpnPlDu2Tb5GdHJJPK75f3eDqluKV85+SNLcJ2rdpjb/NRv4Bo+n3OZJfJ1PeismlcW2JYzRGCMqggXEbFGlFNp6yeP4pJ/f+jOdPJ4wSF9PZYb3dpSUNvlR4SmJlRVUakqJgWEFqJZUVGCei0+3QDywuFdYqssKSpyVVrvFNgatzrKkQ0iB8h06nxYYvURqMUZgs5/j4jPupoQpcRMvjC5seb/mGqrR8P8s5kl3cN67zWuDiJwtsuaAxO6W9GOOXGaUNSIslWE1N2nYQogYThFubF0pHYJWgUhbhueQ25/lgwLP5EhEo1tobNBcLskaX7t46607BTx884vsPT5hIl+J0RmE1y6RgVI2YTBoY10U7AfguJte1L93KfV4o+QJUENRmuMKjHqMKIGNnO6TRDXjwWYIxK48mecFGqHuCS1NcvUJORb1HSSFrW1hhkUrV1UmsEpSMARxQLgiBdVzwPGzsUYgSYSWbzSaB73A+njJPE2LPp90QJMspalEyOPLwsgVbVxpsFt/Emhbu+rtU0Q3yTGOjDpVSSOHg+w6L+RmlSVjrNTlPLN//5Nt8dnZKZTKcRsxeHNKUMVe2OjxuvcFQt9DnI+5+9pDJ2QkqdFhfjzCu4Hk6QZ4f0U9SHE+xv7lB1Ozy1G2hJxXZ8YibozOy0xMenA/Ick1pHURmkeVFEo9EO3WkcYrix6LDU1PxNgu+WC1oSY2pZgjlEca110WdZVknRujSILGUpSIMA0xZsXbjNf7G3wlIl0vizXUcQEqDch08WdeNiyBERa3Ws9YyPJ+TJxm9psef/tG3+eL7X6C/s4ExhsVszsN7DxDS0m13iZtNSl3h+T5u3CBLFywffYwbhXT2bxFsbPDq1T6js1PGpxnnsxlv722gOhFrO326t26x9tt/H9tsUlSG2WBCMp3x9b/zdwD47McfkKYldvaQh89/wv9h/DVSJ0S0VV0PC41JNIK8BgCE/ny/YMEWBmwFnoQixQQC0YuRYQc7bNS13PFQsUV7YL28fo/6DjVrUsBSIXSFrVKE62CNg0RjXYEIDY6TozyDNhFm6SLTAuuliC2DaPr1a0IjdEJMyq4q+SU35Z2tgmhrm8TvM6wc/ovM5UdnXczdGPFgCtMlVlcvHdIvAHxqBqYyl7KJSz8IuPSLfHldyiEue4mX+gUhVsxmcSkdfbmW21WvcinBsKt+YeUMf+kZ8Zf1C/aiX/jZKcPnn0NcTh0uvN1+MZuFn89UQGHiTbjyNuH1fV7d26W81eKX1L/i3Y8f8Z2HC745bnPYuIrfgf1I4ZkG7UgQmQFyesygukp55TV2X93kjd0WV4M7KGnYY45YNkgbAcLzqbKCM7aQ4ZTe9B6zwZSTaca8EhirqVSbvOXgVueIxxOezCqINviyOKKfn5KXPqFfonJDVSUMGx3W4oh2OELl54jskPHxM5bxDRobt1hre4ScMQ8kpdMgFQZXefSiXbotifUSvOlznOkjivEus707+L1fIny9hdx5gJl9irec0oki7PyQkd0m6Sta9pi4/yqt+B7R/ITxfIOhepu1aEaLR1wd/T7z2deZNe/gxx1CpYiswZRFPXGtDGKRohdTytEh1fSUZDFhOphgUg8bXcU6IcJRKEchS0OtU1LEUZu1MEBaiTCShhfSDx08pWt2QF5P0W1pMbkBv0MjDFHOHGs9nCDA9WWtGy0MOl+ynIw5G41YjoYYZ5UukEEyLrn38DGf3r+LdtaJ11x6swGMnqOSCX6Z4xRLrDVICx6G2kulntJLVXsYGAGFdLC2xJcVymjy3CFZTiizKT1f0JIlDbfNduByzcmJ85SD0YjTZMhiMaCaJzjZEk94xGLK2bSgMPO6iLsKfB+RZuDUMYZWClArWtsLCLJmTkiHwEv49dsHvL7b5p+dGc4IPpewK4TASrkCIS42qFW3Yanze5VdGQrJelohFYQNaPuQZohZzR4xukIYjS0Ui3FCqMEKl6oU6KIkXcwpixy3qvBafTqRh3IVG/kBOzE0ey28wXeZP/oBz09T8uAaqvMaZ6O7UIxwpWbLT9h+8wr+3i9jnS3aP/kGjw6OuH9+QOW6TIIm7V6f9V6XZXefdKJ5fpbx7OgZ6ficLkuu7jdxe1s8zEbsSs07vsANWjxKMkajMdMnzxmMc766OOGN5QFOoii0JnYSTgoY5C66kkgh6/zjyiDdoAZaUJg846lUnDodXnFD3nUSdqsMJiNEp4vnB+DUjYKwBlvVU51sNoaohVKCxvoG4dpmrSU0lkqAdHyiVoyHQF8Y3/ASKFybI1MkmpvXN7h395CDoyGvvHKVje1txh99xnSaUmrD3p6hMIYoCnGFpFwmLBcLYulTGossNJ0vfJnffu1NvNkzxh98yLbn0r29RbizRfv6awTX3mGRtXjwvR/jFks2br5G5BYIKuJWg0a7RyAXfPvwMf/b8m+wsAJFSdUNEWshIldwMsfORqAqrGthRU3GVC8O3gE1jTF2oK0wawoIEAOLTRxslYBcImyKDA20BTbKkUqDdWGoEPkKKHPqZJGteMa1jQzWenhhg8RpcrCMGBwb8oNzhJhiTYWaT4nUhJthwjudOd12hG0EDOKrfOJfpWG6hFrzaVFyMneRSYJtJYgthTiWsKylGPalwn3xEbMXpksvH8Qv10vzAUlttAas8kWQl6EMAmvMpSfk5wAEXjQX4sJ89fLa1aULrGFFjf1ZgkP9GC9EnX8BMPjcc7408fjchOOv119lLaIt1rIniIMRJ+Ml4wxKa9B4FI0tsCXx6cecjxfk9Li+PuHq8jlFpvAci1PVFPlp6FG11um7BW55ipwPyc4GDKd9nPU3WGu16Kk5i6IgbXkUNsBUAWHcZr3r48clfvYUZzHFTPZZ9F9B7d0hvuWiendhfBe5fEpTdTGMWeQh4/YegXOXpt6jta2IZx8xW0pG3iuIcEhsP+VK8s+ZJ3MmjbcRjS0aUhAJkFaTVatpY5Jh85xyeEw1OSJfTJhMBhTnBbZsoF+JsK5T9wuilv6hJb7XpB/H+FJitSRQHv0wIHZ0HSGtwVarfiHTFMQ0oiau5yJSB+GFeKGLtZaqNFRVTjGfMBwNGQ8H2KKB7WrCCoq55fTsnB99/BOyiSVqvUZvkeMPnsJigJdneMViZXSm8SyUQtd0aQlSOrWhnNBoWccOKioCCpZFQVYmpMmIWFU0XJ9AhqwHG1z1DBsmYThKOJgOmGXHLKYZ/nyKi0MkE6bJnLyYY2UN+us4xCkWIBTSUZgVfV6wYhdd+Misjp2Kii9cOeG3bpzx4+eChzIAxMqjpgYgjRQI5awOGAYrnBfeMVKAMEgluKSWSQuej203EKLEjvI6iUfXGndbGbJpTuYZhHSptMAWhmSxIFsmWDfFBC6doAbSmsWIfSeh23uHIHtK8vw+J6enDP13CdauM0qXZLN7KOXSl6e8cXsDd/vLOL3XOX30GefDb/PRvRPmRUqVtElaHTrtBmxeY5D7DA5yng2OmZ4dE+QT9lsteutXOSxT4nzOLzUt+42Yg8xwOFyQHJ3zfJpyaz7lvcVD4kRT5ALHTTnNCo4Lj7yQGKEQuu5XhfIQjl8zTauKkTV8w23y0Al4z024TYqdjZDSEkQNfFdhrUYKQVXV0RrVsiK3Fsdz8Rsx7o0v0LYabQxUFY4f4kQBseswLiqw+rIyrEglaCxpqtm83uXo2Tl/9F/+gL0r27xyY4d0mTI8n7EsStLMsKY1URgSCkkyHpMsE3A9Km0pywqvs81X/of/M1p2yvjH3yOYJezc2iLcXad95SbxzXcw4VU++fFzZg8fsb/f4/3f/DW8wEEXBe1On/Zam+Pn3+d/vbjDJ6whqwITx9DsgRWI8xIG51BWWEcCTs3aq8q6X5AWPIuNJDJ0EC0H2wPTDJFLHzsMsGWKnqZAjnQKaHhor0JRYh2JmIYwq/0/zEoa1FhLebWzwN1q4IQxxo84LpqcDBTLZ1NIZiBrBmZoJ2wFCe/HM3a7EtWIWDb6/JtgF6m2aReKsyrj7lIhpiC8M9imjlOfgshq8KCuu/LlWcOlMaqwL9Vh8bkLdR9/0S/YCybCi7+8tfZzZ4CXwYHPeTm9TDhYDSIve5iL6y/Agc/1L/alvmPFaRQX/m2rZ73sKezlY/yisRTgv8qo0elh1m8htnuEzQAVO2w6FY3CoLMFTrIkc/dRmztc7825WWSUVUTeaiDkFnZtizjYp7UVccWfERdL8qJL4sc0ywU6rdDC0ghyFl6DUGk6VUAUNFDtnNKVhMmc5HTKo+WEaqrJyyUmS8lKj35UcMecE4sGblfhmIJlsuR8tiRVHaJWRVi6OFELF02S51TTZzxbFgziDnG7yVajTzN5grB7mOu/zZVgjJo/5Xxxn8X5cxajisTpIO49RL7662zd/BLta2/gyt9CjL6F+PE/pHiUMvT+XVR0hfbWOm/LM+ajlOXsjHT2iGW0h9vfpxs22QqWVIvv8NNRziC7jS42KHwHrQ2F64OVGLNgPjtnPpqh3Bat7S/QaBtaj59SSEnDCWg3fYJQoa1GCgdHRbSbW2z1Nug0EpYiYiNu0/UUakWbqVKNLkpMWVLkObOl5rSQaCNXVGpLlc/JF5bck6ALprMJx6MZJlmiYkscO8RVzvx0yOj5A8x0iNMI6Q6eoYdPMJMh2pZIKZC6wpESR0ElRW2oIkG4AuMIKiqyQjO3Kbnjs78e8ZY55qQU7EWK97bbjNtbOL7DWqPHXq/PWitksZhwMJmiVZN+J+U8zbGdFp1kQpkbSNJaS6cchFHYMF6xC0Qds+coRCBwTQW5pqzkKnPagqi4db3J+v77HM8HnI0esxJqgFU1oroyasJxkC44ro81JYWtNybXg46bY+cp02lFngqk9KFMwQkQfoxljOdLGp5klpYYW1PmK1NrXs+mc5qhQ7cZky8FLobIFbxxZRs/FOw0j3Cnc85nkk4+QdiC5MkfcuT/Dc6ZkC2mXHvzK1Qiw641abT7LE6fkedPuCI/4yu3Ojw+bvB4kTGe59ggp7WxwfH5jKNnj9FkpMUCt1wQxJrlNOXETJE6Y7+pyE+HaDNAF5ppZjkdnbM1m9JLj2iHGZumi+N22Oz3+KORgaJAyhUlvSyRucYYMP6Kcl9kWCyJ5/KB02DU2+KttqRzeMjt2ZS1novnKSq9yqLWJViDqQS5HeN6Ia7r4SqFcD3yPKv9D4KYdrPJRqQ4SCyaunI4EjzAdxWbvQ4337rNtTffoN34U37y0RN+8tP77PabNKIA14fTswnHJyOKomAR+kRBiAaiuM3O618kaHZwFBitkF6LoPFFXr/xS4RRRK/XIXAshC2OlzEPPn3A8z/4z6gmx/zGf+t36d56g+HH3+NHf/Z9TGuTR4Mj/hezr/Gs6oNXUrYUstVD+A42r8CRiNOy9iEoLda6iDLHNEGqELwSNiNYb4PTrEEBHSHOJSxHiGKGKDJIMiwzrGchk4iui2g2Ma029EOElggRIITiqqj4tfic3tY6H9lNfnSmscMRCz3CBAqxZ2AsiZbHfLFxzO+uV7yxbXm2e5V/rt7hJyc95ocZejbC05+x3YC45dMXPmcoRDYEFYFnwZYI0YC8NuSq+3i5ogevPB8uxvxiZSB5UZQvC/aL6n5JEzTmc4X8Iobzc5DByx3ky8V/5YfwMuvhkp4oXnKFWt1fCrECUC9e5ksTh8ubXjQNLz3WS2DEX6//6rUR+jR1A91M2RUgs5R8NOP5YspsUpJmGaZckqcG22vzBTlmrbSodp9QLUlTw2g+47wMuNIJaVca/B6BrphnBTodMHn+EYNwk1YzpNvdZpMnqEVOtfs11tcVncWnDLJnZKea/OSQcx7ghx+RX/06G3deo7dzjWD311H5PcRH/zF8+hNG2W+Qrl0n7vZ422qyyYSjaUI1uYdmGzY38b2CtufxWvoB1TTnSfYmVXObKorAGgqcmkEnK5bJhPlgQKVdOt1rRK+/gjp4QpU7NIRDJ4qIYgdH1wd0pXzCsM9mb5t+65jG0uI1e2yGPi4GiUJnGl1qTFFgypxFWnKUQmZUbRprQJdLimRKhsDFkiULDs4npMsEaT2U59FxNPlwzPDgEdn5IZge3ekJcnlCOTiqp5tS4BiNY0G5tX+Bo2o2IEpgXUklNGWlmReGREDY7/GrrYRZklBGgrf7McOwh2hERH7MlbU11ttdXJPwfDRkoV1a7Q4kp8xaLdr5HJFWmLxA5gXaC5AIhBtiQ10bJXo+wnEgkChhcMqSPBdIzSUosL6hufXK15gLeHZ2D10V9YzbyvqwoiRS1f0CLnhuTbMqtcZagZSKdmDx84z5uGCRGgQeIrcgA2jFCKdCmpJmQ1GUFcssx7cKXZVoYLRIqAKXVjPGtfXkWVHy6s4em72YXjimwxPGn+Xo6gSfAeX5dzjJKhaDiuPjY67cvkPc3iQTlsb2PvlixnzyIxqTj/jqDcWHz7t8cpwzXpakpMTdNU5Tw+OHH5OnM3KdYooFDSfDZiHPjqdktuQVT2OcBcnsEWVekJdwMJ4STsdsLE5puiPWnRbXbZvdXpdvqYLjoUHKqt5tqwqZl1hlsMJgNZBntalzqXgShYw6O0x2YrqDU27OZmwrhyiKalajtUhroMyxCIpEYyof3wtQUuEqj7Iq0drgBhF+2GC3E3CWJFSY+m8kDB41W6bfiLhya5c7v/w1bj59xA//7Ec8fnzEdDBivRPS7DQoxwvOzidYawjjgHCxRDoOUij2vvAOja1dXM9FVwWOH4PT4tZvvULo+3TWunR8BzyXmVrj+f0xn/2rP2D52Y/Jvv4l7nz560zv/4CPv/2nPHo84st+xv/u9Cr/mjsgDLoDdJvIIMaiIUwRsoTMQuHW/UJhMKFG+BFCaUTPQWy1sWEbIf3ah2kQwiRBFBMoEkhzTDXHOAUik9B1kK2YqttErLexuUAID4lHVxq+5k54fcPjUeMqfz5ULAZTiuqUTGjkpoOZKdR0xk3nKb+1nvCr65BdafOHzff449E+o1NLMR0jsyf0g5x+22fN8yjckCIb1eoGL4QgARlC6iN0PWwyqJd8jlbUxpV80l4mRun6+ktvo7qmiAtCgfkcQnCZ+GRf+vdzQ4C/MBEQvDBkfgnUeBl5+Jm7XowaxMuAwQoQqfsF81K/IBFWf96S6Rdg/VxQQUQhuAJneYQOuzxRIZ3FE8qFZO4Ltjox1+N1qj3B25ElLLZYqjbWjchll4XTph/MaedHuLmH560RuSWxKoijHZo9QSkkRaGgKFlkJTPZx67t8+bOPfaGP+Dps5zHLcntXDEsU54litTrsdVc47eaM+6UIT45yfgZH49anOsKQUA/XZJPLNPgGlFrSlMOsTYhSxP84pBCl9jOJl4IbdkgLDNYPGM6G6FnRxyXOaVjcYen6NJBt5d48RXWmmDCc7LGFoh1ZKbJtaDhjiHYpDN/ij16wlxuIXBpxj6RGOLSAjfDpOcERUlHH1PqkrPFCanXQXohwotRSUKep5yOByxLRcNvcn1tjZ3XbtK5eY4xMa/e6LLfdwgDWCxXui8JlbVkIsBRNX3RcRSeV0skrDYUiaEqCsoio8wSBoNzDgdzkjQDFeK7krbNyKY5MyXB5BweH/F4usTiYDyfXujRICcrFiwWc6wROGFAU4ItE+aLKYFX5x57voe7cpatjWBc0nLJsqxITckizzhZzDhJS0y0xoO1Gzgdl/UIdre32WLAMNwn7m/SimKszpmdnvHhKONwtmBkHKSMEWbGUnsEosTXOc04hFIzzzO0cJG+j/UVSBfRaSLXOjQiy5fXNFt5wR8+WHA+0tiqwmtsMO//Kn8y97kx/Wc1zRGJkB6gkK7ARB7heszWbpNfubJOK/T4wdxweHDMydMRReUzcSFSYyI1wQxyqkRDXiKmCQiF9SqinuJ6K2AsK1Lp0UIwHs9JFjlFUYJs0Ws36TdDfFvRjwRKaZY5/HSU82bzJyhZMfY3ufHKF9mPPuH8s28znm7iuC2OHt+j/8qvcGAky4OPaSweUyRjytYmE9Hi5tWbnBxMWD59TrOTsB1JdDnj3vl9KgsoiW8T5gLO7z/Dyudc60Vc2eqynZziWU2W+RSFJcoMe7KgHwp8KSiSgsQYEkeSzDR2UWBNVcd65rUeVVgLRYlFI4xeZR1LbKE5nmkma5voZsj2vYd8cTHgS7s9Wr6DKyRGSrKiQCoHaaHKMwTgh1HdxEmJRhC2Wuj9W/zq15bMjs9JZZ3RvdZfx/NCon6PYHMf2WxRKodbv/G79K/f5+DTuxw8OWZR5mzub7JIS6ajOa4jMfMlSkhuv/4Fbn3tN9l+/R2Wy4TZ4AxdahrNJpv7+3Q3d2h4Acp1IHIYzSo+vHtI3zV8+atf4PjjnDKZsvXFm9jkjODTh4Rvv8H/UrzKXacPeYYoS9RCYoshNJsIL0SsBRjVhjGQpoiywm6C3NrFqhbCzaAhQTVg7mAXJaJMsPkU4cywKsPaJZgclRWYsiIgQa+vUZpX4NypNcK6xIoE40lmoeFfuz2Yr2Fyw2i0wD2/zxVxzoHfZTdPiLYEZ6Wk7XYpNpb8J2uv8Z3x60yeWjh8jJk8Reo5JYLHwkHEPrLrIeMmVWQR5Ri69RRVLCIYKiglUtd5CzXFsDaTu/BPsJha0mLqQ/nnWAViZdSozSrhQqyyuX9mSHC5XqrOZtVEXKICL1gKF9PHv3Dd5cO8YMO8PJW40OXWr24FTHDxYsTnHuKv119tHY0DdOsd9jdOeSP5PptPZ9zPQfdcemXGY2uYOC28Tos31xS/pC1xFCOSJ9w7VjwtXCpjaIocJjOmQZ8wXiNWp2hxTpGnOOUIW2aMg9dZ85s0vCYNWVDqE4qzjLPlGePFgJHfI5qdUi5PsH4PzQaNtTW6xZgiamGcPspI8lQReENEUNG2Z1THn5BmDZRjkWGL2EwIbYTxOqj8FFkuaBdr9Ox9huk5j90uwmsg3AiZpxhtGE0HDJYFQRDQb2/y9Su3ab/6LowT1m/tcGfLo9kUlNOLeLi62U7xwHHwSZBS4nkOrqqb2iKrqNKSqsyo8oz5ZMSzsyGTRYEtamlfV2nsfMwss7jSMjw75v5gRKYBzyeMAtaVptIpi8WUqqiQsU/LlShTMFuMwULQjHD9EE+A9CTakUjfJ9c5yyIntQXLMmewnHO0SEidCNwdRP8mr8oJ/bUNXmsXDIoIb2ePdqOPJMdMJ3zw7IhH85yztKTyQ1zjogvJFAiqgtAP6cqKaV5QaIsMYwicukY1YkS/S9CQ3G4bvhJqvvNgxt3TCpNVdRzi1pf5rn6bG8N/QaZNbQctXcBBKYnxHZy1kO5mzJdubHC7E3I3Uzw4G3Dw8IxsnjH3mlRegi8H6GFKNkuxRYVY5nDoYF2Dahj2GzG20py6il4QshxNmc8SsrSgKH02+y02AxffajZDS+hZyirnwZnFnt9nvfEB57bi2vXfZnMzYfzBhzy5P8fogNMnkrVgB7HxLp8ePaW//IxqdoL2I07FdTY2YKxaPPzkMR4LeoHBlyX3xk+YTsYIP8KtEnRU8figQD8b0mq67O702S0nbMgCmzvkucKkhjUqdnxLqBQ2L0kSTWFgOZfoWY4ts3q/zStsuTIerHQNKptqte1aKA3zpeZ7eYDpvULr6AGvTyd8Zcew14lRWqNch7woMIDrOPVgzYIfxUgpUUpRWosfRhTrO7z55S+y9fgJpa3IjaHbWyMKGwStFuH2Lk63T+UFeN11fnVrn8Of/pTjZ8cMzyfsXN2g53R5+uiY2TQlyQqqcsje1X1e+fKvcu2rXwcnYHx2TJGmuF5Ad3eH9tYu3VYHx4JtBxR5xSf3RlRpwjtv3WQezKjmp3Q23yBQt3l09xOuNTb5v/p7/L94HbMooKyQGDBjbFQhGw1s00fsNTADC8kMkVfQ1MjdPjbaxIoCEVvwQ0QWYMcaigKbnyHMAtwEmydYmyGzHKsKpM4J25bEvYYcxVgtVzHsGbglqW/5SeTxg2Id51xyNs0pT5+zXzwmjXyK3ON6a8nztkNs28Q9wR9sbfFH1TscfNzCPj3FDJ4ginMscIrkxPeRHRfVaWKbTu3T1UixgYXcQwzBLmXdS16UXcoVs1isuMh2ZRIpMVxImi4kuRfGzvXtXhg0rur1XyZduKQrrEAIeyGt5AXL0b5027808/LFw156TYqX4us/Z/bIzzAef/G4jT8XVLgapYyKZ5hRA80Z4b2Sh3HE0fpX2XtjwT9o/TF+eoenaz5d2yFRGieHoW1SuTE4Lo7yaW42ueaXuFnIybJgnpQoV5BULknyAM4GnFQO/vyMpd2huPZLfHjni7y5H/DL2T8nSTs4XYFOBFMNKr7C61csXxo/RWUlxeKcs3HK2PSJXZd+b5P9lqBlpySzCWfWxVqHqvQRrqLhghEFjp7DImVeVmT5mDQTxKKgGsEpAqfXZKO9JEbTarnIRkUUOniuYfn0G+T9L9N59R8Qtz4lLFy0mlHGffpXFY3gFgEJEo2zfEyZzlmIJq4YEcgDGrqBb2d0s+fcT7Y5FB0y65NJn0yXZJXAdVsoV+EpzZZJeeXKDv0oprfh0nDrd6wStcmydBSl8fC8kE4oGSUaqSSV1ZRFRYGhSg1VqTFViSlz0EUNSDg+rhex322y75botGRpNVWx5Hw8IklzLD6tTszrgcZJZgynQ+5Pp6S5TyQcRFWQZxUoF9+P6DQ7dMMIV0JBzsJkzPMF58sZx/M554slk8WSLK0wkU83aPCKOWfHU+y0QrrtmNDxuNHcwmmsUeJQJSmH50M+fbLgeLEgyVJoNLjR9dg5f87huGJUVQTGMs0LbFogHQ2uAt8hjBu0N1t84coG72yEvLKzjgwCrr1yzHc+vMef3k3IvLd5Or6OrO5iS0uRC6xQIBys6+L0GkRvvULv2hWudTa5enWDfHHI4EePmR18jHl2gC0MlZIs3YBSNRGRQGRLyMqaTioMMgiQmaGal+w2YvA8Ts4mlMuMMqs3wvksQSFwQ4f1wOWNvS5u0OD+8YSr6cc8FQ0e6StsBE3c5Q6b/ARRZWi9y3qjwUcPD/jDz/4xm+trbDHizpUuserw9Al85/7HNDstwrV17MMD9Nk57mnEO1s7LJqWj05naKHQsmBsHJIkw7XQcy1X1wO8KuNsblhzMq5vX+NwtCS2Dra0nIxOeXw25mmWIJwGxkbYNKnpd9qstG4KW+b14eyChSbrrF6b5lQFjNMjXOHyIBU8G5Q8mIz4+3c69EIPATiy3oIdWftWFNkKWIgiPNcF4+E6Du7edbz2GttlgXJA+AEiDJBSYLUmK3OOHj1kmmd0N7ZoXbvF9fYawv8hw4MjRoMRcSNiOF0yX+Zs7/a5+todrr3zS6xdv8N8NGH0/BGTB/fRSMZxi2q+xHea9N/YRhQ5s0Tzh//m2yymFV/57/w2663rvPKV13E6LfxIsPtFy+9dvcH/xgZ8t/0e4lGF0cO6eTcWkgV2scQGEWiJzCpsmiNkiY0MNggRIx+RzLFuho0F0tPYRKEWBbYqsC7YyEW4PpDVh9xC4sic39w45sfX3+HoKMAmpzUrhwopKpSQFI7LYtagrCbYoqp1mCJkw9dE/S69c4tuTXmu3uT+4oAPsiGDBx2qwVPkwRFmPkKaDKs0VAKRyfo1BSXsuKidqxivjZjmWB2CoxFaYccrIylRwmqyL5xV6RIGVUmsQ20qqbmkJrO6WEsm+JmghwuTqp81VFppJleF3yJWztKfpx5erstweV56FHt5qZ52mM9deznn+JkkCXspg/jFaxJ+kdcP/+QPSbe/xA9fe5VrN1v8Dv9vrs8ril6fYGlplz6VWGPt6jb/VvU9mpMEnSRMhkNOi32UUvTbbXb7DTbklCrJmcwdSuHUUz0hCGOJtCWVSPGSMxKTUuUZi0Tgeg7+rOIoCUl6IV6jTRwkNAMXty1oBiVu1ILz7zBz36B95b9PoL+Nl8zQzpwq93F3rrIrd3BdgbQCr3iOnZ2xtA0qOcITA2Lu0bewXhzwKF3jidhgbn1yGZIZQ1pqrIzBFfhK0tMLbqxvsLuzTmcjZD0EKer3mCNBeBLpujhuQDt0aXiaXNRbc1mWFGkFBZS5RusKWxSgc4QxSOmiXI9us8XthsQplmRFRVoVDEZDpvMlWhucKOBOx6VTzEnTMQ/HA0apRkYOrjbkWYFGEXgezbjFeqNJ6CgqChKbMy8TJumC4/mM08WS0WJBuszJlaKxptiXY67aNlc7Ac1uA68h2XdbRJ0tMsdHpvVE/LMn5zycpswXc4rAZavb4gpHDE4SjssSr/5PY9ICaQHHBSlw45hGr8H1K2u8t93k9c0Wnf4at14b8+Hdh/zhjw85ya9ymL8Hz5ZoW5HMweKAcNCOixMHuK/ssfbGa6w3ety6fo2eM2b+yXOGp8/Rzw5hkaER5F7AQjUQvkR4M5hnK4d7DS0PR0M5rejGAf21JuNFxniZUCQF1tS/z8kkQcUeTc/hta2QzV6buyONPP8RaWvBN8o7CBtSrN/gTvh9fLkgSQvWO1ucTVO++S//c5obfTZlwiubHlvNHuM5/MmTxyyyJeHWbYRzjJ6M4PApN9oBacfw7WHKfJGjRMHCKhYlkFv6pcv1jQZtUzJONDZb8v7ODmeZA0lCTI/htOTZcMZnoxTXm2FkjMkqyPK6X9C2lpqaEmGry37BqtrzwBQFciSYZKc4cYskhdOJ4dPhhL93B17rh1gDjpJoY1GA40iKsiRPlgRRjOsojO9jjaKzvoEffI32jTdxhEB6DkQRylFYY6h0xfj8nCfPn9Hd3qXZ6XL1K7+C0/oQ+eldZpN5/ZhRwDTJ2YiaXH/tNlff+hK7b3yZSsP04CGDu5+QpynKj8nPB6i3fLr9TaLYJ8s13//JZ/zoe3f5vd/7Ne68/qvw7i2sYwh6HfzY4df/ux3+YJHwf9t8j/J4C2bHmLKqU6GKDLHI0LM54CFKDWkBugRfYxoOMo1hkIBI0JFFhiUUOWJef0UYbOwiPB9kAbY2LUdr3mmf4Lx2kz9fbGMnz+vzsjUIChS11GeYROTpfGXArBH4hK7gWtdnOl/janDGs/YXOJ9bfl9/xvHhFsVoDIf3EKNTRJmAKjFGIHKJzcfgFOg+OFe20ZtbiEkJhQPFhQmlxCYSqEDWciWhVhC/UEhjEEiM1KsEC/nCS0GIFwbLF1MBVjLp1TDi8xLFmvl44a9kVyhCTX58WT7x0vpLe4afvcnLsoYVO+IvuDqv7vkLOIv4uaBCM3QQbkGhpxSTj6imLmnjFaz8PT569+8x7x7z9icjZoMz7hcBSVUgk4SlW6Ca62ztv8rta7e4Gp7RefpTPng+45NKEspHNMcTHqd9kmBKZzmnyCzLyTmL5SH2eMDi/Jc5u7PNafhV3mr8gL2jMwaziiIPCNZiXrf38RZjlqmL1hGdjT2+3FinqRIcLyQgIZ9MyedLliLGV7I29KhySmMp8Gjnx5j0hMHcZaEDTkOPm42EdVmy64KjB4g8xzQ2Eb6LrAaU5/eYFUNSd4NGpcC/jVqPcfITiqVFdN4gnv8QLx1gRQ5pAsmQLC0o/RZCXcPr5lxzfQrh4pmcK/NHPJh1+Sxt8Uy3qISHIKAwORSWEks1PeGZsmilsLMEnAZRbPFR4Pk40tJ0W7y61edJu8HpbIlPjslm5AtwPYWuKpJUY4VACoUTxLiej+srnPUdvrDWoysLyrKgsquNwPUIXRfPhNza2OaNloR8ynJ4xnKyxNE+21bgViXKiwmbDoEjKDUsygrXEUjHQVcFw5MHfPDskPN5RlFaMAIRRriNJleuXeW/92tv8/qaxAt8Ar9BISJcNyIUAqUUVmg+mxxxejJnSoBQ4ErFXDS5urFO1xsxrGLG81OGuQDfA8AIQ7cT8saOw1uv7PHffPNN2u0uo1IwqCy//PZV9jttDucP+PSgDWYGfpOlcwvNx+Ba8D3kRpf4rZv0969TLHPO5gv+7MBSPv6Exbe+QXV0Clle7784lCzqyBu/PvgIipoprTyksYTGME9KfF8QmJJkOKHIU4S1+MpBlDnzUYGMXDrrTdCCogxoeDnXtnf4wXPJH3yY0fcT0szwyzfexWwZem6EEpJRmvLx02ccHwe8txtxqyNwWoKwyLgdCnJhsONTGjZl32bsLR7z672CK+9v87//NymzZUEpKtKlxZYlyjU0c4jnOZNS86MnU65cucLajT7ri5TTieHByOf+k4ono5ROQ/Du1ZgD22Q4S1efP0NteyRWaOwqHUPVaDKVQVBhiwqVlwjPQ+Qlpa746XmBi+bfe71P23dwHYnWFlNWOK6L59QynjJLcVwP1/MQQuD4AW4UUmYl0uRYR2G1RmcZRZ4wPT3g4z/5HgtT0dneZPfmddZ2rvD6b/4u09MjiukUJ4rZPjklXc7Zf/Mddm6+hhNGTAZHZKMhow8/YHl0gHVDVNzG8Ty6/U3WN9dohAHf+X/+3/kX//H/hevXX2H83haN/TUcz3DwwY/Ye+9tos4N7k4D/tlpB2yAKROoBEorbFGnMICAeYUoLTbLsdUSKTTGSuRAYJdPkdUc60ikJ6HbAqeDKYFlDpTYIkRUBptoVKYxnuFOeMzrrxj+LNwGMUVEtm6qEfTdkE1fIp2CQiRkbsnMDZDM2O5YrHeFUPskQcxJEoKX8cxIqvkO4twgR88hnUCag85rBoBDzRoSpp6uPF8iqgD6Ahs0kWOJyUbgOIgwhspf1dYVdVFVKH+CEy8p1CZ22EEtcowo/9JJwqU04hLpFyvt9stUw5e9DVY/vzSDNJdsA3E5QbCfe46/+Hz/v6rqX2ghLn/+Qj/51+uvugbPP6Y6OkeejRgMXmO49au81/kmNyYPeThLKJcCWhG33Rnrk2OS1MXkFtW6xVs7u4SeJlTgegY5nzNcTllWDsINcYwGnWFNTmp8VD5BziZMpxmLMuJUNmn2PF4zGetBBGKOn43InS1E1EQwx0yfspynlFWE6gcos4Xtv4+XH1LOF9C4Q2AewmiExodsis1GFOmEQrWw3h5+3GWr59JC4Eq4sjzgyWzOp8s2j9MWS+FjCTG2ZFlkaAHF4pwDR0J3DZ2kiHOPtBD4QiEdDweLchTXN9Z4vtbh2cmEmSwR5ZxiWZLpOho5TTWVqeU8wgvxggjHDfDjPje3ttn3DbYqyU3NNkMqfN/HV5ZOd4P311s0zZz5dMB8OMFmgp6QNHWJFA6t5hq+BGMVy7KiwqIcibGWxeSETx/d5/FoQVba2kfH8RHdLu1uj7/1tXf5nes+YeQR+BGoBpWKaa0M/cJGQXr/jPOTQ4aZg1ESxwoyGWJb67ypzujMY6pqzI/OLCPPrQ8m0uKGLq/vB7yy1+G/8d6bvLaxyVx4HGYVd25e5fb6Noviz/kXP9xEzzKEMmSt18jNFNwlVnmoTgPvtX3WX3sVhctimfDjsyHO+BnHf/pfUt19jE0WiAywijJLMVojHIlwBVaViMICCmEEkTXkeclcukShIB1OyJcJVlf4SuFYSzadMUwlfq+F1QFF5aOYc20/pjTX+KPvaspiymD4APH2HqrfoZu1CIRgmRoeHR9SHD/m7fWYPb+PDGP8SrMvK5LI5ZPRGX4xZ0Mu2E4rvkTFr7x7k5NFi4+fTUFoZplZeSBUBLlLZ3lMVVg+OVyQWJeN62+zzpKz+YKPZx53n8Lj05TMSr56rQOtLg+zCeVyuUoXkDXQK1cHQPMijtMai9Aao1PUuECkJTbLsJXmqKj4/Y8G/Lff6nOrG6GUuJRTWCnwHIXBUBUZWBfHUbDqp90goshaUGbgrHhlRU5eJCynQx597yd88uAx/f1dNq7us7F/hWvv/xIbt19jeXqC8nyupBnDg+es37jFlde/SNxdY5nOyCcTpg/vMf30Y4yQyKCJ0RXNtQ3WN9ZQOzsM7n7M/+N/9R8hrOHddcur3V9BqYzZ8YgsmdG/tkdRevzDZwWp263jnkv5ol+wBYQgkgpRybpfKFKUyTBI5Nxg0zNENq09Fdx6n7SNNdAuJCWizLCFV/uBpRUy0Vhl6bozfvP6Kf/F+m9hFxkiKEB5CAQd5bHle8RuSS4ySqmZuSH5MmOzsaTpblKJEN8XPKx20YlkYFKKdAM7ixFnB7A4x6Q5ssjqOipNHfmuVizXkwyrz2DLxQZtROZhkyWWed0vFOGLOmqpDRa9GV40RYcxxXwHd6QxIq/lky8zCXjBIrT2Z+vx6rBv4cK0+QWgwApgqN+f9kXe5Ofu/xcvv8RugEuW4+Wt/lKfpZcsqX8B46J+LqiwxNaHIoAsoVQNpJ1T5An9I5+71et8Njzg4eA5ZybAtSC8HYqNm7x6I+Z9d8Fi4nM4+oTZg7scDBpUnmBZjUinGUkpqCJBZhfYUcpiviDJNTapUPkcfXqTn+y1mUuPV1pDbrRyiuIaN8Qj9s7HlGWAcUK8VoteswnCRVcGg4Nvc3AcGt0+6wwpUs3ceASBoMCioz7bbUF7ZhBmyqyweO2YjXZK14to+YowcjBJyMh6zKYzHHEXlkM6zYCGN8XJxmgs0pFILfHSAeVygrEFRnkYDFbnICKU7yO8dWSzged5uM1NlCdxGNGf3GX37Iib04pPM8u9LOZIW9KV9ayyLlbPOR8sGE3P6cy22Rq16cUOoSMIlCAMJKFriRsdbu/uMs5OWDgVOk2YK0vlCIwuSQpDqRSSinmWsdRQCUW/3WSv6+DZisKUWA1JVjBJNVIFNFs9erFHupwzzEq0LrgtExztsFGOCICoEUFuEVVFXhYUOkcqiXBV/WaT4JZLdFrWmkPlgRDItW26r36Bsr3LJNR0goDYc1DLHBE6JEaTV5peq08jsBihMbbA8ZpkacG92ZD0yjZ7u3v4cUzr/CfEyUMWQhI6UAhBtxPT39hgZ/dtqs4uJ0owNiVCwEA6LIJ1cjOujTKdVcGyEWzv47YlfrtBtLuD61lMltINLHsMGPzpN3jy0Sfkk0mdzW3r/Frsyj26KrFZiQgCrOeBLhHCEomKIjVMFhWxk2JIKZM5VmviMKDXahIKh3S5wBEQVxktk2GzE9xA8Y3RPg8PTolDhxs7TVrNLk/mPloo4nZJmUxp+oIvbnbY77m8vtPiSlcSB4oiyZmTUaqA97oO29uK270Wt3cirNfgKO9S2CNskVNWGltppCsIgE1VUGYpPz1OeHA0YZ5meHKJ8Nt8/7nh6emY0WRKXhYkYUiqIkrTxNrT1QGtfi+IC72atZdZ3tLWmcVWq/q9YcGmKbYsLqfLPzlLEGrIv3tnjb7vIRSY0mCqCjBY5YGQFNUS4SgcL8RRDpSCLF9SJhPQxYtNTuec33vA6cEZudWcHA8Zn52x9+qAm29+iebmLlWji3BdmttXUX5I1N9mfnoEJweYZElyeMji/mfoPEUFEdVyStVpMxudMTob0tztcvDDb9LzfXbW2mRnH/Ho8TkLEfDN3/9H/IP/0/8Z/5U7/PEgYnwC1pwgchdRVpg0gSyvy4jysbmup/bNEtmU2FmGmFqMyZF5hVY50ro102CZQ1QglIcNXEQpIGc18bEIq5GyINyV/H86/zbzRbuOmypyECmlrjgXkHgOOnAoBbhS8jV/yW9vzumuSf7Yucn5xGOU9LFFQqRLrFhHLyQ2m8OihAqsa8AKRFIgdIl1/BpokwKbAwczmFUQr2NHCtIpuAE4myDclULAYlWBCqc02o/46psf8o3N/4DsT/Yw90+AKWCRpjZygxUD4OJvfdEMvPiGi2nDRcNQa6FX16+eU1jqTO+/9DEuaDb2xfdCv6Dm2tUowf6MC/TlfVeNzIuu4ueV5L9eP7OWyQStc0SZ440e8Wj/OmkYc1tm3Og9ZWyv04jOeGuUYRIfI3xo9dhs93BdD10VaGPxRIaUmqDR44qzRKYjZoWD58WUwlA4XVr9gH6pychYFgUivEK/6dMpYxrCxW1KgsLnXIfki5zEPkWXC1S7Tehb5MkP0dJDSLDCwysz7PwTLAusdDGyrmvCOBivia+60FjDC8CJt4lDD0fliOU9ts6OuDrOebi0fJzFPK8EM2vRUqCEj7QF8+kB9xbnHE632Rz3WG8FNDyBLyH0JFGgUG7Ale0d7owWPKnqFJdlYvAKEGiyvCTDAQUmSZlVhsIKgjBmrx/SUobSVOhKU5UVw6SgwiFqtOl3mogyZTTVZFnGjsp4TVT4ekJcxDQDDyFDKAu0rpinJYtCIB0Fsv4MBSat90AjEdKtAxOCBvGrb+Jt7DGOHayniOIIkgTlSApHMc8Ken6TZitCihItLELFaKs4ODxn1usw236TYNvH55Re8X2Ohho/UBgBYcOj3++xs/M6Qf82Z6FiXGgKt2KufDK/TaZ20FW9f1gHMD60NpFXIGh4+Nu7hG0fihzfM+zEFvHpn3H3Bz9keXqGLgzWSqytVmcUi9QVNitqHxw/wJQZUgs8UaIqOFto+m2HppqQz2foMsNzPbqtmJYXUmYJpqzwdUqXAJWcE6uKT6s9Tp6cUpmCK1tddjZanGVthNkg6khEPkY6Oa+sxbTDgNd3Wtzqe2zEDgGGDZGRyQA8i9z26MuIt/abNBsBz+06M7PAVoKy1FDWQwJHwbrUhGbOg7Ocjw7GGC1off9P2Nzs8NGpx6eHMwajAUmaIvyIBYrC6WLsvP6dmFW2sLUvooX1CiAuQEiLVRqhXKx0IM+xWVb3FFiOk4rf/3jA331jjde6DZQEWxlMpZFS19VBKCpdRyY6foTjuEhrKKqcfDlGFCkv9mXN4viQx58+IF1kPJjc5/TwmN1bx9x+50u0e9s4boBA0vI8tl57E39tG5PlDB/fR5QZ2WDA7NNPKM5OcIIIvZxhXMVydMJkMKTTaTO+/0OYjrly+xWc9JAn3/0nOM01/uk//E/4nf/Bv8fa9f+Qu3OHn5x5iOoco1qoSmPyDJFm2KpCLD1sCcKUEJTItsAuKsSiwhiJzCRGLJHKqeteUoCTARJ8B4SHKFdTf6MBg7AlnU7Ct678KvcXryCrDFtFUCVYUzK1liLNcEOXVLlIIbjlFvxed8abrZzvdfZ5OG0zXpSMsx5BlSMcjzJp1gzIZQEZWKWxnoBFhcjz2pTaUXXJNAIGKSyPsd0UsWzDdLL6HPYQchNxEdcqK6SXIFtH/PLV7/LZ2+9w+OF72O8mWHuKQNfGtavBwmW/cDk3MCvc37zoV19uKISoS7u1L5EkX6TErKYW8LlBxEVetlmxIusYq/p5L3oG+6L34PPCTrggUax651+w9XNBhYPQ4bY7wE4Uz6oOZajRZUGRPCK6P+MTd8JrkxO8RY+2a1Buj2LvS2y/u8fvuJ/iPznix0WLNDihoWd0KEjmgkk6IxnPmec5ZSjJqnPMLCeroLQWzIzSFFRVSrNos2y5PL32VX7jxoDXxof4owXWNqB9m1anxVq4xMue83zWpHS6ND2Dl85ZqAZRp81aNSZxm0TasEglQxnSazr0tUaGOzR7S7R2aG+H9GWBrCJ0Zx/HT1kuH3IynlK5XRpORtlqEZoxwfEnpGWAlYpEtpGuxMsmdTyVFpROTBXuErRv42XHkGfgr6HXbiJig1+cYqoMrES6TZqtp9z0CrbyjNtzj0/THk/KHmdYypUeWOqMcjHnWZ4ymDTphg6xK+hEPpvtBnHoskgLciek1W4jvYo8n3GuFK6gZmhoMKsoy9FsyWBZYIwiVCXCJCxyl7zQTLOSs9mMZ5OcRAS4ns94POSBWdIJIVYVb19r8GUzI9Df5XDZZyrbSFVP8ozWmMqiLzYjJQma61zrTxguD1lmNeqJ41Hg8OGzMXN3wPu7Tb627REqiesJzoZDPj45ZZZWXNu5iemsE7UNi6QgXyZMZzPmWcHYeDwMHFBzfLdLFDXZ7cD1dkHqRLx95ybXWy1OZ2P+zXGXwg/JKvDQlEXGZz8+5/nJDKlDbFXhKAcXD269iX+twe2wQjgR88WMrMy5FaX8jen3uXv8I8YjxUHmUWIx1kVQgq4wxtbJDtpg8grpKqyQ+IHl9n6XbL5kPFzyZiPBJgkTHzQOYeDjKAeLwPcVlCVR4KAdRVjNODqf8e1nCfPTc37prdf4nS/eoR8a5vNzFpXPWsehyjuE3owQn8fDhOOzc1o06PW6nI4rqkVCw2iueU22blwjz5aMk5KDT084SKFncwZKU5QCI0BYw7oPe70WpQ/tYMY7uxJHGpx8wdOF5vnJnPNpzjItMNJhlFjGZxNOVqaAVBe5PuIFkmsvqF2r6fEFOKxqkMHkGXZlfCUElEryo3FO9mjMv39rnU3PQTkWXWmsAFdoqOrIozLLyRYpbhziuwqFxWYpUicrENniC03PSekoy0kB80pTPT1jOV1iS8vV117HKEXTjQnbPSqrOH98n/Mf/oDAEQSOIT8+Ijk7QToSV1qUCLH5nHQxZjA45vpuk3/77/w6r7/3y7T2X0Us7uK0fB59/0PcjksQQJZM+LOij0jGiPMp5B7oDFGVmKKAyoLRyCqri0mcYrtdbEPhZA42M5AGdXpZ0MUWAllqmEzrWC3HR0qFkSBcF9uKMckashrzQXiN6u42Nn0G2RKRT7E6R5gMjWGmNE4E1ulw3Wb8nd4RWzde45+Hd/jGYZuj4yUsDdYopOtifYX1RO0inSWIiUAVKzqiI+ts6WUJJkOEGaqboz0BiUXYBPw+ZCVSlFjVRXsZqlLgpYhGiTXnvNH+KYOrkE/2a3dwB6QGJBhramOjFf3woux+TuqwUjmwojRe/ODyHuZCpvDyff8rGAgXz3s5RbiYeghefvaXOpaXfvISuPDX66+8isJgTQLzE8oqIaomlC3Lwd5bXLna47fjBeHoASwibLhHt71Bt1nStEcMhxUzuUHD94nMkKUVOJ0det4jxKyFbyDLFEPt4sUt9kjxnHVkJ2YtKlDtFnutlHAimcW7uB0fPcoYjYZMTI+Ygip0UV2f5vjPKZaQSYeCmNJvEBQzqOp9sZRNKr+Dal4hDGaI5TnINrZzDdNtEegTqNJ6LxRt/MYj9sWcflxyfRnw2bLFw6LPkbAkALIeHJBNOM9TRssxp6FPwxU0A4eNVkynGaGrlLlxCJtdOrkD1YxRGpHL+uxWVJZSWpQjqBYpJ7OUrLTEssIjJS19lpVmnlUMlwsOh0sGpYPyI/Is5fHhc5ahJHZLdjdjbnbHhOInTJYNTky3Ni421MMgY1a65BrYV36bnY09TmcPOJ6VYDVGKowXcHi+5J99dsq9RZ9f3WnwtufSdgPSNOHHT0YcTM9Y671KL1gn6rUJxiVZVjCfzJjMZpzNC04SidDnuHFE0+2x3llwY7OmyG/f2Of93X1muuBbhxNEu8tCg2MMkHP65Jw/vzuB0gNRIUOFpxyy7auIO3tcaaZEXkyWZ0yXKR1R8pv2HtXJt1ieL/l4EVJYMLYOLBS6qpMdjK4nnWWFEBIpFMKxXNls0I4kzx8Pud2suCFPKHxLkkuU7+F7HhbwPIfKlvhS4kQ+Qqfk8wl/9izj+Pkpe/01/sYbt/jCZkyaDJhlln4saKo2rrPgvU3FcFlxNBlzZOYEzhYnE02yKAhJ2Iwq4v1N0qLFssj47GDJveIejawgViVZKahk3S+E0nJ7LUTETZzkkDvrGmtD4nLGaO7y5OiY01HFbJmsmCqyllGkR+jpHAq9iv1dDWt+hgourIVK1xIzqZDCYosSW+ZgDFJKrGM5yA3/6OGYf/+2xxsdH+VIqspQVdTshCpHOA5GW5LpBOG6RHGAUhKZ54h8WX+WhMCTljWR0HU0SysYGkN2PiNf3qdISl7/8leQfkgQNWg22+BFzMcDBh/8GDMdEzc89GjA8vA5RZriCINLgCyXlMsp56NjdubrvP7+bf7Df/AfEF77Eo3iiHzxnIWAZTYg6sXIfMp3lgFpqRCDaQ1U5imyKjHlyvMkMQhdIIzFigQRNaiaEjfz6yTURKKMj4lirA4RRYmYJbVxqvKR0sEoBUIi4iai2cemMw66HZ4dvoZJz7DFDJnMQSc1q8tqlsrgBgXa79G38NvBIf/Wdps/3XyfPxpvcu+opJoW2EogVIDwHIwjIC6gldYSq0IjrcG4q8jKVGN1jnRTVCfBxBG2UIjJEQQZOAqhsxo49HKEcUGViEaGljOu+p8R3TjkXP5dZOajnQVSihf1X9cH9wtgAbj0WrjkEgpAvjjog3rRD1z2CxeDhZciIv/SnqHe57h8b1+wJF6+iVj97KJfsC/fe/Ua/2sUy/8/rZ8LKuRpyWFeIBeCRM8RhaFKJZV8wNTboNzpsmj2UO0eX3Qgb7yH88YOr/sPaA3OGc0PGA17fLxmUMWIfGA5nSuSdEqegPUzumiUziiKnCoTpKY2pZF+g97aJq+80ubr8j79haArfSJ/DWe9hWc1NNbxWusE4ghQ9K2DVg7KlqiiS7t/DdY7NHJFmBQs51PmyRRtmriOi6FkaUNwA+JI0FFTfOngtSRVesaTw5zHxSayv80XwhPCqoL5Y9LMII1DMTlilrrMSLBuSNO1uEgqW+K6Q6Tw0EET7e8hGjFuFCHCFjb0sXaOyEaYIgHZRWz/Br4P3uSM1ixh5+QB90c9PjKbPBd9EuPXbzwlwKTMk4oiswRKMpkrRouQwHWoyqqWiTgtmnFIVaWczi2lMWTaUhqJlg6SirNJyczt4W91kK01ns5LjuYFaVWyzAqSNGNeKirlYvKE5XTAWLVR2qd0DGmwxvXrN/ja2l3OfnqXPxrcZKZDHOEhpUBrgzF6padywGnRX9vixnLC3UFJ7obYRhtlS2bPH/CTyTFHx3tU776N3AjJp3OOjx9ytJzgK82jwsFXEa3QY1TAuByTLmeIrKAaPmbigcwSrHKImwHhdo90zaHbbbN341UadsKDYcqD43Nyahfs0IM4OePBd/8l+kxgwyZ4AYET0Cg1gyqj5zRphRFny5SyLFlPp3y1PeFGr0/77W1keZ9/88jlXtqoqeVVhTArANLoWveXZdhMIF3LVktyJSpQjRaLwPCVm13iZcV4NuHD3CNPUkxaAJpdFxo25+DE8E9zw/6mZjGbcV24dK53+cJen35/jY45xRQOZ1VAaBwCZ8SmO2QtEDx5uuB0NOVWPEPKU/YJKZoOMgqRScHzymegI653u9xUU95uHfGOZ/nmgeRHY4dRWrDtWP7mlk/PDfjoJEWmPnc2W3i+4ryAk+GM0TTBakvpeIwTTVXlzCZLtE5X2eYAKyaHWZG45MXGySVrQRgBVVUbOxYZwmouojlxBdFayWBri380Lvi7HcO1IEDq2gXb6AJRGITrEkQRlS9IZjOWuqThiZpCV+S1D4MEpTSb+23eH4T86d2EUSkotWU2XnD3Rz9hMh4QdDtcu/0FnMWcs2ePOP/kE/R0Ti8MaQQO+fk5WZITxh7oGjxyXIlN5hRnx0zHe7z69/4jbhSGJ9//EeNv/THrr7zJu19/m6DxW3T6PT48OeTDWYBNctQiQ2sPdIIoC2Re1cMCA0IaTHeJ2HVhe4NYObzfLflMrXN6EiKzFGE85GiBmT5DzIeQGsDDOjEiiKj9QQTC6WIchZl4yMUTRDlA+9Tx61ZjpMW1lq+6J7TXfZ7h8rfKQ9SW5Z85N/npqEk0XSKSc/TZKXaeoI1ChAEiDhGOh2k0oZBwNkHMThAYrPQRpYPVCQQzjNfANl1ku6olErKByCJMkiD8GcptgMqxm+eIVsx2Pmb9Vsg3/d/FjprgHSHWl9ixg1xYEBorTV3opX0xZOCFpFHUGSKXRfnCXflyJnBZ6FdUSC4cl8Fa8aJheIkq+RIRsn7Ml4cL4qWvLzUZl5KHC53wX3sq/NdaZpmhlQOBR7vR5drNK/xy9zG356c0liFt1+B09/BNhfDbOO19Am+Kyk8xDbECjyUqCxHtPs76TZoqxAkneGnK+dmAInOJVIAkYWklRrbxYks/zGmYnKDZRDNj+Kzg4SJiHt3g1lrOZjnFVEPE8ZixE6AWh0yXllkZknsdGo4mUBJtNFJNcYwCv4UO1hDtTdy4jfB9TNjHlnltypinWKOw7S/j7AY0kyHRZMbm8IirJ0M+KrZ5KPpMZQMDaKUQpiLLppznMFOC0JVMlgHx2EMYy3iSMDUhcSPCERWj5ZzBRb+gBaVwkEqQjFOOdIS73sLf2GFYCT48X5LriiQrWOYZixQKGWDLknw2ZOKUBKaBditSN2Zzc4P3bixoP/4u/+rxHodFFyk8lCNrYMHWU2QhHIQMiVsb3NwcsKwmTG2AaLQQnks1POT+hzMODnss3nobT7i08pSjs0MOz59jPE0ytZRdj2YUECwk0+WMZTrFLJdYccTMThH5HIxg0Qjw19aYb/XoOJort9+g15RMRnM+G4+Yj5cIYfE9lyYJzz/4Iyb3nyG8N7FOD6UCOgKmuiC2Bf1Gk3masyxKoizhi/6INxuK9As3ENmP8T4Z8MNJm1TLOtpPX2i29YqxUGLyEhzodOBqM2OttU6nSvnidpMvrXmY9ITJQjArCmbjKVhLz4UdkbGce/zBh4LtdYkn53QTzdXtmL3dNfY21mk1KvzKMCxDtPYIvZSuM6bvFdh5yY+Ox6yjMeMJG6VPHDoor8vECNIkZSxCwqjF632PV9JnvBcZvukK/nyoeDrXxFbz62seb3QjHo4Eg6HglfY66x2fSSl4PpxzPkkocg2OwyiFNM9YuBlVMcGWK+B/FSFszUrbfmHNv5oaW1PHelqtweTYvEDoqu4XBOBI3EaOc6XFPykVyWzJl1otPFlRaVP3GGWFLRVuGOE0ItJlwuBkQhy4eK7ApDmK2qNMCk1zLeDdOy3khxNOZ1BhSZKCZ3cfoasCt91g/+arlFXF8PSE048/Ijs/I7SCfqeFno5YTucoJbC6RIgAx3cQVU41OGV+fsqVX/0Nfuvd3+Po4SEn/+o/xW957L56hb/9P/0HvPreV5mPD/nXZ+tQCESyQHABpuSIrECU1F4E1mDiDLZyzO4OjrvG660UHbX5ZNTBTPIavJoZzOg5YnECSQ6Vi1UhIohXUasSqxrgS6piDfF0gEqO0arChqvQZlkgrMMtOeG99pyfNAO+nMy40z3njxtv8UfzTZxhgZONKUcnmMmkZlK4PsQhMggwUYDV6zAuMGfPESbDCheh/TohTE6wjsLEPqJjkFWKcWZIvYUelQgxR7odqAS2e4bdcGgUS17rJzza+B3Kk9ehPEesD7BjhZjVkierarbQRWrURQ9QF+Xah8Feyh1epDW9SIPiJSnCi++tFT8zmAAwL/qFlxgMn+sfLpuH1def7RkuLv8Cogo/F1TgZMDI1hEdViaIssLJK2wQYYZzxmmLDzt/C3PtKr+55XJ1t8/mRkFn8ZjtwUMKe07HVFyzMftqyCSd4s875FrhhA2CTkTLzWhbQeiXDKeWodPG7e/Q2r7K/pVrvNOb8uUkpzM8pawEhVTQ2sePPBwlsCJBOxuorTaby2Ps5JQ8VRROhIxjymgHxxlhh9/j+WKHUdAkCLqEcYGXTElVl9ido2nhKYkMIxh9wuBIcMI2qv8K/avXWTc5crmgXDxnOik4zpZM5xbbuUbQbhC7DqGjcSoNjQ6BC1a7KOlA2MX1PNxiii1KqsrH1RqrQkzchLXbuP0rECnE9Ls4Bx/QSR+xOxwxS+bkZs7IXcMJGyBhkuckViIwVMplmVnyxKnN6YSiEpbAUyibkyUlS2spdUVZleSlJJcOlZAsZERj7wae08RthJwtMzAF2mpEWaF0QS/0WPc6BMolDCMaUUjgWZQWkJUMTg33m+/TbaQ0nt3lcLGBG2/gKfelaBaNKS0ohdPsc233BoU94MFcUFUSKR1cV+FoC/MlR+dDDoo5s2ePGRmXJkvmRcFyWlJFMWVRssjrQ6TrGqq0gPEZynfruEIBSxMhd7Yo3ZDUCUmEiygaPJ9MOK7GyIaLdFyySnI0nzDWQ3BjsDmCiq4naEkIAotnJafLiipPMefPUaMDDoPrpH6LQib4tx1e9w5IP1vybKKw1cWmUm8IBgNUOEIhlSZ0HcgXpKbizdffoNeLEGGPdzc/5NE0ZZFXGKsQoqKhLLtiwQ+XmkIVbHg+717ZYXd9DRYT8nzI6ZOHLGOFtlDlU4bzCS0XkkzQbXVodS23RM7VrR5KSEoRE6sayd9BUy3ntAKHNxox17ojYveU903Ml9Zb/MNPQn56XPJ3rwX8xq0+kSlgOuF8MsVmEVFrjb2Gx5H2+fFxzrC0pDKg1AlUGTbPEMIDv6aV29KCXrnqC4EwYqWIUCv2wmpzLYqVqaNebUYGKwS+J/mV12K2v3iTf/lgwH96fM7frgSvNxxkpTG6RrQpZpgqxWl06PS7DI6O+eSDj+i6BRuxi/Rk3SQoQdzqsHlzk73jA46HBZWwlAaW44zH04d4vkMyHGPzitHzU3SSoRDYYEblKnRaYAEpNI4CN/ZxXAlZBosh+dFDxpFHXgmefeNfMPjp9+jc3OWLf+9/grQFevgRf3CaMtU15U2nFUIvsVVemxkuK2QhkJTY9THy1SZ2433ksENf/5Cw32BSvI48XSBGp1hV+0bISNYHeJFBKTBCoDwXW7owz5HJIdaOsK6Dzqd17JQbIJSDcQxRlfPr7hF/+9pz/une32TzoIvTeMz/UX6JRx9ZxPgzqtkDsCmRpygbAjNTMBDoM4GJA0Ts14i/qCCbgS0RTguRe1ClEIXY+T4yC7Brsk6tWOr6c5hkwBF4GWJDY/b7yHiPRR7xn09exXzbgvMj6ApkHGDXIswzDzE2iJUFxWUipFgBB7ZmxAhbY1Qvuyy/CHiwLyiLF0XfXhz4xSoF++J9+WJyVl/mAiFbNQLispu49HUQL/aGi+lIfctfvAbhF31daYXY7hbNzSv0r97gzU2Pr/CUa/oAnTvkFJhwF6/RxnUMQi6pZITuvkO7MaY1eYaeW1JcnKiBivpIR+DNP+XZpMGB2kW2Q6JWA6+aUuoQJxK4lcFKBxmGiOyMxfNHHKSbVO1bdK58gc3mEe1ZQZkOWEzmjIqS+WRBHl3B7fRpBC6hC4HO0V6LIHahBMdxsV4TN2jjmBlynqGNwVInGRlvDdvew1m/hWi1scU91OF3iOwZO4MDZvMFaTXFyg1s1MJVDosqZ1oqLPVrTjNBlQoWbq2X1lbgugLlaMp8xjS3lNpQ6oK8sGS4aKVIC4Nc32ejF+I0G0wLzSLN0Laqte9VTtOBzloTH0kQBMRRgyiQOFYiypLFqOBh7xa3GjN69i4PB0PKcJ/QC5GX50WDqUqQEuk3Wd+6yR3zhJ+e15JZrIvjKpQFPysYDcc8b2TEp3d5OrO0nYJkkTHXU8bpNmlpWGQFhbE4jqWUJWYxQVbLmlJvKooyRTdjShGSB5DgMrcBR/OUw9mEKg5RnsTXHpN8zpN0jHCmNfXe5IQqYMO3HCNoKhgsDbrIsfMB6tlnzLe6/NjZIs81dq/klnzC/NM5nx5L8krUSRPiBQ0bDFJYpLCErsQxFcn0lJ3d67x6c5sqz3hjv+Le8JzxPKeysr49lqvBgg8WHkdURMrni7stvv7VbfwqJc8qZs/v86zXIZBQVTnJ/BjP1yxSTeTGRF3Yay94ZadLp+kxS0MCIfEsOMZSVRnCVHyh2eTtfk5bHWPciPc3Iv7x/Sa/fy/hy23D33tzg51AcGgnfGJmyMygxAbb7YDEF/z4tGQyz8idgMxWkC2oyqyW/rkKqE0abWFr80FEvZcrUdP1eREvLMoKY8raE6OmP2KERUmPWzsOv/3L1/jDqc8/f/iY6STh1zoBkTBobcCU2HyBKZfIRodmq4GrBPc/+ikqHbLTdHEDuUqJEPhBSO/aNlcHBZ/N5iypiYR5pnn26TOUFMxOBnR6Xc4eHVLMFggtaLgWmc6RWUFVGUJH4EqLE7q4kYssC1gu0MNnTO+2kM0+J9/7Mx5854/YvLXNW3/3f8yVrzSRs8d8+94hP813QGToAkQ1QVRl3TNkBTITKK0x8RxxtcRe/woyv4V/cp9rt475duM3EcMADk8ReozxHaRXQSsAWyFz0HplUkmASDW2HCCTc0wksUVGZWZ1gpPw0C54VcVtMeB/tH6Pp6++SjC9yRW+wz/u3OIbj9dh+IRq+ghbDPBVXeuLhUTOJdXQYgIfmiHCqprVWC4hnyGcsP77Zwk4YNId5HkX2xKYNYnILcamyLyEcoENNXJTYq+GsLYH5QZ/kq1RfNcF+SNouDWzoRdhT0LEMbWRJSsJgwArxWooWBMKhFkZO8uXsANeYjG83DOsYh9rqEXW/UKtkahv+3K/cPko5hJCuJRjvuwD9fK6IENwuWH+Qq2fDypcgiirX7Ct0CwR4ydM84ifuB30+iZeP6aw/v+XvT/7tSzL7zuxz1prz/vMd44bc0TOmTWQRbJIUaIkS1QDsikKaMDoBrphwC/2k/8AP/jdL34xDBhwt4FGW+62ZRuy2qbE1sBBFFmsubJyiIyM+c73zGfPew1+2PdGRpFyQe2XLgNcQCAjz4wT+/zWb31/3wE2lnPR40Xya3y711JuvYU7uMNo3+O94oLE/gnJc49Tl+AL8PyGQCoSr8cwVuiho4hGRMMB3u4ehyN4kAi2pUFUKU728fMVLgAXDlCyxDZlhwa1mjkH+GlAJEsUKSLw8DZHNOWCvDRYlRAPx6TJEEYRYeMzMROi8AChAgJlYHPJfFYwrce4OCRuFsipxzpKiaXEskbaJa5qILxJMDwgGQ/phz7StQRNgY4m1OmEsM1RVMhyhcxKbL2mCveJPE1TN9j+Nn7/BmZ0E9+u4eIIu9Fg+4hkzHhnylv+nP70nC/ym/jJe+z3feaNZWMkTVuz0CGFhbaWSOETSYnFUTqFbSqsEQjpETtD4AyBaPGtT42H9TzEoE8jfKTTBKYiFhU9ryb2NF7fJwhHpMmENOnjhTGhHxEEEtVkmHKBaWvqhaFJH3BzOEPJM5Q/47zYZckApxRSOoTsJtBCBYSDHW7uN8z1nEvlIaVE5wWVKLEaXpxu+CyJefdGxAOZMlxt+GefX/KlMwRjzdnljNmmQimJi0OCpqGpa1zZXuVCC9CWIlf0b3zA7xz43Aw9plVLr8nICseqjJC+QbZrqs0andxDpO/CRiL8FuW3ZK6k1ZrNRc0tr8Yuj3j20y/wvIQfD29x1hp2TcseQ4pJw/bNc2ZFRdZca6auzV4E0kmIJKPY0Y8ijjdwtso4uB1hkzHrWrN7cJeD06dMZzWN6w7Un2TwVEZ8ba/HX3uwz7t3trl77x7nS83CnuDXa/LpS87nCf3xgMgUiHbKp68sR4WldiP6fsTtmxP6/V1wBQKH6g/RmyV7/Ya3744pippYbMBLMPf+I8JG8G54yT/wCn5rR/M33jkg6I0x0ynvHAQcpA29xAevZhZscVQ7KjZkTUWjK2hbnDCIusGFCqEkrtUdoGChE6mL7mTnSZy8Qn8NuOZ6LN/R04QQXAvbRSDx4h5h23BPlKzQ/OH5lFaHfHM0JvDA0mJ13WkEhQUxYvdgl810xMd//sfc2hlw78aEpN/DCYUKAvp7Y+4+WHK5mXNSC7ozqUQbjSs1l188p6wdRlsiBAqHaSyryuLhSDzwPUmQ+ERJhLKaoMnouRS7PmX5pGV9MeXZD/+f5PkSpxoopzi9ZHH8U35v8Pdx6W3QMRRPOirs1cZhhUO4FoICcb+E8QeIE4M9f0TuPeHPem/TXF4inj/GFa9g5COSfWgCnEsQqoerFaIuce0GJ2JEUWGbBYgaCoO0FTaNUNZhTYUQlgOb8fXhnD8avos87XOHT/m/hG/xxfEhHD9FFa9w1RGIhjLqYu7CgcRQo1cGtwwQhY/zU4g0bj8G7Xd0zFrjmhB0irjU0OYwa+DmAADpZtieAidRvSeIO+9ieYgtWlbLHcTLGe7yS4gzxKiH9SJIPbh7E7webmqhttfY1dV1cDW9EvKrbOevUACuqAIdrRZ3JZ+4bhAcvJ5OdM95PVm4zq96raeQ4MwVM8Jdf4CruKo3Ntc3bKa7fuTfyZP8q/Vz1t+/P8YbDAi2dxhOIt5JWvaFJEwddXyDpD7r+oMgQgYC0eZIJxCmZWMG6PAuCSv81oNwTFyd4/SMbNPQuICgv0McpXjjbaSSjHKJjPvdYcD3kc0p+XzJeSapvJRYl3jLlxQGfLWNEA0OA9Uao7bwe/vE430GcYCU4DdrlEpo0z18ZxA2x2tLZJVBM6d2ffACtM7Q4QB/uIUbv43zW9zyC+zmEtcMEMGIZHvJbbEhWaxIN2ds/I+4ORjTRC0zrdC6YdF6FFZSNhJBQ+QFSCylEOimxhkJShEAgdX4oiWwilp7gGLS65M4Dycdgc6JbEnPb0i8hkAKvKBPEt8g7U0IwwDP7xEFHp6rcOWStsqQWcEqvMPO+IK3i1Nk+DnrasKZnmBUiFAWedVYS6Hw4zE7ezUHzSkvKgm+h60b6rqlrRvO4zk/Hd/hG5OYb4wFB0byo8+P+JOljzMx5XzJ5XRJAx2LLAmxZYEtW5yQnWTMGkxhqeI7/O7bfd7vxbi64bnOaAvFeSXQnkckNuT5Emt6cPNvQTlC2BYVWEpZ0LiMzfycYVYzbuc8/exzylnOC+9r/LSsUWXFXRXjkj16Nx2TbMPZVFzVCPvaHE5YcL4ijSzjJCDTHi/Oc96NHDrcYWMv8Sb3uL/b8DhbkzkLxnJcGv7bOmSvH/C7bx/y8Eaf9999QEOPo5MTPBaYfMbLzYJ0NMGTlp5bcHxS8pMLy1sHW9zop3xwOGRrNCGOBUJUuCiFVjOupjy4tUVeGTypoS2xt34bkd7kMDrl70Yt/eApv3mwxf7tuzTTGXd2InzbkkR5B1zFirNszMqUVLYhyxts1XRgb91g/RahvK7OGn11sJNXhygBim4Q4ejihbW58lm4PpR17YVyAucJwiTFOsEtWyCl4bPFClet+Jt7W/TDACc0xuju0IrFYUn7A27ducl3/vXHTE8b3r69zXg8xBEglSQZDdl9OOLds4LHK0spQDmFsQZrYfXqgtXJlKIyRA4CAU478k2LMJZIga8EfuQR9yI8IVB1Rmp7BPWC9cvPsdbj2R//V5xMv2D4YATNAlHktBc/4f9l9tncegvEClc8RbQ5TjgkAiskwtadLOfGHG6/BasUd/YSlz/iz2PN7CiHp89g9gSSGjHaA93D6ajzYBJ+J9k2GSiLq7oaZt0GWgumQQYOiHCmQQhDbFt+Lb7kaHeLz1Zv8a31I/54GPNvZ1+jfTVFrZ4j6lc4vaSJ+rhwSJD4SGnQ0wqX+YgiwCYxQlWwHYDudf/+bQuhhyNALBU0OcJrcTdDSFJEdQk9h9MS4Z8g7/RwvV/CFYK8FHCk4ORL4BIxCXBBHxcCN/cQaht7JhG57pgvAjo9xHV0tbhWNPwMY+CNacEbXcFXDMfrYcF1KsSbQwMnun73inDzVQ/RPeEqueraKZrXt1/3G6/nFn/JTPK///VzQQXXOc7BVXRbl/HZQKkxbYVOBogkYM+7oF21vMwFg8UQgoIfZgFRYZFhQrF1k1n462zf2PDLVtKKmkG7QmqLaRqqWtIQU8Uprt8jHUZEA8OeWuLrMaU8xAuO0G0P4w0x4RgpI0zbINoaY+aI4pTCPkCoIY2M8URnUphZD58ENXmfB7ag8Dt9sB9OEIMthtkrTGUR3ga5eMF6dsaZPSBJJJ7Jad2AvrnELRacMiHwR3iRT+g7dohwriTw9/FV9z1J0YKQWHxaoZCuQ5sJE7w0pRemBHpGWyw7t/L1Z8j5Hk6d0WzOyOX7eMO38B58jeC9moPpT9j94s/Ym7XkaYNHBo2kFAM8LLpdc7muKYzizkHKrThkXRhOK4tB4SmJc4ZYOjzPR7iWqrWsnY/nAjwTgKcYxJrd8ITd3op+4uH5Y4x6G5c8BD/FOonSFqdLJLbTWCoL0iA9SRPtsvOtt/ilyRn9y3/Fj15u+MmJ5vEyAS94HZclnUSpkNF4mwcWXGbIyoLGlLgkJE4c7uwJn6ubcPct+ltDRLlintdcNjmxCtBtxQ0WbApBJQO0bVDCYT2vK0BGI6saczHls6nPN+49RCeWgerRP1/hz1dEIkeGPq4t0FlBrcc4NSBJK6L2jLPLU+JJReIZejZHHT3l+Y+fsdlY3F7A4skZm7LgKJE87DkSF7LuTeiNpmRF0znu0hWS7vwsiDzHve0I1bSczGv2en3itiHftKxWDc75vDcKeLFsmVYag0UjcErx6weSW/aS2bnDc5r1eslZ3WM7Vvi1Qbczaj3FC7eI5JiyPuNiVvDMe8W37gwhCPjp0RwZOwZxxH4SMPD6pB5Et96meXnM8ctT0mZAai1bcQ1NxG/c3ye45TG8+RFi+C7Tj/8Zxxef83IzZuAadm7G/MFTzZ8/mfFqXaBr05ntSNdlfTvTNQaoTuOvDU6qjl7e6Q8QXleGnL4CHYz72SJ7lTMspIc2ip+uQ56da3pW8e7EMojn/PHU4xifvzfu0UsSWmcQxQrqTRcTKAY8fOdDdNXw/PHHuJMFb90PCKSPEALhRRze3aKaF+jnFUsNzhk8JNIJTK5xQhIAcbe1IbSjFoJBHBKJhigOiNKYwBPItiBol8hSYlaa5fw5zz//CVl2QTIeM9lNcOvPcdUJP1zmPBpGWLFCjh0udwgX4mQft3YItwJybL9BDsbYZYo8m6KWT7C3F2zOhshHn8H6BSYWSDfAZgKx2nQOzlZBrZHNHOc7hJ9irUCqCqc8RJFj/as6b1rIamKb8RvRMW7oWNQJff05vxfe5vzlEC5/glpfEuoCz1qitMEmBWvj4wU9GPcRIbCuIN+AMUgMNoo6BoJz2CRClBNYA6sMmiUCC2cZw92cD+4bctXn5GKA52ec5R5sNqBzWIE4W8DFAmvniPECsZWCGmLHPdw9D+l6cGZxtgUc8srr4JpS64T9d27G1/nU0EVnCSQCg71qF8QVPfn6uny9XncH/Ox9b0ZUvjlYuO4FruOs/gpQ+P9p3R30SQYx0VCxFS7pmyG1dwOCI0zlY8QtTDDEeQN8XSCbEkuOKF5SljuUwTbaSXzfQluQtz5WKOLkbQ56LTs2o+0NiQMFvW+SRCeozZLWDwizL9ksjrjIYkyaMmlzCtcjdSvibMFlHUE0IPQdcjRiywU42aCUwvMDhHAoGeKMwOHTio4Fo3AITyGTfWIvwFMtYjPHaI1fPUHOHiPiBl08JWt2Yfgu/u7v4N332cqesv3kD9g+alioBhVlrPKcnAk1MDIF66xmUTgmk5jb2ym6tpxWlo0B5XmAxccSKg+pLLrVrJ3CJ0QZn4iENBJshVP24wtGPUcY9rDqLWz0AQQjrPRRxuHaCqzGlx6NMrggQCqBDnYI3rrJX//WmlvmX/P0yZIfnjo+uUjJ25Ag6JgIoBBSkaQj7h8a2suKaVuhVxnGEyR+j3D9iqOnEu7s8e2b+wzqp8zrz7hcNoiowhY1E7FGly0rFSJM0/2ifYWlSwWTdYtdLjk6zvjy/a+RJJKtuGU0LvDPjgh0TeAHSNESlBvKIsSKbaRS7MZzZvNLjlRGNNCkrEhXJ5z95DHT44xo0OPz0xVZ0zEb1gPHgecx80dEOxa1zrCVuJJVAVLgrMQTlhvjiO3AcnaeEWvBjoBiU+GKlk0FNwYRh2HO46ylNqaTqTjLR9sBH8YLVvOGl89DlMk4WwmiqMfEWExeUZsl2h/Sj0c0pmG1XvO4bTl4MKY/jHg+z6mFodcL2Ikko7SPX6wY3riFzCwvHz1juYHYRezuFIjMcX/nFncHgvFoSHD3t9k8/y7PfvRnXJYxTSF5cNfjR5uAP/jiki+na8rG4DZNJ48MFU64DlAHhAHRanASK7trwSnZ9QtKdL2EMR1NALq6TtdzCQRWKoRVHJUR/+ocAuO41VMchDO+mNb8owvJ7+xMuBnH3YnRLKDNEEUH5O/u7fFLv/pbfPrj7/DF0YL3woCBJ3ESnPAZ74754J0N7U9XvCrAYK7KuUA2lgaDLwQRjsBBYKFyjkEQkChDHErCJCYMA6Su8doNXu1hNo68mjI9fcnp0cfIULB39wBRPoOy4mL2hH9hPoB2hRg0yIlERAr8GFcqxDTD2Q3IJWzFUG/BWYG4OCYYvGBefYB4eoo4+xyjGoj7UPnYZYGsS5x1uFYiqwVCVuDHWNn5c4hY4YoK56ouqclZXFmhXMOHnHJ7Z8GP1Tvsbl7y52nKp9MPsGdPkMsLgmaNZ1pCX+PFJWsRIJSP7MdIFWMzjVhmuLJBaANBgAsdwrY450E0RGQeLOsuUSqsEJd9/JHmvTslvV7Il6sdwizn3AzQFxXUBZQOeVbhzufYYgqXBrk9wO3EuDTG3AoQcgue08lHnH3t44Hofo8Y+/pMf71e8wskCNmZ0HRP6fZ+6677hasnXlMhxRsDiTfXNbXbXvEh5dW1dDX4eDOloptz/GL2DD8XVPCuNCNdN9RpUHFXuenCofwdGAX0yy9Y1wFZFFDqzwmXJ7yqYtjZ5a+lH/O3nnzGHfMFyaog8rpoHzN+n4G8IJj9gGqe85Kvke8+5OZWSJwOSNSKaHlO7t1g3bvF0M0wyzMydQMnfHxRoHSFtAXYNbop8JtztD+kTPoMzSmulZjxPQZ+i4m/Rl8cs1tVuPqYdV6hmx5+9hRMHxdEECSIeES/d4DSZ5RLx2awixdn2PUlNhwhrKViQLSzQ7+5pDGOqlx3piOeY1m0NGQErWGiKhSGdnKXYDgmiDxUdoyZLQh8iyNH0KCrM8zyKUenhpNeS1+P6bttRG9EunOHQf9t9lYvELMCu/iS4nTOTy72eFULTFlxmmmM6tPv3eKhukRdVqznNWsUWIOSmveGhiQc4MdDIipO1yVPc4vWHqVKEKOYQe+cJQds+AYu3EeICab0oM2QnmJrEBG0a9p6gdUZdV0i/YSgt4s/2CbsDWgmD1hIhc6eUc5OOcnOyRmyPxww8UB4GiEVnupxc0si5AWfrqb4oeKg73Fr1ODbZ9jpnFnZ4/c+k5h6Q6l8ErthcVSzd+M2f213h5ff+yF/uvTJlEC1mrqtMdLHAZ4UhGaFef4JP/A1f5L22U8aXj56hdGWYSCYZj5N0xUQEfnY9VOMkETiBb30DqPtHU6zC04+O+bV45e0ZYOIIlYbg1wfYdCIns9jHTEJJLIAP0zwVYlubQenC4UUgnig2B1AJBxJW3F7LPjwzgTViwikYkKFCwVvv7vDusz512eCTQPOCkI/Zmu7RzG/4EjDODyi53woJhxnHodJxf5On92ex9kmIEq3ubfVcDZvmYSSg0mPZJiw+N5P+OSTHBWlfPPtlv2bD+kHA0zpYTcrZLkgW29TuTmjhzchqQnLOTrYYl6GDLcGhB/+Q+Ts/8Zk8+f4vuTj7IDf//KIo8WGtjW4vEDULfgeTgWdC6+x2MYiTQfBOsVVAe0mw7RdcgPGgOnM7hAeQskOp702a5IS28KzJw1iukSEHj3bZysyzFvN45cN+XzNP7w/ZKs/oVHdteOazpTHS0a8/9G3GI+2efzp93n8fM2D+zuEvgU84tGI2x+UbMpzHp+0rADPdWMj4SDBEQPp1cd2rsu7HkQ+vtCkaRdr6ZkGv3VETZevXBQtm/Wc588/w0rJ/s0Del4G+WNMtuCfvtqhWD5GvnMb3tmBOw+7+LQqwJ6FSPsJLmlhkCDrAWwKRFaiREE0mbC4vIVcfxdnSpR3G7eKEMUC8lXnXG0sWI1zJS4MsapCSR/rXxFAsgLZE2B6WK3ZE1O+MZoR3zD8WXiLUW35szjhdBbB7CWU5xhddMlAylF6uzQ6QfshvkqgNVCXCGpkbNGmxQmBCxVqNMQMRoj1Hu7lGuwZQmS4QYXcHWOTMVk0YtkT/PJOyf9s7wnl9or/ZTak/HGNXS5g1UKTg9SI0uLONri67bShbYPjAkeBuE6NuGYlXudKX1MY/8KmLK4ojK8Tj67ote51L/AXN/FrlsPVCOP1X93rS9tdUSLFFQvitU7zZ9gR7mdf7q/Wv/fauX3IKI7xE0c/e05jBqwHOyTqDkH2mFxPaKIQz7S0OkfZEmEKjC6gnuG3kirqI/2CKJ+j04dEPYUv9gn6gkF2gtNLymLGxt0jqJ/higYlxxg/RgY9wq0x20rj5lOIR/iDMW7xGKu3EYRoozDDu2zJNbY2FE1BKTTCc+RtTdGEyPaUUSDx3Ya2d4g32cFPE8J2gZ5+gZCGROUI12LMnGY6Y3F8zhM7wbsRMnaHSDcm7D1g9MEdxrefMJquEOtjzhdP+OJowid5RNs0zNYNG+tj3B3eGWbEi5xyWnPZOBASbWoeDCzjyEcmOyTKkhU5j9eaVasonI/uj0kGczLjUYpvIt0dnNjCVWnna2MLhqMBPUpsNaNpN7RNjnECNdpD9YdE8QS3E7AoferNF1SrlyzaGc/XIVvDLfYiDx+NFBIpYyb9bd4VUz6ZXjIXAfuDgFsTy9A7x6w36GdD/vTlp/xRW9FWiiRqWBy9xO9t8dvf/ibxl9/hXz5dcSE8FI66zTu/KLqI7US2iIvHPPvpkBf9Af1Jgv7iJcvpjGHksS4V60ogFBAluPwMVziQl2z5AXs7N5mbc+ZPzpg9ekY7XUPok1eS4viyk2amkiMds+lJktJiXUIcZuSlRliFEwohJCry2B1Zer4gNQ1v+w0f3dtjsDPAF4JUOYQrOby7i6iWrJ8YTguNcAIpAybbE5Sc8mpl8BYrboSaxEw4uWjxexX9gce9/R2mC4ON97k5dry4aAikZn8QcXC4zfNnL/jypy9YuJSP7qy4/fAjDkd3QPcwmwtkdk4b71FcbOjFKf3xAWo9R/oRS71FWhuCh38XtfHozX8P6ppTc4Pff1HzyfGUWltsUUJZI6XAhRKhFMJ2qVnCXDE2ZMdofE0Ev2YmWNMBvw6c6Bivb06WkQrhHJdnlmm1hDQkcCl7/pjalMxnjtV8xX90f8DDwRArJW21wukCWQqc9Lh19wFJNODJo+/zxbMpDx/EDAdet/dHPfYe7vJ22VJ/lnOpHcYJBB0oEgnwgZ7oiPDXB8NBHJBQkqY+YajwnEa1BVELfi2pSoutDM+e/oS8Ktm9sc/OdojIn+JcyXdPJF/mU8Q7Mdy+gTi4idW7qEpgViPko+c4/0tcGKG8AHduEcsZti1Jx5JcvYdYrLDVCjHcQVRj3KpAbJYdA0BrhHFgc1zgYb26S17xHK6MIauQXgUmwhlLqjM+6J3z7l7BD7Z2KIuE89jwSbGFuTxHFq+weoMxhkBommBMafvUXkDopV2aQ1MidIWMdXfUbsEIhTeKsaMdsPuIF+CyE6TNsVGB2AlgPKaJ4DJW3D2o+O39Ke+Gj/lf9e7y+Q8UrFa4dd35RIgaaR3MKkytEaaPoEJ4K6yuETL+apZ1BQR0g4irf0DD9R1c3yuu+oVu+7+yeRRvsGZ+Bjj4C899fZt7s4ugM3n86uFffR7x+nWds7+w/cLPBRX2hwptLO2VqZoxlkZrWut1lEJb4fKK5WrNbl3j2Zy8LHB+yweJ5mFruZ1l9G3AOGyJ4wEIjWgLSqmo47cRByPi5Pv025vog28Q9JeE9Y9RmzNsvUOrDOlmiSjBqh6e0LjqJbpa015NzKVU+F6KNBoVxcSJJW0hTx8w3p4wyZ6yDGJI7hDbT6lLjRKGwJzjEeCSHhJHowW5f4jAId2AMPVwXonSkA4PCAPQtaURfYTTGNPSag+9npILR2hLGg3++A4jVZO4Oa03wAtCcJbKCCJPwdYdXDGnXK8ozS2sUrSrJ1yenDHXf85iXnJnCH44JN//OvnBr9A7/Dbp3TPU2Yib/Au+ufkSmSUc1y1B4+MCzeX5gE+ammGZwWbFs1nBonJMthL2RUAUa1JPkKD5YnrK5VKTGUsURkRNyGyq2MiXSE6ogglpv4e0CtFkeL1d4q//Bru7fWKxTbFqWJ6fUa3O0RQsskt0MOJ0c49AvM2yWXN5+VNOp0tOXcO81tyd9NmOQhJABT5hmHA42sHKDXJ7xGQckHpgW4MNHb7XQrFGVhuiukQ5SSsrbm4dsnvvAw5Xz7Cfr3hVCYrQY2MkF42jsort7TGj3THl5iX5iw3x7Vscnxe8ePaCdNjjo13BSeM4rVoa1yPQFY1X4DUVzhPo9TFHlzmbF08wZ5cACC/oHGYbixWq2wgJMcZwGRkGTUPTGPDEV1ppKVCh4v7tEb2epZ+O+ZsHive9V+z4JV+USzJvl/3DW7TTI3bGW/wP9ZrGrXky1ajakBvLT9sHfJCskBvFNPo6Hx5E+LMVl7OS29shRAEvy13OL14hg4bb6YDfupOzt9snDBW1l3Bz7CNnX7Joepw+c9jah8Ndbpqn7G8bAnmDV+dLVL2mGUgKoSnyc8pag3zMnXyG3fsVZDhhoUO8Bh5fzpgult0xqbE443BKdRv6VcMmDAhzVUaloOvKupOd0O0VInx1kHMOpAIlXpdad4XsOmG7zW5ZYiMPxBbrGaxFgmhqbF3xh1PDsmz4H7+3w+FwG1lGmHKBaGtsneHFfQ7fekg6mXD2/BEvX56zNQ4ZDQNUoEi2NA8/aomiJcfnLecZ5Bg8IYicYygEgRLk2mGAyBlocvqTgDDyCBSgazxhUEZ1B4qq4fT4OdZpDm5sce+tPXppA3XDi5nmXy5GCFviCg3RpBvRpC2u1ohsjlNtRyLwPLRskVGOWbVEbLisbnaPsSXCWGzZIItNZ3SFxRqL1BqoccJDGIVnNDbo2BAULa6oQBkoEwZmybdvzwnujvhn4S3SLCZOVpxUtxHTArvMYW2BBu3XhJFH7DYoU0DeQ2kLWYvf1lhZ4USL8ktIfRjdwPV2UH4f4hAXNjglr6SHBtdayDN0ssUnswHzbMM3bl2w/f5vk5z8GsXzU0RTQLbGBAYxjBCqD5sVrHMEErM+QpkY2hXObINLOh8FaQBxxSa8+m2+aZIkrgmMV67N9irmSV5dg5avWAXXVMjXy73+I66toe21+/O1NOKazij+v9IVBe4XMSHqF3qFh28T6J/g5T+EUlEH7xOVG7yqxLgUoTz85gybZdS6RvmdNlp4fcLWgu/RS316skHLG/R2bjO2H9O2jrp3m8CtcYsXVGJI4s7wTYuNhig/hCqjFPuYQOA1LcQT+pFB6AI/3GWnF6JdQ2aSLnnF1jQanFmxzgyesogqw6W3GKQBQ7HAOo0MI6Rw1KbjyYjhDi7q0a7PyepdjDfAFRkXZ2tW6x+Tz1rc3pihB8XWh+SHbzGcfER8uCFa/5hxVPD1/BEmS3lRGVaNJBIhzbLHT44T7pgVqsi5vNhwtGnxkpC+SxhqxUh5jKKQ5eqci7OSubYgPcZNQrGSHKmQgD+kUgOC/ohQedimwRcS995vsHXvBuPJFm3uWF3MyZYzjMvJmgVrP8Wt7xD2H9K2OYvlF5xdnPM0izirIB+n7PdT+gg8X+B5EduDHd4xM1ZRws5eShpJfK1pPYcKDF6bYcs1rs5QrUSLlv6gz/6N29z0z2nWn/HZpmXt+ZQy4KJybAxEvZjD2wdUrqB89l2Gd26yaVKOHz9h3WjevxWDNXxZt1QuptGOyhbgZZjWEZBy8vmazekT9IsTTNsivaCrv43DqborGjrEGcuyErQYRFmj1esTCyBASQ72+9zclQR+ytdvpHwzmXLPW3LRZjzVDf2DO6Qmpz9I+esflaz1Ed95ZTCFpnDwZbnL/UlAujxiKt7l9q0x77Q14cs5O8OUflxyYQ44XR2RTV9xZ9TjVw76JJFh0I/QyqffT3mvf87FqmZ1epcTE+Nu3uCmPWUcTvHv3+Do1NFOn+LihnUzZr0+QZuSdfkldxcnJA//JnhblCQUbc7svODl0aw7FGmHaAxOSZyQCM/HCa+rnVfWCFZ26QNcR/0ac1Wbr/2Xria/SrxO70V29bw7umnIWpy3xkZ71EvJyyZAWIGta75oK/4Pm4r/8INdfnlnQBjGtPkUYRqoc5yE7Vv7RKO/wcXLZ1wePSPPGra3QsLAw+9PuPlui+OMk5OGk4VjZbrUitBBTzgGSpIbi0biC4etctKRR5wGhJ5A2RapDYGRWKNotGOxXLBczNjZHXHn4QE7ux5CLynymn98cRPjWuwmR04GWBch4xrrNGQ5zhYI1X0nRkpEuMF6AZFdsLAxdtmCXSKsxdYG8iWUGwTXzA/bySekwFkP1drOp8kPoTJQ1jiVQy9AuZJv7Jxy/57HD0dvcVxs822x5Mf+LnYqYTnHzS3OtFivxMTdUMbYGpvHyIVFlAKvKJGywYkK6QtE5GHjMXa0gwiHCN3DJXNQ3tVQynaMxyzHqYSTzYTff27YHmZ86zd/g0n4O/Dc4bIVsnQYlSN6Hqg+cm0RZYE432DrU4TIkcbD1dtg+4DXSXevWAPX04KveoZuSflGOoS9kjteRU9/1Vp0XmDXM4drqeNXWoor9qT9C94Jzl5dw1dD/Tfvem0U9e9mW/73vX4uqPDNbx1Srw25GCB8Q1JPqS8uOLmoOGtCinaFyc+QaoUsM5I45q3t23x4EPD1+hP8y59yWQ+56O1RJ4ZQxjTJkCQWjOKWuH1EafZZTv4eQTjibvOUenNIFn0LtXVEL33KoPwcWQucUARxgEdL0BzTepY6nBB6EcqLUUJgxgeIJCFyK2Tm4YcpvpehvJp+fd65x5ZrbCOw/T1Sb0VECbRoXWGyI0zRwykfp3xQPiIaInuKyIB2EY11pMUSvWxZt5qADe2moREhvX5Iv98nTgVJmBEUU/y6xE4NOh6jpCZ3mnZzyuL8jOlawPAGI5VTzz3a8IDtVBD2YBJ50G6oFo9QJqPRD/F6W5T1r3D59j3uhX/AzssFLy9zjhYNi7rheP2c4zIlVw1lueJ8tWbdKsKhTxMMuTGo6DPj4jLjyaKhMj6hcgwjj4NI0tYaZxsQBrNesCoSWisZhQGhapivpxzuTQh9RTC5TVLl6OwR9mLBLCtYaA89fsjWg2+wPb7LzvanhE8u0MWCi2JNvuqxs33I3e0RE+VQUpH0BrybpLShIqtzwNFWDcILGQyG3Ng65GuDmC+ffsLvH5WEwz3SrW2OMsvh7lt8a/MJ96qGmYh5vCipVjAapbx9GBNEQLLF3nhA1Et5Ov+SL6s1CxXycv+AwVbNnSpnz+aoUcN51WCLNcvHZ7y8zMmXNabWID2E74PrjAC7BqDLzDXLjrJvS8vaOtympDVdEegsWiSDSBE4xWyheJEr7ty5x69/85vsulfEj/+c8/IcBm8RRRvc5Tm3Ass/uNXwMqh5vpCszRr//Dkn/bs4MeO0SrgV3ie9UWCCU5LxmNOjI149+Zyq1bSskYOIBzs9JpM+lS7Jj9aMh4LR2z5frrf5/nnEDx4tGU99fvd+ysFkj2inz24wI8sceTHnvMpZrZZIAbcnHq5aM/vse2wun3I6v+TLVvGiTLFGo43Dls2VQ7OD8Po7o9v0Pdkh0u5qEmz5qiheT5OvZCLC97rc6fYqcucKthVGY5WPCgJsG0ORQ57hXHOVKOHQzvHDi5JVe8Z//N4e7477KC/E1DmurTpzz7TP7sE+460t1rNLLl9+wWxdMBr28QIY7RjiNGDnbMXjzzOezhXWOhIkiWepHSjp8IFRIOj3FEkvIAx9fAk4QyBAqZZGV5TTFav5JXfuH7K3t8Ph7TFSWUyj+afHPU6bPm7pkF8sMIMniEAitya4jYL5KbZZd/RQpRCDPvQG3N3ecDDc4TvxX0cGHi54iLs8ReYC54cI20lQlPSx1J3EQ4V0m5wDJRBtg2s0sm1xtYFyihis+eNki95yzKGseEvN+FE6op43iGwJmxKxyMHWmNAjMyHhqIf0fELV4so5simJnYMggCjEKEPl+Vg/hRxcu+yax5EBFeBWt5BTjV2vQG0YBpfUB7ucq6/zv3nm8bvDc9QoBzUCcwLSBwXSghtGOB9YZbh1gyrnOAJQPYQagrNXPivdL1K0oqPXOvPVVOsvbszCddFR15KGa92Co5NovDZhurourz0Yrg0fr6mOP5NNfXW9c/2e7vV7vamrlL+IXcIv8OqvCsroA9xgDx0/Iim/RFadb4eO+8TO4dkLMEvKYAsVhARejFQe9PqE6T6RKvDLKU70Sf0G35R4NfhZhCvXuLJGB9v4qU8sMnSrqWyFKc5p1wYn0isgNUL4CbK/S2ANykpqbUjKJVV2zLou8KVE52c0jU/QS+j1PKK+JElaovocpwV2+Smm2kEFgtK1mHLF6vIl81lJHtxg1Fsg1zk5e/SHllHfsR37xG1BsXmGOqlp27vInW305j7Hu/8J6a/+CX9j/Jzjy4KXlyXT2nCeHzE9HvI0MHhVxnw94yLT9OSYUvUZ9T1u+TPKFTy9WDFrQgLlCH3FbuLhaY01eeeHU87Jqh5LBJEK2U0DNsuXFOYmQ+Wh+ruk1lCtzhGrl6xOHzErLWWyS3L329zaPmR77w79L57h6g2ruuXR2mM6vsHt3R32lSRyjiCIub23j/U9Ml2CbtF1TWuhJ0bsbW/x4cN7iMVL/snnJyyDCf2DO2yahuPoNu/fOmeyWLOWAc9zjZ5qZBDy4NaArb6ljQaMh33GoyHz4pKTckpZhzxrdri9pTgI14zbmsFEMy8rNk2DeXnC82drVqsSnbc4JxFBgKNj3lksmLaj5JsWSBE1bITFyyrqiqvfPoAkCgR9T5BtAi60INra4du/9CHjccHW839LevECXX2DcGyR0ydYV/F39g23Xc3xzHBSKHbWX/AqeYfEK8lKyYW4ze0txZY9op+kNNmSV4+esFqvqR082+Q83FPs7IzxQ8Pl8REDr+L+vZBRFvNvLoZ89qqgvZjxHzyc8M3dAaK/y46/4mJWUzlNNjviYrnAGMtO1OCLkuXTT1lOz5mvLvn0csZzJynrEu0Etmxw2iKkw/kCwoCr6olUqqu71vE65cFZ3jzUdSVTdBLKIOjYfdZdlXSHsBrnPGQgQfQQqxbWG5zJu1ptOxD3Va75Lz4+Y/XWDr91q0842MNUJVaXUOVIAaPRiP7gGxzcvsvlqyfMF2cMBimR5xH1DHfeF2zvrxk9XvLZK0duOtlDKgVKdqSKSDgizzFMJWnfJwx9Al8hnMETFk80WHyydcv50Uu2tjtfhzt3d4kScMbwyaXjj9a7OAnyeQHZM4QfwThFygF2Nu+8mkyDEAIZxbidAcNtyTedz/f3f5328gagsOcCua6hUjgvAFqk5+Noccai/BDDFdvuKk1JVBmuqUE1uDzDDzK+GAY8Kve5U0u+LU8xQ8d84+M2U0RW4lYFsq5wvqDqhVhivCDFly24DKqCyGrwfEgCnHLUSmGjGJoAshzrSohbOJC4wQ3EuYTNFPxLIgPx7gXr5Fv81/MPqX94hP3gHOHfBxvjKMETSA0u8bBeH9YCVzZIvQRR42QIXoJwPZxrQXVpY0ILRNsxA8TVgOsrBsEVyPBmvwBgr4dg19iB5bpfeD24uB5QwFe+S2+YQl+9wfUj3rju3Wv25c/GS/3irJ8LKhhvFxF5KK+H3pKMo4Tt7Yqb6oIfnLY8DyS4Kfu64E4ccHtrzEcTuNGeY1ZT5tOME+ujzAlqvmTdWArvFsX2A8K9G+xOtrmpPie6fEau3iNwGUP7jIaUsnefbOe3iCYlw+JTgosvqevbmKRPJGssOzTJQ+rxDlvmkrDSmChFCYPS4soEBAJWCBPg2oLCG4KMqftj1P5DfHmCnE4JF3OaRiH8HmmgMNEWaRLinMXIKe3GsjYaFQfIOKKnpxTZBukilA/pyEMJTdgbEW/18VKF8hyi1ZjaUJYZTd1iXUuTragXL5gvFyzsFkl/j6Bdo51FjPbobe+zkwREKsCqlEi0aLdGNCeI43Oq0wvy+AFq9Kvse5/g9w3pqma9mTGcZny26QCGrC3AtEh8+uM+79/c5pY8pVjNUbJgEEY45zH0FcPIwxiJEQ6NI9M+hdYYk1G0ATIcMQlDlmdnvLzxDm9NfJIwwb/5Pn46prh4RlQ+opkecXZ5xrxQrO7fQscTlADVZDgnWVcbNnnONDvk3sEOd4c+faWI/QDPVTRlQex5CKHxopS3t0K+sTfBM6bTwm42bKqQj59e8nB3wt2dPXYDmGjL+tULtuOU3q5PtHef7a0BJ6WhCvuEkaOYlWxyj8gaVtmMzx4rxgfb/E+/fsjfSTb8m8ual21A+OqnfEzJQmha31JrD6e8qwJxjQw6EFf6/7bBmg54aJoCGotsBBaBigXbvQ64eXl6AVZwsGNx7m0+rj5CHP46UfoeVbbB1Rsush6hqvBUTHTvbcZ7jvPna0Yu48awRYUxRkfo+hK99KiVom4doajZN59z5vns7+2Qly2vLpfc21FESvGq3OZ4XXBvt08VDvjBxYYfHRVMyzU7y5KvM2B+5nMxekCu+6SbV+z0BKt2w3RTcp4LZvaQQehB8YLs8hFmKPn0i5Yv5xuqSuO07bwThEUqiQsDcArZOkC/rr3dGIHrUxROyM4vAV7f3sX3XtHOX3teXgX3GIutG0RxAU53iLL9Cnyw1mLxeLK2/OdfrvlP3x7z3jhBeT5Gl9i6osmX+G1DkI7YOrjNYLzD4vQpi4sXKD8iSg+JggG70ZIgviT6bEa2bFFOkkpB3jqUkoTSkqbQHwZEaUTgeyjZbRgdhtK5ii+nU5JexN7BDqPJgOE4wbQtl6uWf3xyswNP2gbbFkivRLYWs26gHCNFiwwsLpRIMcRdGGTzivpwyE8nv4M930WV57gggb1bsDKIszXoFVZnyGv8O0hAxlhlEMIiwh40NWSzzjSo0fTVkvrGGNHs8rX2FdEEftob8Wizh5zVMM1x8xzyHGkaotrD5Q31ckbQ38KTGilrTFRhjNdJWEg6NpezSKUwRYharEAvcDsW+c4H2AuNbQRi9RmIgsRvsLuHVMGIV26f/+NyRrE5QdoIZyXOtEjlEEGESyzIbeRlC9MZpq4QtkIGcad9tbZDq65ALHcdZcob9MRrloLrrr8OFLBX7IU39vPrhkK8UQZ4g4UoxOsEk+uX7l7+6oY3YqS+aim4TrH6mYb5r9a/30qX3yOxHkV0i2r72+h9w7B9STz9Ae2qRxvfIXRnGBOQebcpx7foBznDbInxJ4S+QxmHUGlnROytUTW0bUupHYgQG+3C9kP8gUPOp/izc9oioJUhSWgQIiXpD/GlpREZpmgo6gIV9hGBJE585OaU1nRSt6Tns40lCCXR9pgg9VCpQAqDbSV1XVK3c2o0bZXTLk5ZLo6YlQF6Z5ct3SCbEpX0UVu32e+HpH6EkGN8JbF2g9EL1PSC5vgLCnNIM/wlDu4p7vbWRCPLTrZkZzbn81XLeWVo2xJjSqQNCPoxD27s8NaoQi0XlFSkPgxJSD3FJPbxnUQ7iRZdYu2mdWgKqtZRxwnb8RCzmvF0WtIfbDPyLcHOPYQXUM2O0K8+h/krZpdHnC1bive/jR+MkH6E0pcY01JWlqO8YLbJuHlwgwfbMRMpiQOfUBiaqkQJhxQa6QXcHEX86n6f7d6Qp9OOsVXW8PToAl05fumwx/aDtxhqyRdnL4nXmg9HHm2yx+Gd26ybhjMbEw1CbNYwXwk86/CbDa9enDHNd/g7H+zzPz+seTHb8J3qgHjxkldHDXNRU/mOTCmE8LDyDd2VdR37zDpowVmNC0JoG6pGI+tOKul8wbjX9WPz5YqmgVEa0zc3+LK5j+ff5u6H71FfvsAIx/z5c/AiItNgb9xma9tjcVywvVzxYEvgPEPcmyDrFSyPaF1EWTaM05Rt+5RtN8fb2mOYBvz42YxNbUk8S+UOebL0ubE1JolCfnya8aNXG07WU5Sfc9dljFYeLyJHk+7RTF9yN2nJXMWmzHi6MOyNJpykEUGwonj1Y9qw5MQqvvtqSVkatHbQaoQwnR499EH4yNbhMB0gc60tB66rrBPdH3GlP+/Agc7/pmOk0bUC1zb+1uFaA/MFyhqs0IjrRCkhcNZipWRWS/7r5xm18vg7hylBEiBMgK1KdJXjdEuQjuhPdkl7E9bzE2ZHX7CsIA73CL0eQbQkShK88ILLkwphILraM6QU9DyII0Ha94j7EUEYdEMIawikBGlobE2+LDBtzY2HtxiM+2zvD8EJqiLn//z8Flnlg2ghKjsmtbWYTYaTFmk0ztc4T0KUIFY+6HPkDcln+79Flr+PLDc4fNjax0UWcV4g8hJbL7qjrxMIX3VmhqJFSIHzPQQ+rpgCFmEEkZ4S7sPUf8gH6zk3Rjmzfswn9gH2UiBmOW5aIDYZoi0JVIgqHfVqDgOB5yskNTas0KqrtcJFWBd2smRPYnWIWJSIcoFLG+S9m9iyj3N93EmJ0EtCUZJMfJa7A/LtCf/Y7WGfrhDVMcKB1Z2nk4gDiBQuHCDXB3A+wxYZtM0VswOs6/oFcb3xmzfYCeINAAC+Smd4I9WpIyW6N3qFa5bD1Uu4123B66v6embxl/oF3OvP8WZn8DO9gvuq3fhFWT/fqLGJcF6IrypkpilswrR3j8k9+MiuqcqMUWX4rbDhgyhl4A0YlStkfUG9OScvVmgb0QjBSjj8tsGrztBFzeXaIO/fJBrdJ3FfMGpfkqoIzytRVYldOwIOMZNDWvkeUVqR6oy6NbRuCysVfrWiXSVUoQf9EYmv8eo5VlTg+QRRBfkxtqoR1UtMMyarCqrRWyTxVke/FQLqZ8TCosoKKw4QqaDfWyK9BtyGdnbBOtulSn6doD8g4QQT3acX+6SyREmDC8BLJh3Dwe8j5bozRdMSIT08FWLqzrjF9PYYp7cYRVsEgSJqD5DCp9URhY1YGZ9GxiTRkEAvsUIS1Evk8hzbbDByRTl6i+XDAb3BDzk8FUixQ652eTfdUBJgDgPu7TwjFzf5pQ9v8o2BRlVbNK1PZNbcaR1fNiGharFti7M508qwakPatqGRAbcmHrQllW44n2uOzz/jsn+Af3/C7dEE34uRvX18r0fS2+fm6EuaT3/Ak8/+Oc/O9qFtWDUaZzTWSpyUiGrD+vRLHpULzI1dHk5STBqhbE3bdMPNsGnpN5d8Y2+XoVyxnF0SSklb5eRtQqrXiN496skun8seJ/MV2aSPFB6TfMp2f4DwFIPFSz4vEk63drHHH4Ns+fW7Az6dWabZgqAcMbz1bfZ2Cr4u/w36pCK9M2Fc+Jgf5awLRynM1YFBdYcCC69F1s52QEOur1B1C04jBISRx7v3Uu7vpTx/nrGcFQgl2ZnUrMuXnF8MORl9xFZzwPdf9PnhScby5YIP9/d4K93QjyU68ni3t2FkShrdI/Q8WifojcaEcY/lYsmTWYMZ3+XdW7+Bmz7h1Vph24ajIuBJtYssb/D85Rq7PGNZC3409aiXLRPPsUSR0NCEEQsb8PnTJxgl+HrPcroUfFk4zjeC1abiJDvl5qtT9qOaNg1YrALuBpJXVlOsC4QxoFusckgvxkqvkz3Alf7rKxVZZ/x6Hd/T6VmvGwdBZ0LTpR/I14dAuIqT0rpLkZBXxnnILnry6hWklK+R4aMa/rOjNf+xr/iV1MeLfFAhTre0bYPdzPDCHmEcs/fw64z27nD28lM2ywvCICUc9NiOhiSDhPVsickabNuiG0voSTzAOUWYJkhfoRQIYZDCdRIa6TBNTV1V9IZ9hBTs3RgjPQ/bav7J0ZhHdQLOgHIdSp/uoHsaKWLc5Rxb5939QQBFhZutsTM4yYbI4RRZCewXn4M+RfRu4YoQVxWIaoPS667R8iOsdIjQQ0oFrkW0GdaLEX6M0A2OFfWWovXeQ1aGT4KUebGLm40gCzCLJTIrELYC3xL1fDwJ2hisa2g2C3AG5Vu8LUedNNRVhdsIXGGgabAT2zVq0xk0GTRg1U0odhHZKawCnNdwqjzEj2vYeY7Ye0hmbiCrJaaYIhuFWOU4MvQwRHgJxJMuk7tpEGVnjmRjhXAe1ALROjBXv0++2tBfIwKv1/V19AZy4K4nEN3/v5kLfb25iysO5Ff0Rsdr12bxxmtcl43r578+d3xFffwrw8b/bkv5DV61whYO77LCuHs04X3iJCOuTvH0JdrFtCrA1xv0ZkMbQRGPiZKIqLnA2gorDX4C6CNsUSKqEtdaijaj9beRyR4yqbHeENofEqBhs8GZIV5/TK9fEPoZVrawOWGde+Ty15DDG/TCFULsEKV7jGWBJzXON8hoiAhDnOghY4OsDc7zEE6ivOB1Q2ujAb3dd4mDCX6UEtFgnMCUmqULWLkYowPi/pBYNrRti3Il/uKi83tyCY17yPLwbzAef5f9kxn+6YBKjLgXZ+w0Eq3G3NtuuVxH3H3rAb9xKBiamDLdw3cbDscl8ywEzyKsRTcZWVtxVkdYY8ga2N1JGFEw0yWLrGSRLyjkTwnCt3lv0iNNhoh4C28nJYwm7E+OMY++x6Oj7/O95RFBGHOyqTDG4HR32JO6opq/4lm1oq32eG93gOklxMpSl4a+kPSFxZgpHwz3uD1wLGeP8W2NsC3rLKdfryDcx43v8rLt83I6Z5X60EuIygtuhSOCIEBtLnl8dMSf5g9IVsdsVnM+2E+ZrFpeLnPsMqA/+haT928Sv/pDlk+m5JOUm1/rQTnnT18a1hKE0wjhXZ8wOr8tATjTHXbLElfVV/5BGoFF+oqD3Zhvvj1gNW159GxDXdQMDzyEuuD84nNGfcVwvMezi4J/e9njxecX3Ewf8LWthh2/oYojDqKSd80aYSIkMVbkbMfb9Edjqrrm+aJiGYR8befX6C0+46fHDa0QnBQQFhMm+habE8Xs6JRJWfCoijk6bdkWlpn0kLZFBZKVN+TF2QUzN+WtxLAGvsgdp7lkvix5ulhy+/I77Ac16VBxkQVsWceu53iSF1C1ONvi0EgR4PygYzJyFfHbTRauDmgKIa4GB6huD+N6/78Cha8iObvS67ry612BDbpESIG57iPsVU9CJ0lTAgSC3Er+H2cZWSD53Z2UyO8hVYBrW4xuqLIFfpigwpTJjbsMtm8yO37E7Ow5nggI4z164Yh3kx57N8/RWYOtWozWCCuJfTBaEMQxKvBRnkBI27HfFGjlsNaQZxm+74MQjCYpvWGKbS2fzkL+m+UexjQIpbAhiHgLkwSQeohXupN6mhZ8Ca3DrqdIWhZZHy43iOAS9+QMO/8U2R/j7A62qBBVhqw33d6pQhA+ThXIIAIqZKtxgQQ/QQbdAMQOCvLBN6AdcyZWPNE3qM62EfkQu1jDskC2JU61BKFH4MtuACdammKFcwJfaOTYwcBRNBWu8rBlZ0TqUh/SPm62wuVz5KrBBj2EdxuXZch1gHUeS+ORfQLMjuAAquA2cjXHro8QGkTWGUbroUJ4EcQjrNeDRnS+TEZjAw/peVBLaBxouGbSujf7hDcGYp35xzUS8LOPEV9NGnjtmOCuO4QrQ8c3hg/iL/QLr/uJNx9zhUi4N4cTv4D9ws8FFXblHF06al+w5UPKiKJ3n96NHvcnz7i3GJIff8m9jSJOYraaY8J8SdYI8mpAI2t8U1IUAVMvxRMxkfRxQcywV3CQ/QDRbDPv/RJ27EiiAl8/x1u8IqxysD5kBdZPgAGlkrTNhrqIWakeoW9J3Tk+Q3SyT+O3OK/CKzZXaOQaRIaNbxEklu22wPZuoodbyNSH0S9jbt1FHP4ZweoHBKcvidQtzNZtor7A0UeYFjv9gvBygROGoNcnLiuUKvBlig12aHspJCk6OkRGKSodgLuFCBzedE6sM8I2o5UpdnufXnFJ0YQUW+/gKYdoG1JfYDc5RTVFeClhpIjtOaI4ppVjpO0hzQqzesnZzKE3kp2vfYs7bx8yDn+P8exLnsgD7CClLz3E6D3e+80ld+tLIu8upsqgH+J6LWvxBeViTWUVWij2E0hswclsxcYNSZVACXi17jR/pj7hNJCYCmY/UuzxIf39AX44wIVdTm3Qu8X4nX3eGkzQ3/19fnj0mEVraVrXoZ+vjfks0nPshQWD/JjESuZZj41pEHHE1ychD0YtgwPFedHnB19+TrGe8tOjNUeXDf3bgm8ejhHNgj/6bEZrLakfI8OYen3JwwTuiGNadZM2HbJ/ecYyX9EUJf7WFrsfvs+hyXn17CklgqenG743uc/47pi74jPqxQU770Z49k+Yrhc8baEVFieuNjJ3jTZ2aLl7TV/uiovyFQ+2HO+OGgZ3PColEFJT44gFzDct5nhJkq5Qx+d8bW/E5bPv8NMfPoVmzQeDB9zdDYiU4+OlQ0U79HY1erHmxdmCqfGIpUdcOE6PMj59dkzTGu69f0jr92F9hksHnNcb/vyLcx6fFuw4y2HaI9chcXnOzvYYkc25LBsKfH5wbtiOFD88XjEMNG/fiXk613wxrWitIQo8nBE8jCoiFvxXX445zgUm3WVdnEBdIJzsiqxSHeVO+FwTOq/R3a8A36uqe+3ID199h+6qIRDwOs5PQGcUe1WIr4ybhL16jIDXDAgkiADrSYjhcqD4PxHQ2IBfo8L3Y4QXgG4wrcHWBV5bE4QxaS/l/ju/xHJ+xsXJc8oqJ433Ge6P6W3Noa1oTYutK4TRmNZAYTpkW4ir9BfR0TkDiUHQtAblBSilGAx69CcjjBVMVy3/ZXkTPfKRhYOxRQyiLnpTjBCZwmXPoc4RQoPzcGWDcwaXjVCzKaQGEW5BeYmVBaLOEJVGNFnnVWEMIk5gsIU0DucKRNVCYrDSILbuQbSDnfuIYk1tEzgDV14yDYKOs1lMobSobNOZPrY5ynN4/QStfMpGd0kebUmjS2JCzKYHSb+LdCxLbFUgdYNbl4hhi5zUtNrirXzsT36MqPu4+RmUGcovMWEP+3yDXD3FnS2gVVi5Qrg+rjxA6BohNKLxEEJh27qjKx5swyLGLVdIDTaYIdIUV/Vwhf9asPCzFAP3VZPwxtSh27D/woZ4/ZzXMU7XF7R7ffdXXgvX73HNdvhqPiGEfM2McFfX9/XL/eK1CL/Yy98dEizPCLJNVzZKsG2IlH0alVGbCp3BUkyQniBkQWwlNnqPJklQQYssj7qMczbAEhcMIdxjonOsGGN6t6EnEcN7mME95OE91PIHJOc/ISp2aSd38EcRSvngEtr1c4KzZ9iqxfVSwrLCDwTCKxGiT9sbQRrg4kNU2EOmI4TfYBKH8p8SFTW+OUfrCD3cJk0z6jwjG9yHpI/ULX5wBKtzaFaIqsbrD4ilIiiPMNpD0CBthiiPmK8KFmvHQPwqt9/9HQ76f8z2+o95sZpQJbskqURGfQ6/9S3+R+4TBvIertFYB2lPUiyO0KsjKiSN8fFDx05Qk1+s2ZSG0POJfcVFbvArgzZTHrUFuqqoiz/lU1Ww+9Y+dZhCnCKlj4p26d3a5c5oFxf9c7776TOOa8emajsfCQTelUDZCcs4bpm05/TnU6o85lJJNs7yK70B3xg0TLZCrDfmjx/NWR4fcbIo+fS4gkDx7v6Iw0TzyZNH5EYTCp8w2qXYrLit4K1gRmh9jtIRu8wxx19Q1jVOKuLb3+Q3hiFvvfySi7WmWKz5t8uU23v/ATftFyzOjglUn7/9y45V8YJVYWmcwyiHs51++rrECGRHI6ej6TscKMX2QPH1rYbtXYvY9lgvKrSwGBxN63h5vCRIMohOGCYTyvURn/zJx1xMTxnfu8H+jRG3Y3iclZQmJdoeEes150crnhcWf5QSW4Fe1fzZF2fcuCi498t3acMdaB7hTJ9M+vzk5Zx5pkmE4q4vqNjBZWtupwGbnuKiWbIxIZ8uLEYoHk0rzrKM2/dDjgrF47OCRdmQRF2Kw24Ab4dzfv+kz789V8SDEZdNgy3PO++daxleFOFUAKirX7V78yz1FSDL1YHq+sarfsFZRxcXfEXRvz7MmTcOZ/Jq+myvhhnXu4Ho8lZQHi6Eoi/5b8OAVkf8A79ioAKEDBC+j21a2qbB6hY/jAj9iBt332M02ePi7Dn54pIkSEgmQ6L+DrbNsFajmwrRaqzRuNx0aYV09HopJQiH8AVWCay2OASeHxCHAVt72yB8yirnv5weMB0myAKcpxHbAdJXOC9F1BFufYwoV2A00vqgHbYpsGYb1iUy/BL6G0TeIPQG14Zdr9BkoEuE0ThfIocjkBHO5Iiqgrju0pIGAtHbwS08xKKmlQ436yOLC6bSdakcxRpXLhF5gSoLrM6RtiEYx9goomwsxoWgNa7Jkb5EFD2sGCCcwpQ1tiy7XsMBnkCNFTquoEgQj17gzBSxzDHZGk/k4HnYE6B4gZsvwb3AujmIENfuI1oDVqMaC16Msxbn5YhJigsPcNM10jTgbSCxCL+HzWKk5o2r8N/x9zf3+jf6hZ9hDlz3C7zx32sJw/VV+BqA6Ewh7Wt2wnW/cA22vYExvPEm7hesa/i5oMK37icMhzWHeoVkQOb3WLqII+99hm/f4LcO3mczPWfz6hEXJ1OOZ1MGdoltAzLroUtYiRAlBNZF5OmYNI1IhjfZ2kk4cKeIxlLonEx+yMVwwA15gCdy1CpH+HOELtCtwK2P2FQ+SyuIygUy7dNEe9SjCfvyM+Lz/4zavk0z/mWig/eI/PNuOkeMyjcIG2K0Rok+nl9g3UtcG2An91D928jD38W8vUHauMsvzi9gvoLyFJnfwpldTN1QVZdIcYASPlWd09aWtnU0dgvP7+PLHULtEVqN3/tNkOeo6hXeagoqoEkmuCgmLVZ4TlOpAY0/JgogGQtGboXTDTLpgVchmz6izCm0wKtnbBZnXJxn5KM1QTTggrdYcZ80+j7iy5xHeQwKkn7Oqf8h6ahk5+gTztwuGxVT6pDZyudlYanrEhUGiCBgUQV44ZgtJKEnsbpi3jpGiYczDTPlkbUt1eKEYDFGRBlVopFuQhS0JELh/BG9O99iHCj0H/0T/uzJFF8GJD60xkPTUZr8pM/BJOB9NeeBKPhONSFvNIEbEMQpxd7XeLEuOH78x8zP5xytG46XJW0Qs7c/wnhgN2fMzgtUsoM3GtAsLqBZUT28yWUoWE+nPDq6oDaGUFpaz+FJj4t1wmT7FpN7B9RNwWKj+d7nayah4HD0Ed76T7lot8mGd9k5bNFJy7OFxbTiypnYgHNIAQQeKpDQGqzpasNw1+e9hz1+c7Cm3zzl9x6nnFxKWmOZpBETJNtNw9am5Pz5Bf/5Zwsef3bOennBb+4HfGtf4e3eoKwL4pcfEy4KCrnDdBPz3bMNx5mlfjJny+8crJdNzYvTE57u7CC8AYc7Dd9fwbRqSZoFN2TJ1v49tg9usD1MialZFRWV38ePNswsPHt6ws04pVqe8c2bjr1wTBU5pj7MW0ngSwIajqsBrY54en7JceuzWVxi10sQDnvN4U5ibBgjnLoic5jXoIIQb5Zb+YZxXYe4dkCgQygJwnvjUPcGP+xN2iMdQCGkwslrUEF0envfhyTl4QOf8b0J/3Q15Hy24O/pJX2hkEGMkS1ON7TWYMoM32j8MGK0tU8c9ciWF6znl1jjGKQ38VSLtSXGNh37pm7QVYNpGtAWLJ3nhg/WE0jPQzpNlMbsH+5xcGsHFUTYKucfzXb4QoYQX/Etth0uiSEvcOWmo3S6BilER6V1LUIp5OZKS9hqrFsj5BEisqhBiq3mCDsE12IlCNexOIQ22MltkDFR9jFyR5DrBKcaZBRj+9vYaoq3mKHbL1FOQLWFaUpkkSHyCltXSGPA1ahIIZqga4DqpgMfXIuLNJWU+NpipjmmbnE0CNEiwqvIBa+ED3fwojvYpwHi+BPcdIlQJS4GM/SQ0R5u6XB5BqEFfIRaYtMNhA4xljiXdqyHxoDp0itsfxvyGNG0kC3BLXCDPsJ7QOeB8pV8QbymFF4lQrg3rjP7l0kM4qppuKbVXhuxvpZYXk8Q3njS65SJ1+urrkNcTy2un/CaA/lX67/LKrd+k8BvUOIJkgxlHaYOsOUl9TrjnB5escYFEda7wSq9gd87Y7D5v9Jc9sjT38Db/w3SdINjg1BDZDlFNT7WGaRNUJ7Fece42uK892Dnt5Hbfwt3fw3aQ7QC8gUsZrh8hswmoFN0U2GnJ2TeAD8UiLai1RqtHbU+AJUSxjv4bkBUr/CDX0Jt3USmx8jNcQdaR0OMGBIGlyhaShHQRgNE4BH29ohEi2qWEAwRsQTbRzUbynyDYUO+vmDxcsYLteQmIb3o16jjB/TSPyPePOZoOmYFDKIYZX8Zdf8hH04/Z7YZsAy2yGxItQx4nMO6qAiVQngJeSUpGbGTSJzwiGXDRZkRBYpUWM5paIVmtbrAXxwh5xadDtBunzgKiUSB9EekW/cZ/9rv4vN/51/84BMKF5L4HrWQ6OvfRBixNezzdrriI7niWdtnVXpETuLJHm73Hk9ExMn3fsT0YsrJouRkWbNoLNvvTRCJj24zlsczStlnMLmFzgvy2Tn6zhaLcR+Tb/j8+TGzoiDwQrTQyDBmvvFIhneIb26zX2a0KD55tuFYwuH2Wwx6lov5ijJ5QLy/5oHNebawrCtQ6oqtYE13ePAkMvI7U7e2C6pNeor7D3v86p7jAS/4wbM53z2KyEpN6Ct6ymffWLayDC5z/vH5Y54/vuTo/Jg7oeav78HW3ja5F+DNPye5+AQtx8zo86N5w2fna8oXa0IHW3HAvGphfsnTkyHSH3Jne8Jc+FyUK/xyzV0vZ7R1wM7hfXZ3thmlT5mdv2JhEqxXYZTHn53MeTErccWGG+GKm+EWtfXYDQx1I5HKI1Etiyrikb3N44tLXi4qikxQzNZIY7DqChQIQ1ySIIQPVuDclRHjtczh2n3xqlcQ10CTu5I9OtuZ6cprkIDu8VJ8NfGVEnsNBAtxdaDvZJfdS0uEp3BRwu4Nn7e+PuBzvc/isuQfllNuoZFeBMLD6gZtWkxZ4GmNH8Yk/SGH/jvkg23W83PKMqMf7RL1t3Gu6xesaXFtiy4bTF13ctGr+HMnwXpdz2KdJYgCRuMhh3f2iIc9XOv4wSLkn7a7uEiDDaBvEOMEao2rpjilkG7TfW8KDBYpDVLHsJl3zBCzxMlLhO+QAx9XrXDWR9C+BrictdAa3KiH6L2NWD2l1z9lEwyxwnT9SH+ELSpUNsUtnmGxCDfCthqqDJlV3TDB6K6HkQapA0zeYMsWrEZYDZ6mjSTWWsSqxpQt1rYIWSODLn1D2AJ7dwd/6x76/ADx5BFufoFkjYgcNgYxnEA5wZ3OYeFAVgiR42KDSzSi38MlIbgQVwswNSKyMBiC3UZYEMsLXHuESxQyvYcggDfGEOJqSOBe63jlzw4QeBPn+go0uOLGvJY9gOuuzSuvkOuWwF2dKdwb78gbrEnxxm3ialjxVZPyi9U4/FxQIf7b/wsmvRmT7BX+5hN2n36P7z7d5qV8G7WbMjt+xaOPv+T9r3/ER+/0OX/xlPOP/xQxP6ISipkOEaMtbicO5RTrcIQZ7xBPdhl5GaXtEYkMKzZQr7HNFm00xIW3UMErShODW0BpqExLVC8Yq228NEB4l6zcCCcGEO9B8xlxuaIOE1z/Ia73HjIJsYGAdo1tlshWg9fHSY10YOUIT9Fls69fwOU5dplhq5q6zHBNAabpkD8Xo8JtRDpCNpc0bQFBhTA+wihcUWDdKU2+pFEBhW+J7BJHSOg9QFnBhRliliWIgDC4TWAK3CIj87YQUR/VS/DkELk646ywVITEpaKc1+TCRxiPTemhhELVBfPP/gXro4+hf8Ck9ytE4R9Sn65o/YjFbMF6WnH+8JDf8j/hcPoF37/s8XE7RNdLzmvHwFcsFxuGDOgHijoK0G1N4Eu0Cri1PSI1NWezJT2jadHEnqXXbijnNdWqJbrVZ3t7D2Vrsk1HNV2qbQ7e+WV2L/8Q26a8M/LRRc66NCwqQ4th3cS4GwekMuPGrAIr8Kg4u8g5z16ymS9Z5BkXRcPZsqFuBcFwC+18ns1OiZdz2uMKHa+ZTU8Q1ZJ+P+HF4hbP4gHh8gRbLAmDhDiQ7KQxadCyePI9jh6nVE1LrQsQHoETJEGIN95HtlOwGXZdsygCLloLjUVZ29UBQHkKL/BREQS+IxE+Pd9RaUeYDnm5TPhXreC2B6fFgnVm8Zzi5qTPbzw44Nf2BdPsEX/0+DOePZmyzgr2eyH/g/d2uLeVMFvDYqXZm0wwckSR3MatzlkVjnJVscymbDzJreGQ2z4cNCt++vgxz8qIYeLz/RfHLLMND9IapQ1ZsWHpx+zv7PNOdJsXL5/iTysWjeWL2QzbtrydGv7G7R4f3GhIB9ucbOCzasGmKggqzf1EU/Z81HiL4W7F0+OKerUAVyFUgLAa63uIKMEhX7vnv54mONdpJ990chYgcd3mc11AnQNzhb563eTCXU99r4un6Qq7uG4klET6QUdNtw7he1g/QhIhVZ9vPfg2tb/Ff/PxC44ff8zveivuWIdQPkLKK929xTiH0y2hHxCEEaPtffr9HtnlGdVqShRJ4qSH8ATWGmyocUmLbWps02K1weimMy4LPIwA4Xsc3Orz4K1bpFtbmNby2dLxX+R7WKsRtsF5Pq5OkEuJXV5CkCP6A+yOxY0mYCuErKEOsEGC0FNkpZHlCmEabCBxVQnDEtoC8qyradrgyjWi0dD4eGlL77ajPPwtEtEnn25w5QWSGQxirF8hEw/MDVymUG2Ja2toMqRuEBocFmscVmu8VuGVLbZtkMoQxl3ue1kUCOt3jzcNQmm6KZSBtUMct/Tf6rHuvYcLBrgth+gBdR9Mg9sIWM4RaJxXgVIwaPCSIVa00O8jSKD2ccsMr61oJUgZg5E457BOINsAmykIWqQwOKf42fWXEf43L7NrJqKz16MEcSXF+eq57vWm/iZr4Zp9cDUVcx2g1tFz/8J7voFK/GK1Bv//sVqXYr0byGiFKSNKWrxyStU60HMmRmCTEF9tKFlixT1kcICNYqJmQ+NZXO8WdjTAixU29rG2hHqB1DnQB88hsDiX4AIPaTWUlzB9gZ1tcGVJWxa0VYYxLZ6uwIX4akDT20WxwZRrrCgRwnVTxLqF1SW6ymm8iMoXBCLD0zWEd0hxzAwUmy6nXYW3iWlR61OW9NFRShQn+LFHnClmZcuiUcRNiF7P2TQl2pNQeDgr8KWgPPoeTxdHqHSXcOtXGQ/+OfLFKzYM0Osp55clx7OPuNyy/NLie8ynPn+w3kJTcZ5XKOVjq4yF1gyGijTuodsaoSTKKXa2x4wDyWY+I241ntP0lGFChVlP2Ww2WJMwvnePJIQyW1KXAXkjSe5+iztnlyyPSm7t9wlMwaboknwyB3UlKfd2iJIB+4s1a2tpsdSrnE+eXlBVDbPFgmXdcLyoySuHSPrIsMf5akFpM5qTKY0YsFwuEG1BrFqmmxGXok9YbKjXM3wniH2fcRSQRj7VxSM+Pz2iaKDWOcY5fH5ILCCYHODJFttmiKYgWysuWp+6qfG1wzqDcaCURHo+fixRgSORHn0l0U4jgoS8HvPH5wVn/UMuqymzrMI0sLM75KMbW/zd+z2kOeG7Z2e8+GLGxWxDJOCvvbvNN+8OqRqPi1lD5CVMbu4xS28TVAXL8oIqNyw3cxqdY0db7IWCm7bg8vglj5ohvSjkxXzOyWzOnaAmsJq6SFk4wWiwze2JoR8uOXmcURvL4/ma2TpntJPwt/dS3h6n7I96fFKO+KSec1lmmKLlZhww9te0k1v09zSqWpLPNrhm1Q1nAKSDOAbpd6wCZ+BNM0ZBx0B7bazUcR+d1W9QwC0YgcOC53VgwWt245Vk0rku0UBd1X8hOhNpdSVplbIzNxYxxvnc3fuAX73xIf/y+ZT/3Y8+5j9sT/iG1HjSQ/gCPB9hDRZodYuQEs/z6Y8mJGlMtZiSTU87k9YkIozTbt9sNC7WmKbGNQ227foFi+08DJSkMQ074x737t9k+/AAITzm2Yb/7eIWS8tVvyBxNkRuIthkYC6Rwz625yDogYmQsgDtcKsExxxV1bg6QzYrnAe2VjAoEJ6GvIK66r7/toLmDNGAywuGu5foe98gSd4iW2ywsyWiPUX2JTiJCFcIbx+Xp0hdQ9tCmyN12e3/zuKUweqOgRTUmqaukBiCPkipKKumS50wHugG0BDQ9Y3VBnFiSSNHObhLG4wRw6pLr2pSnB5D6SEWy45x4dc4lUHUooIQh8UlIMQATAjLCrnOO8l36HeMRmcRViC0B4WHtaZjhwqPnz2wf8U2fINecMW8vbrt+m57fY/7qqf42daB1wkO1yTu69cX8is2zvV6k7pz/b7uzU/xi7N+LqhgW0t0XlBzgNx8zuys5NF5wXHP8c44w24afvzj7/PJqxVv3b/N197Z5/1f/+v8+T/637MUQ7J0h73hhElaIv0hg/GEsVcTZx9Tt5LC1chqRhbcoHEZhiNsErAx+wyyI6gqXNzgRx5y+0MiW9Fv15gWTPyQKE3xzTGuSdB7/xMCtcbTc5yZ48QuolojC4EoLjF2gE53uwOHNMhGY42DLEeV59SrU2z2DDY/RVYxqlU0jaA2KUIoNkgqfERekTeKxkYEMsVzGtNCYysSfY63rDEioJWWQp9Ty5s4aameP+ZCHrIfaHoO6sEWnvSpWolOK4yN8aqKSuVw/gkvn614avsMZEMiDLG5oAEcIwY9H6xF1HPqtuLy+CU/7L/F125/k2/Vf8KPp4LMNdjLz3jkDMNf/YCb9v+Nfp5xti5prWFjoPR8QjRxoLgTVGzVFT9pfJZ5TmYDbFPi2g2rRUEUJBjP597AI1w+5ztPWlZqm0N/l0hVNEXBvNiQz865vJwytQHx+Da/fudtfvmjtxklPmJ1zPmrJ3z+4ownecAyGOPFR3zbnPEyD5nsTJAHBxBFzJpzPl1loA2TYUjPC2kjxXqxoWpSdkb77PdeYdoVIrtkoyWV71E8fYINU7bCiju3drl58wZjZTEyIJEFL158xmePLjmZFuiyomxbNgYuHLROUdgQTykCH1wDed5gLCghr/R3Et+TDFKfGyPB+zuSjw5G+DLiD7485nhVsjxacVyWfBeDqQTKCfq+4O0e/PJeQLp/i75YcGN3w6/vNPzglc+Xa0c0OsB5Ix4GFxTLJywGD7gsHD/47JRAGqarFS8uF1hdM0xillXNKJXs7vU4Xh7zyecL7owjelbxsin5caOZW5/d5pKl/T4H3iXbN/rcf/sOr/Ln/MujDZusZsu33PJrPtr22Nvb5Vz0eLWakpUZ9wchnm6YbjZ4/QTrwVEdUhZrpG6wcXDljgvCD8EFoLmK4pM4Yb6SNWDfmDRcz4mv2QcdEOGu6WLXbrriWnJyhRCLzo9BOJBXRnpcSSKEVFevKLtNojZ88Vwz//EF24cTKu+A77jnnNuA3w0rvukKAie7867t3H2FuFK3eRIMeJ5iuDXCxJZ8PWe9WRMEPkmc4EWd7tkF3QHeGofRLTiDCCRagR/53L67w3C7D1Yyy3P+1ydbXHgBBD6ikaAkooxx+QJ0ixMGu5gi92Pc8BaIOYxSOLeoag4DiS2XUGQI6xCN7S5W3+KKBlmUHb3WtJ3nh94gis8wPcUseg9xdIwNe8jNCa44QtgMxh4MxqDHuEzi6hVOVwhpkD54wkc6oNXoqsYENQqfWAkMXtf7NQZtavA8jFJgJEqDs02XI+5ZwiiDNuNvrhf85HbK0yc+anWJ9Qy0DrFqcPkG2ZQd5dII8MBah1MGJwqcHxIkBpGEGAt24ZD51fTD98ELkL19LAlSBGD8zlvi+oD/M81Bt34mrOF60tVdqFcpLnCVK/mXn3vNehB/eZPv5DoS5yzWWeTPjjCurn131Utfx1D+1fr3XRfnObncpV+8IFzmtKFHGLQwvIu3d5dem+GaNca7S9jfZUvMUJWk6f992PNI6kucPsOKGKcbWJVd411qdHofkYQ430KrOx12WcP/h70/+5EtS7M7sd/e+8w2m/ns1+98b8yRQ2RFJjNrIItDDyS6myBaAhotSHrTi94E6D/QoyDoRVKDECRBehBAiq0ukSiySFaxhszKzMjIjPHOk89u83jmvbcejrnfG8VGioJeElBtIG64uw1uduz4+b691vrWykbYxTHF/AQRf4ad53g6XKsWIwrhkmKYyQDijNRYitxHSQ9XAFqTJhrPjFCLC7CWXHkkZkSpHfLwGuLkMSerkEbUZFMvyOoZWVDDpIYkyHG8AJEbClmQTA8ZPH7Kr+ImgbQEMqdpNIUFWdbxaw4dC6ZYoecnzEZHvDi8zsH1v8GHd/+Q4sWKaWlx4mPOHpf87Ltvc3//EHV6xniSM7WKVVEgVYAyOZ16nU0P9ooxXycO57FhXGiSLOCUjNV0RWl8Ql/RbAXsmBGPHhxxlAXU7jVwGjXq+YRBWrCa9JlcnHGeSRLZ44N3u3znu9/mYKOJk01ZnD7h0asjHl5oErXNsrbgA87pyBIbbNK7tkHc3MKMn/PlZMUkLWgEiqgdksmAPI45vwjIexv0uhmNaYyK5yxzTRk2GJycYc4WhKFmv9Pg/v4ue3UXi8R3YT54ypcPv+TwdMFwmVIUObPSMjJQCklSeFjp4nmgrCVeFOSlQYkKQHcQKCWphQ5bTcW9DcGHOxH7rQ6fHA346nTFfDDg0XzBA6vRZbWvqinYDyQ/2JJsbe1hg5z/ZHvGB72cJ8cOf3a4ot7dxPrbbDgx++oZZ15IGh3w+PEQXMlkueRw0CdOU2quZJFlRFLR243wvZiXD58jpUOn5qNsyqNJghQBtWTFXHxNwIRrb22xe/s275lX/PlZzHA2RhnNlih4p5lye7eJjjY47GeMVkt6Pmy6ksFiyvNFk1nL8Dz1mMYWshThVXH0stQY5SBkgC3WnhOXngjCrPuDyhvpcu91Gc9nL9WJxlTbNguXWbxCiWqf9qZzPuvW4XLzd9kvKPV6HMIqZFky6rv8vz4fshUnZKLHkerxf4xj/p4Hv8+c1lUdsZVKQlSvUrlVupVSkqhVI/A2SOdDlskKlUmiKML1QnABN8D6lW+I1hpjCqQjMK4kULC712Nzr4XrhaRJzP/1NOTHaR1CF1FIrGORJkScJ5gsBlmg5xNk28Fu7YIpoVPCMkKWY6g72GSKiXOkWVV11mhwiuoIzTNUaSqwxpTYUiOyVzATzNxd7CwH9wlkBWL5EJstEA2F3QpAtrDLCOIlulgiqcabladwEFAYyqKgTFJcV+ALi+M6CARSF5SrvIqT9nysVUgLwpZrUknjBzlWJrwzGuC9E/LnjT3E6RgjY6wWiIXGLmJEtqr6DKNBGYwDVimsyLAqwQklqp5hrjmYhYBpWY08qBDhCFTUwdTqSLxKCWIuHT9f7+ZfEwiv6YVLLOGqlldnJ2tZQ9V//Zq5xiou/c0bXyt67RuAwzeACFGN/FjeGNf8DVq/FlTYdhK6MiFcfoV+9G/57KnL10mLljnCO1wyVB6TSYyVQ9STmPjJj9n3F9Q9F9/x2PALlDUsVIeGpwhMTpwlqOUFqVMnKF6hR2cM4kPO1AlRvUYUhIhaj2u121yrNVH7d+hcC4mcIU7/C+ykDX4bZSyJ9bC1Fm7UQkSbFMUp7uBLivE+2u3iiRFqPsEkMYYFcrEA10fZCSzHVe8Yj0nYYNK+j7v/Xdp7H+EmXyAv/gxnHuGnKcuTPvPiNku/pBAeUpekXo3NUNHIz1guC+aqhesUiCIlMRHaCYmKmGz1cxZJhtEKsWEppGK1mpJaQU+WuF6HMtXMswWrJGNmCqLJiMHZU5amyU4zouEvmWcuUjWhzFlIl8QLqZUxk8WM08WCbCk53vou99+bsP3JI06XklgXuEVBWewzqu3RkF9iM4elUBQo8izFr9fJlUcaOPj5mDzzWACrZEWyysiKlNF8iVIprW4bETjM43NenacszJyVBXdQo10sOV2V9MdDFsuYQjnIrXfY3X+Xnr9Bd/sW0Z0fcPe7Cd+bHfP4i0/4+cOnvCgle1t3aOGwsXMDUMwLg9tq87br4hnBYnefuMxIxjkgCeshThSwe+8teiJjN9C8ePaKr6cJVlm22oZ79+7TPrhJe/sGuyLGLvpMkwzRa3J99xVPHrzk5emQ2WJBf5ExX2qWhcUpU7SFVDlVJTMKJUFIha8ETc/lYLvBB+/s859+9CH3tuoYbTl+8RKdZXyxesGPswKblVht2Ko7fLAdonB4e7uLQvKzr0/xI5/bvetcv9Ek7CbcOhpwX5+xmRd43QZZPcIJQvLJiK++/opWc4M0mWPQVXyqMYwmE0QRcU6EKFpofUFRrFiKNrNlwTAvSLWk5VvS2KN/fs5+PcYJNdc3HG50FE/OSu7V4bvdFQfXurieYtwfkSUrXFFS4PG9vYBsaXicxfz05QVH/ZgyXhsIlgprNNZV4IXrTRtXckWEqQo4rw2YLvsFIVQlW3TU+kJsXns9r5ldlFxvkNe5wUpWDPz64l2BEtXF264jKyvTyBybOdhJSvzwS/z5km6zxyyq8Vx6/B/qO/ygmPCf6ym7OsNag1rLK7W0OMJBWiizvHr9UYSvQCRz8uWSPE3wPB/H8VCiMogU6xEPYUqMsjh+QHuzS9BoUGjNKkv5376o8WezANopxneQSoDV2HK5Pj4grQRbYo9BTB5BeIj9rQ/AOcB6ObaIkQXI9UaVQlcHdCkQucHYEmFMpcDAVrcbUwEY86/RQq4l+AZhiko4UpYIr4fNJeRzpMpBZSghCFWISDWiLBG5xpEKnRcYDMpYXATaGorcUCiNleumLimxNsNGFqFAC4PxNTQdtCh5f/OCFzvvY19+jdVTpJbYVQp5gqWsCqgUEOb4bcHerSWT3R2WYgPXmyPqdUS9SVZeRxwW6CfnOMkC64YYd81MaLEeZ3g92nCVCrku9uIyR3qNfa1LOlcoAd9UGr452/h6VWz2Wp/whkt09UuFsK8bYF5nUL9mJ+zlZM9fr/8v1hc/+ZeYcINuY5s7gcLr3qJ+e4tWfYk7e4Dtp1j3Dsp4FNpS1HqEYQ0ZbVGqEpkcYiZnpP4BfpSiFmewStClQi4LcEOEymB5ijYKshG68BjX7qK33qG9812C7CFq9Ceo4QI/75H0+4wnTcahopQKDBTSI4oitrggnc8Y2TrSc3H0gqJwiJ0mkcmw8YB58oAiK7DNPQKpyLKMxXxKK53iihquKljONYtsyaAweOmU5OI5k7nHQb1Bq6HR2YpU7FAzGbEImasadc+wmC84Xy6ZFTFB80d07/82t5M/4yfPLYvSYFWOk9W58N7G9x/j5i6xDcgQUKT4joN1fVauz6aYYbMlK1N5q6ySMXlZMF3OyEpFs97g5uYmqVly3L/gcOVTS36Ckx1zx5kyjAVn0zHT6YTcCPLGFjtv/S47tR267Vs0OnX8D36fD+IBp8++5Kef/pLjVUajeQ23LWm1dujU64jcMvUCbl3fwk9yzje2SWsBcX+GLiVeEOH7Hp2De2zuLNhrOsRnr/j0NGOWzum1Mm5eu8X+7TtEu7fZCx3C5TmLNMXrtvibu1scPXjB05dnjOZLRvMV00XJPIOiSCiMJEtUpWrWFklV1zwpCF3FXrvG3Tsb/J2P3udv3NnHkZbZYIQ2X9GJH/KvJzEiK9GlJvQEH9yo0/Fdeo0Om/UaX7+8YGpc7m5tsLnTptZc0mgOuenO2U9e4G7sktRDvLxGbCxHh08Z5yFZuiA3OY6orkWzxRwyh38jejhOg2UxpCZHpLbFNIbpLKfUgnd7mqL0GVz0WW4JnJam2xa8tenyZ88NXdfwcTflzp6k3Qk4ms+ZzxJ8m5MZxfVuxPutkBdJya9O+nxxkZPPV9gyBcepWH5pIQixwlmryddAwZVKQa4vzwbs5Tx51VNYparISW3AGKSt+oVKmaCq+GBdVv29qjoKa/RrQfnlTtBURnzCWNAFNpMQu6yeHSIyS2djl4tAMi7r/NNmk89Nh/+yGPGOSZCmRKIqwFkKjAKFoEjLipv2Pdx2B5s45MsF89kE13HwvABJRVLhOAgpUUZiZIlwPOqtBo2NDawwJGnGH10I/puzLkUtwUReNQJpBaZMKkUoqiJQrMFOFBxdINPnmI/aiMbHWK/E2BSRKRyrK+a+XI+YxAJBAkZjrF4rNoFSV35MAuzjU4zsc0XGm7yqWrGpSBFnE5PESJGiVI4QhiBycRwHbBVX7UqHsjBok6I0OFZghaEoLbnVGM9UtTo1iLzABCXCcbDCoJVGtWDluXwYnPDpzQ9YftnArs5QVmDiAtKkAhTkujB7ObINu7sWe2eLC28bTxSIhouo1YndG3DhoZ8MUa/GCBxM0MYSIkoFV6V7Xf/NGyqCv9IvVD+6JAPWUZL2daQk61PtzSWu/BLWCrir5726Q3Xbmum4UuVckmhXv5yrPuI3af1aUOGGOiY4e8XF4GuOz+a8intEdsrudEg6zniV+yyM4GYn4OOP3iePlxx9+TN2/QxfWBZa4yRDJB7ZMiMrckZs4vlQCw1dkeCtXjIb7pMFknq8loo1d1jtXeeivUEjvEPU3qQWzZDFGWb0lzjJLkYEyGAHo5rY1XPsbIhxJGY8ZMkDZJagohCZDqvIEFbYdI5wHIQdUS762CzHzJ6T5C3GBy2iYBt638Jr3cPr3iU8/3OcZ/8SNzlEzYbk5S5zZwOFZVI/wNZLxqMnvLpIseEGkY4ZxRljb5vr125xUxZYm+O3N+joFfNyySr30LakQGGaDXbFBfH0jMFZn4uJYBLssB9NqJkLQhlR29nluviU86OEkXSgzJhPJjzwehzUHdpOQtNzkbWU7fkL8mt3uLV/xnl/yFkGtXxK2D/ma/c6sjXgdmp4vhScZRUDvxm6dMWSi7nkxSKgLhc0tOHUuDiipDAaqIwbKUtGkwS0QyEd2qHCzE748oXHt4IxqgATC0weg5GsBqc8OXzBbrdOJ58j7QZe1CISDm9/u0VZFjx5OufPZw5bm5ts1K7xLf8rzpYlUe0aJk8ZTlZciBCyBb4ncJQETxEhaHU63OjV2Wq1ke09RkdTVHuP+3dus9Xc4DALeTULOW7WuR0pVtMnxO4W1+512NhscfdkTGSXPHxwxB8+uECtcmRSzeiFnqUdSeoChBvgRxGbdZfb16+xe+cDvO132Xr7Hj2Vk599xpF5ytbGNn/vwznz5RlnIsUIxf2be/zDe3VyETBP4Nm0ZDYb0hgpjiZzPF+zETnsbPaYOiWBCrATyWxRZ1FmKKloSc14dM4qzipfECVJshxMjpQwmSzxMVwLJHEmOZyNsYWmriyrRc5zZ0GZrfjeZoqbl7Q3BHGj4M5uhy9Pp/wX7/i8/eFtzqIbSDSnJ6/oBaA3Wjy7WNJzA97a3aKYSvqnCcVijkjTypjHllhHIEIfXL9ihOFKmfCa3WWtUrjccK2NihynSnIQApSspObGIKxYs8uySka4lJJXT1QpCkT1nFZesgfmkpKofofW1cxhnBDYBfP6Acw1NjshUQF/HOzywL/Bf5JM+OH8FY0yRQmNI0KEMAhPIo2pDOCMh6dcHNfF8YIq6i1JyFYxRZ5RFAVGG0xZYqxGSEXUbFM0WkRxSY7lfzeu89/lTWwosHmBI1K0rFgxoUtwQMgQ63sIv4U4SuDkCcZZQfICoWbI3GBnc4gX2DKvGgS7BhUcAdoitblqEKq5U42wGrTAGFMBOVcyfAOmROamAl79NVDjViyQ7yukKymTAl2mKAyOI0EJsjhGmKrQaWEw7rr5S0zVQJY5OBqROJAKhG8oCDGxx1mx4J3lC9zoA4oiRCxWYApsTjW6oQTCcRFOidwymOu7zHebJLe/C+IGqVwhrIcuVzjJBsLMsapSe1gj1g7h6qogrwmwtanXuhgbuz5fxZVKQAhb/XzNfL02TBJXrMBVw7AGJq4K/boDEW+co5dNx+VdJKzP678qq1w/12+gm/Nv8hKnX+FEHUp9k/7uberhDVT9Ns1Ng3QL7ORrxGwJoo6UEVZ20MUF8uKU0t/DTmckiwVp7qNaHUQ5R2VzpJHYLK5Gu1SGWb3CJBa5ekm+SJl2LdrfRW7dIdm4gd+5S9D9Ce6LP8LPf46c7cFoyFxuIoTL0uvgd9qUyStOjk+ZiR4tB1arBeemTmP3Ld5tGlydIMIWuw1LkscUWcjcarQxJGGPHX+OWD1hcDHk6GLFKT06LZeGGVA3DbzuTfY2puiXD3mpAwoh0eMpj8oZzVaDHacaSdCBw17+DNId2tevc+/8IadTWLCksTjm5CTAC+5yvTchmVnO0pxZbtnohmy7MSbO+fPEx5iYWyLmXLsoqhQAY0SlXLKGZJHwCljiEgYukVjw5NkTgk5MWCaw8iiyFUJrylJx+OopN3pNepsrROHj1uq4QnLzrRZaWz77/Cd8epIhOht8b/MGH3QG7CeHPPQ2CTa2KEYTXrotbBajZEkYKown8JWiFgQcXOux190g37tBv3lKqOrcvnWfmzu7THXIo2WdQ+BO5BLEz5nmPvt7H/Jhu8WNgy3KIic7O+af/fKUo9EKJzXk2hB4knoo6ToSoVzcoEar7nBzs8vNtz/A3bzP9fvfotXziUZPWQ76BGGd3/vwGsv4KZ+XGYUxdHqb/OfvbbLZCBksLccrOJ+NkXFGfzll4HnsRBl7nQ7GJEycOn4smY8jVgIyZej6ipNBn1mu0UWBFIJSa5I0Q1iXwek5aV5wEBkUHi8HS5bLgoYjKNMlZ2OLIzL2VB0ndahvgqrDjZ2InU6THzZX/P73brJs3WTp1zhcnCOJubNZ48t+wRfnCd+/2SIMAo5fZKTzJSJeraXgGiMsIvQQfohZG89U7ULJ6wSeyw0T1UjjJWXrOKg1UICrwFY9gzRg7LqPWKsksbZSNli79l14fXu1X1v/LlEB+8IYyEuIM1Qxww/3MHSxqxHapjyIWvyvvR1+2yT8p9NXbOQzXKtxpF8BSU6J9GpoaxDGwVEeyln3C8mSIk2IkwVlnlEUObo06FJX6gAgiGoEjkc9riI3/2jh8L+ZbDKPKk8IZ5VgHFORAqZScAgnwjo+Iopg5iBPv0KnfSgzbPQZqhTIZQyLGTZPsaWuRg2kWacfFEhDlaBlqt7MmrJSYViwRUqF0ryuURiNzEqM0IjGsEo6USVIcJXE9R1MWVCUOVIXOB44bgWOlnmlNjFYjGOxVlafeVpAnlTgSiFgLkGVGONQlhH9egbjcxrBmBUdWKSgEygEtiiqvk+5CCWRrQJzfYN4u05+8y0IvkNBgVECm2XIrI3MHKy7hFSg8xLpOAij1q/ndb2uFDLVOSLWakL4pmliBSS87hcuYQZxpdD9JsBwJTq4AhZeExBXxMOlGga+MQoheKOf4DU48Zu0fi2o8EdfLaktnlA8f8Ynw03wHO6VQzqLI2o771C7+S0env1z/vbv/y42WdBrbOOLj3nyR/8EPIdxzeVGo2B79ZR54iI9j+0gJ/A8rK5hsRjHY7PrsxMYIjdENHZpugt8jtH+h7j1ECXBaIF1JII+RnRRtU1qDMmNBXeGu/gELd8DErSyCOWg9DmiuEAkBbo02LAH2sHoDK187OqQ+SJmlDno0XOwS5LTBov2HnrrQ3pNB3evj5MO2X/4GWF+zOHigLkJ8OZD5mLBcjpibDrs+ucEi0OcpYsJfYrJc0YiJ6ldZ7/dQgzmFNqiXY9MtFAo4sZNisYWzaZDUPap112SzibdOqzMnOXUglcn9Jv06mPyVZ+jVDBOIElXDFUb6QX4TkyRrVgsJnDm4N79Pj8UP+HixxMK5aCnRzzPXerudd7qHtIol7hGsd/Z5ge7ER2x4BeHU0ztFn/zvRYHi5c8WHR5scz4WT8jtxKpJIt4xZfPjwlsjpEOW56HIwqKzKVzfZPvezG/6hc8PXdYpAWr5QVPnjymuXeHZicmauf4rgLl49k2e7c+pLh4QUNfIJvbbN64QcNZ8fXnp8hOm2F8im8KdoaHnMVzyiJgXiToes48CimswzzcIMhyTi4sp0sXFdRxkxphfo6zLFnaOtPGJoNAEcaWRTbjuKl4a/NdolZOKFc0s4DwaEFawn7k8ME7N2h12ryzX6NmNAOzgd/epNXy2d/aIpuvGGUTJv0p/b02O51rtJ1fsBA1bt7+Nv/DvKQTGua2yWnqc2PPY2HrJGOX46Mxg37B1HG4WQsQfoi36TL5+pCRhgzJhp2woWe0CNhvbfBFr0F2MkWnS5arCvkVpqxmPnVJnGbkJocg4HyeEQnD92+3ea/r8OB4zNNJgqzlOO3bzHOLMvsc+SFKveLDlse1neuc6V3+7c+OEaZgmSbMspzjeUFLZSTaY6bqPFyWpJPTNUgnQTmgBAQORCFWq2pfL9fMgLBXXOzrwbJqrlEIiVUKI9f8gxCVUZBg7YxdAQoVe2yvrrHCrBFcJTGqUgco5VSmS0KAFVyGUUlTYouCZOnwyWSJcZ4h6lXytU1n2HrCmbvF/7l2mz/dvMbvDF7y0eyIDZvhoxBSIP0ApMKaAgoXicQTAuVITBBQZjkqTRBJQpLGFGXJtISnqsXX3GI83eVaBolreaTraGGR0mKlQPsLcAKc0kPjgciwzRoENcg7kCWQp4jCIJ6/AvMCs3aNFkZjTb5muNcxmkJghMViXhc0W4EKVpi1E7kBLa8+Drtu6Iy2iEmMjUB5EltUMjspPIwrycuU0hQoIRCuh3Ql0lVkSf460lNLrLBIZUAkWAcoPWySImSJLS1ax6h8QBzlfLH00QXVaAQWWwrk2l9DSBcrVLVFzzRMa4wehEh5Cj0PG/WQbgPpBhiK9XEKQAdrU0X5zVpr7VVlv0ptEQJx1Rpc3fEKdHhzf381MrE+Ea96hDcNQ9fn7GuT56uJyuoz4Q2FxNXXl9+/IYn46/UfvDZ2btAIciL3ECv3kY0Gvls5vxvlIsUMYxJkbYfQSSn1GdorkPovcWZ316M5ULoBSk+Q5SkiS7BZifGaSK+GsQVa1LDFSxbzBeNFSSzPiU5+QTZqEEcbFNvXaUY+ta0Zqrigt3qEP77AWV2jbzo4NiQbC05XfU6XiuamTy15RT7LsOJGNZaQZ2SyRePgFn7yhFnpUhSGXG3g2AwZbJNs7tMyTfbMn1JzHHaDFrWtFv5RQfo8IfUaREGJaAt64wFnqcsghjiHUoV4dR/PyQj0knkc4p/0mV/7gPd+VDD5N8/4ZerjJmPOl5Zc7nHQKWjqMZ/lFno9frjX5naj4Pj8iFXc46N37vI7zgNeDuu8yFx+2V+xKkKEkqRFzvPjcy4cQakL2i0Xx5bkhcXWuvyou+DlVPOrU5fF0pIVU85ePuKTzZu0txOCRkbbCXFdHy0F3WvvceviFfX5KYsoY3N3m+7tLodfxJRej9QsiQ1cn51wlMXY1DDLS3I/YVpfkqRdsrDDK2EZjwoO5w5JEKLTNvX5And2Rql9TvxNpk2fRizIFwkvsoz7W9fovnUdjwSvs0ntxRIvLnGV5v6tffb2NtjfanC7JjhPQmge0Gg57GxuUReSo/GMdNznPDrgRmuXbq2GW0Dv+nv8xx/m/Mdvv8QPBQ8XHW5tSVrNkHQScHieMuhnFIVG+RF130Pu7pEfnXDYX1AYh836hF46oB5KZLjBYKvO0cWSxWLBchUjhQPGEDqQe5KkLFmsVuggZJaXrNKU7+82+MFuneliyi+OVuSLEWGrQ4ximQUMgtssecWd5oj3tnyS2j3+/OGY4ewMaw2TVcppXOKVMcYNiYXL46LFYPgEma2q8QRXYZVTxR1GIVZ62ILXpopXdYu1jcIaHLi8TiuJkWtxuRDgqLWZo62mH0SVG2K1rUgJALNOH3MqzwKEqFQOUq5jqcVVaVDWQFmgE8WTeYI8O6NsD1ANi8lWiHrO0u/wh84uv+jt8f3pKb89eM6+WVGzBinX3k40sCaEwkegcJFIJXB9D12U5EkVWZsmMdpUCtljG/IFBxwlN+keuzQ9y+c2ILUKIQ1IB+2sICxR2sMKH6szbC3A1gOE7cCogCyDokSdjrHlsKo6azIHk2PRCEdWKg+qem0wyEsw51KyL3R1gV0TEpegzmU8uAbEosDoOcr3sG41eKoCB6sgL3JynSGwBI6L40oc65LkCbY0WGsQWmAKUfFLssQqDXjYpa0UFJ7FWIPNl0gV89WyydwtqbSRFqtlpUq1BqkUVjpYIdCFi1j5TF60kd4Yrh1hog2k30F4TWyp0UWMyB0oIgRF5bd0Ffm4fuuXYBbrkYNLMsJebu0tQqzJm6shhuo2sS72l2bO4qrEv4YErtQHr9myq99u16AOb/QI3+QbzG9sq/BrQYWnX7wgLRLSMzhPXA4iQ6SXWKMpgCBssH/9GqGw/Ot/8S/Y3tnmox/+iM9ySyPy6IaGhtEUmUU4Ec1Oh+26ILIZqc0QhYdpf5f9zk1aNUHbZki3jmNcSgGFmuHMniLcG5haDqYOtWuIUrMSLYzbwFAH/wNky8UpApBbtIwDboEUBZgJNllgTIQWAsdKcqNYlQXFdMp4mnAe3iFaTXDzGb7nIqYX0G9w7tVJ2/9zmve/T6fxf2fn8BPUs5jj7CaFXZLoPgl1tupQFx5evcc7fp+D4gimj5mVbXKamOGAfv+cM1YU5zkz2eHgxg028zmx3iJvfA8OGnhpitO8iVQjss4AJ7iN12ownW5wiM+i5qCKC0phUE5BmmRMZch+JPHSKUyGXJyf8Zfi99iv36PW+pwVS16MSoapotHb4M5em+/qM67t/hbf+tYP6ZUDLl7+BDcMubf/Fvb+XTbk5/zw6IjscYEjNJm2OFLjkFOsliyFxEhFpxZQC6JqE/T29/mgdkjz8Dmh1DzuC+JYM5ydMjkbcNr1Ka3AUTuElGSZJWht0tm7zlJ45O23se3rPO8veDY+5fnpM171B+CF3HXm3DcJejXgwYVk7DSZNTZYTEsGwxleTSBReDZhdfGUcatFvmnY8VN28zkvT19xIkIaPcVtZSlKiVk6FGXBs6XlZ08njFcFfujz9nvvsbO/zTwvGdd3iLOMnAat9m0WToehaGPlC5bZnPH5EGt8gl6bjbpH/yJl4l/H3K/Rb28zPD+lPXrBqrbJ2cWE8XKEMhlmOUDUQrb9JvWwzslyk+PVE+6oBRevUvq+5MMP3me/cUS8LLndDdhy6yhfMHw+JskK6p4kDCTKcxA2JUkXrOIJB/UmjUaL21sdfuu9DnutjK1HU9671qYlLa4Z8vkrn3/6QBEtl3y0FSLKCcenksFoiLSWXIWMlpZavmROxFeDjF9OT3g+L7BlVs3jKUVV8B0oFZSVJNGYy9GEar02sankjUJ5l96NFbBgbAUWug7WcapNmTHr4ibWiLlaF0azZpcrNcmlUaO1FiMkwvMrTnmthKiu/RqjM8p0iFsX1L79LdK8RTG4ABFj5wOEXPJi54CnjR/wz8+v8V52yneTE97LUuqIag5eugivjhUSqS0Ig3FdSiNJNAysz5lo86jW5Gt/m5Fbw/gSHI8LY0AW4Gls4mLKHGFLiCw2DDBpCbgQdhDuLpQW4jlko7VTsMYisaas3puU0AoxTh2pFbbQiOW0koJqu5bJleuNbPVa32TU7SUybkzF8qzVHoFrEIFPkZYoz1LqFKtAWQcpRTUPm4MuJMpZm2RKgchtNcuoTfUxOQtolVC2YG4QOsOqHIRBoLFuxKOih36wh3hxBPEQ6647O2u5FFNgKy8vchDDOe58hLN5SNG02DzCFl4lP60p2NrCDJZIP4c8QRhnDUzB5fgB63EGu5bN2stqb65K+RXYAKyNkN5EFtbNhGDtwVE9pvr3Uvp4+c+b/cAb3wuupIuXTQZ/9Ud/vf6D17dvtHFFgdEJWZij4meokUGXUQXqhAfIYEwqfApvAyN9cNrkrRJnlSONT02luG6JUiWiWGLTPjZz0NZCEWM1LK1LMV2yHI854QYUBtF/jvAcHK+FmGwx83xO6v8F4cEP6Pr/N1onf4Lz9AlyfMBCttFmxEgburUdmlKg/A2u907ZzYdk8ZBirojrb9GcvmQ6PeQ4qWM4ZVQEtLcPeK+ck+fbzKN3EXsKUR9RD7YI6gHx8gfYTQg2d0h0yqi4z2kYosQIK1fgGEyRMYkd9hstusUUEz8nmcAnqx/SvvchptWnTcnZdMQiKymDHps3dvhQHVHzd7j94d/hdsslOfkxR1Jwa/uAxu0f4fTu8Vv9R/hPZnw91pTGrFVkGpWtiFNBLgV+6rFRa1NKj/Lg21y/l3Nw/hDX1Tw8hmyhWaZjJmcnDAYHKJMhfJ9dz5DkFuk16e3us1iMSLx9xPYt+mXB4+kDvhxdcDI+YVCG3AtX3NYxQi95flZybuqMww6LbsZkmhE0HBwlkbaA6YLxeYdFvccNN+HbTsJwesrjfoDTcbjte6x0jpN4aArOM8lXj6e8GKVYIbh+9xZ333+XJEuZNzboBx5Lrem19imjLQaiQy5nZCZjNJqTmgnBbpNercWGKpjYLsXBR2SNv8tZssJ58QQaHheFpD89o9QSkUwwRUJTtThotFmmGzxbnFMrZxTDlC/7Pu/cv8HtvYLAxGzWXf7GQcR+W3JWSAbzFZ6AKHJwfYUyhrJIWSynXK/73Nxt0260+PC9DVQSEpqvaHmSO60QlQ/oz1r8k88OuTge82HHZyNYcH5+xPlwyWS+xPUjRqmDiCdIHJ7PNKePxjxZTdBpAmUBUq0Zb4WwDuQSIgcpzOs6xSXgC6w3w1J5gMBYW/UPFowA6Sis61Z+NYY1eE61wbtUQq7n3KzWa8XjGky362u463EZ0SOEoMKhNZiCPJ2hpCB8+z62fofkfIzVM0hiVPqMaWubP+i8z5/4e9yLT/lOcsi38zlbhUVJgbAK4UVYWTn/q1JjHYUmJy8tU1xORZ2Xfsjn/janXovMVQjfp290tXkPLTYViBJEmSJUAb5XGQkmJTaoo8I9jHYRRQbxAEuJwGBspb6wa98HUQ8wQQuhJdZIWMwQIn+NHQhbJWq82S9cke/mCvixulIwSiVwhMGvKbLMQYoCbYvq94sAB0vhrUe/SoFrVWV+KIESbKHXH7FAeDk0EnBqMPeq88VNsMogbIlQHn2anJ1cQ45XMH2FlSXCkwhbJVeY9XGWxmK1gmmMMz3HrT2l7GYY7yOEibBUPSjbbewiQAQgUrDW5Q04gYrYEGuxbdV3rtsHrmo2a02CrL6r+gWzPmbfJC2qY/smqSDeLP/f7BHe7AWucIaKKntt/MSV6uE3rWf4taDCvdEf8++SHoUJqTcMd8wryn7KV0ufupPyO99x+Y/+4X+GGRzhpkvy8A5La4k6Teo1n9zzqSmB2viAzcih5cZ4jsbRhkg4yKiB8Tfwm11kFCGFxUHjFSc4eLhqjr/8DGkuIJIw/xJzfkbSb3DeKXAPOmw4GU4+IJktWZiQoHaLqJgi4jm4ElFKrC2ABFsqdJGTryCez1gkmrSIKfWQ1O9Qk4ZZrHHjE/zzU7IyYOlsc7b5Httv/684uPbP6W38U+rnc/L+ivNpgtvuEYQglCLsvMNW0EZOj5iPT3i5lMyyAauTcwbTgkXe53AlUftdPqyHNPNTkld9ljiskgw3CDgQL7CLl4zGBUcJnJNzx8I4kZwRoXWXIBpR9vuclzn7m5s0/RrXertcy1/xxatHXPzcMIo8uijccsU0XnE8sbRkh6OtG1xzX3FvW7DhSnS4g3QDNts+rXpCQ9bJNn6XWvpvuXF2xk0/4UJrEhEQRh6dyCcrSxZGUg8dlILI9VG6SdE94P32NrcOznn+/CU/eznhLDmRAQABAABJREFUp+Mlzf5PmZdfMdl4j9L5iAM5Znl2ylj74LQQxQVmXPDs2QPM8RcsT4+Znk85nRdsb+9w8/0DPtjMSCcvEOWSrycLXp5npMslZdqhUW8S9bp4tYikP+T88DGHwQ2k7/Lelst9+5ifpzW6mx9wrXUfx0icfMLLk3NefP41z56/oigs2zcOkBv7FFLRjiRZHFMTOQdNl8H8iLIc0NY7OLakISyj5SuGesCGd4db733Me87P+XcPX/GHL5ZIZ8aWn/OOp/nsaQzLAr/QnOaC929J3tntc/dOFy1TvvryCz49v+CiGbDhO7T2bpK1v8Nx8DaLxTmtvXPsUsP8DCkXIHJ8TxI5MMkSVkVGz4XtWsS9a3fpZ4ZOqImLgLff2eLWdqUMGp6fobOQf3684OvjBddr8O1rLpuhx5YUdO9HPBoVPBqs+P6OImy9xX/3aMFgNmexjDFJvibE5euIvdIgcoN1S6xfXM03Xs2kicuL72Xywxo5F1V0pBQCHIl1HazjIaQDulwz8bpqRqhm8KRRmLJAWblWJayvqgr8wMc6Hjli7RVgqoLuWPBBbfuYe++xbL4HxoXGAcKkEI9phA6F22J56HCuLIOo4NN2xq1AsZk43M1T4r6lNYyrxjyHsYkYWp+JFiysZe4qsjDAWIExFmUswjigJRQGlIFa5U4tFgZqS3A6iGSJ8KlUVGoLG1NlQy9jbL7CigJpNChb3a+UFUofeTi1DXRmEfHavTlfrWtPZRwgMNWcobkEFyogoCpz5g2jK4PAxe1a7Dvv4z0qMYunYHJ0WiUnBEpiXYnNHZzcYvMcneXrzXkV1yi1xqCx0kDkI7I6lgIhLSiL9S029CHfxB7WEIs5TH8C6RBJjjWVc7d0JFKqdcGUyExgeiN05xqmcCBvotMtnIXCZLqaJ3VSpHKxbh1RrOMebdW4WMH6vOT1+xdgL5sBQZUociW9vazkrzf8VrwR5XSlWLjMnrwMmHwTYHiDfRCXja594/nXDcn676V6s+a/Rznx1+vXLaezj1MOkCVIH7zsEe6gj866kD3ADI7QJysGzpLsep3NUBDpAdliwmrpoup71P0pXjpC2AhROOtZ6wSrfUy5oohLskXCbLkiLQp0OST3d6i7NVaJQaQzgskzijQhUztc1O4wfPt/wfWP/zYbW/8n7r46IxucMR1PkHYPGSo8VSLrN9hq9QiTY9LRc06mNXI9x/RHnI1HrDKXi1XGKLrDx3ca9MQccz5hoAPifEWBz357Sjg/YXEx4XS+yew4IQkVfmI5LH1M3iYPIRqNeDpO6TQ3aPhtas1t7sgR07OH/OTRn3N6sUkr96izYhmXnI1XZL7L/u4dNuQztnuKu3VNEe7ihA2CsMNbXUFTlpStjxFCst3/M+6ECa9EST938UKXelBHas0ot9RDF9cB33Go65A46nHnbsR/tjfjo8OXfP78nD8+LbCrRxQPp7wKN0lkQNopEcNjLuYa4/ggPOS85OzknFX8nP7RCcnpmMPBAmptOu9e50fXocE5PzanfNJPWI0LpsuYMllSbzdpNDu43RpuPmZ+8pAXzfepNwQ3O03+pntO52JE2nyLO7t3CISLW8bMRs/56tlTvvzia2aLhM2tLrXrd4mVT7MmkUVGYguuNxVx0Wd8PmG3vUPuSerCoSiGTM/7DJ1b9Hbv8+HHQ3714Jh/8XjJKBvSCxV3nZxnJ4ZlrGiXmpO5ZWfL492NM966NaDeExy++GMenJ5zVhQ0Wz0aGw3UxgdcNFqUszNE65QN1eXV4RzlJmBXOJ6g5ggynTNLcnzH0vUUb+3dZKGaNJ0FWvt0Nxv8/d+7SRl7TBcJwyzhV0cNfvz4JSGa+3uSrXaNpm+p3/R4NI142M+5EWTcv3uLPznWPD8ZcTbLyeIMU1ikUBWoayv2V6Zlten1iitp91W/wBXXWynwhMCiqmunlFX8oxTgOljXRSi3ku3rEmv1GjBXVQ00qgLieb0pvrz8KsfBCQIys76eGwtCI6XAeBanJbH3rhNvfoRwmuAfIGwG8QxfZtTqTYbDBgvG/DIo+TrK+IuaZaMIeCuPYVLgXZQEScy0sExKjxF1hqViaS0zIUhqAaWUleGg1UgjEaZSCQqdVHuepkLMDDgrqAeQlkhvgWlsI5w9TO5h4wzSBOIFhgxpddVfeQZtJLK0GBecdgej3cpstiixcY7QawUduuoXxKVixHAlyV+PlNryDSDdCPzIQby7QzR4G3vyGdrMKUyCdXIcKfA9SZFJPA1iVlKWKTbXa/8MF2k0Rlefjw0VwqljFwohdfUROgYbOiDbmH4PsQQ7/RSWQ6RJEVZWCksp10oFCUJXKQ52itnZIZNbyLyGXm6jFg1srKsxBhkjrcS4EVJm2NJWRI/gG+aJVwTZpUBBrOOnjWU9G7FWI8jXigW7HqO8qvVrEmfdj/xVs2i7ftxV33GpbIB1LwdVTpr9hiriUpP7m9Yx/FpQofBGNNKQot3hA/8V75x8zaN5wPP4XVSgKf/gD/CiJlHyhKPhgsmXT3l8PuCdSOGLjFIU1PwIv9HBszGz3GelfDquRwMogg3yWh1Hz8iWmtSBul5SaHDqDvVyhBAZ6BidpBQXv0JMXqLTa3jaImUdVlPs/Axv8JLSXWHLPVA52BVGp4AP4RbS5LjpFJOlqMUJ6dwyKDYw3i6B6xMUFyzmlTFdUAtw8gly3sdOS8bTDBn9HdzNf0j23rfo3P5Tak//lGC+ZH90xLKw5M09Nhvg00PrY7JFSCeSBGKCsSVlJGkFM1pRk9a+z7VmncbyAYPDU8bhW3idHo3NXUJxRp40aJiv4OTHfH10k3QrZLtcouMFZ7HHuQ7QtmDXz3H1goQaflSj4VfZ9svpCSZr4jYjenLBbFaiHJcoP+fZI8F5uMut8CVepgiiW8hmB7V5g/bWLq5XUK40sdwmPHiH75nHjLMpX8xKVikI16PQkk6zTj1wSYocEU94cnzI2cdvcaOV0E58ejd3ODgacuuXj0iWn6GHJc/7T/np+Uu+7tYpRg/wrEfnxnv0trsE408ZfGIwOoZIsNcwTDJD5Ahm4S5HvS0m6QbZ5itqDGikK8rEoKY5TZXSTQzjBYhZTJk95aWfUe+GLHvv0ty5xvbxkItRRs2mBH7BhsxZDfocP3tBnqe0ux06GxtMz07ZurHP3Y5PnK+Q0uFomnCRC7xmC3RE062RexHngzHXxIJ6mWN7H6A+uIM+/m+5ePoHGBnhbLf5RT5jNXhM6AXUogZH0wXpnR0+/MHfx7n/MYe6xTD7A7pHPybxCl6lmjwTRKNXDGPDL49HHI4l43HMxdkEKS0Nz6UWevi+Q7aa4RYJ3dBhtjJ8NVpghWSlu3x9lDHduEFoumzrV9h4xC/KmxxNE0qdMU8t7bBFu7lJLchpBNvkr6YUaUy71uWzpMFELxgvLGUcg7VI5by+VOoqdqdSB2hsWUUHCiX/ypVEvDHDXkHj1pHVf2KtdCxMldnsiUqxoBykcjBKILwqGULMUwQQuApjLXleYAQoz8Ov1ciL9VyksGglkUIT7Vj43gbxnR8hGm9jxwKKuCoggYNVu4ynAnmawsvHiPoZztYrtjuGx+zxWRzz045H7LTQ6hDECpYSvfIQq1olwVNUDLy11eZGaqxr0W5WGTgaMKWArEB6Ia1OjndNMVy6hO6YvHsTPdlDTDUys5jZCiZ9xGpaqUKExQY5otNCxgHkGTbV6GQAeQpliS105aWAqJD1SxYAwMo3pHtwOcNaIelVv6WtJlU+0cEB2tlG/uIcT70g3CjRnRqFEYTzABEXkDpko4xymYFSVaKOsFi5Ntxc1iH3EdpCnFXAhnaRhcQuVPWalytIi8q7QhhsoTG2Gg0BiZWVnFGIEmsUNAzyxi423UL0PaRdYJcJIk+gpJqtTHzQ5jWYL67q/vptX7IN9spU8zUzYF8fn/+eJa7uuJ475fVog7i86aopXjcSl8zF+rO4fCWXWMTVsvYNtu43jXf4zV6L1YQoX0DYom5nOHmBKMcYM6KYfIocPaJYCrx6gpZNZDZDT4a4/ZcUpYstJHgWXIOxafXZ+B1wLW4+w6Q5Kj6jnCVM4zoLdx/PlzRETDEasip9wjBEyDHOrI+c/IqF/z4rv0d442PKvet0D35G6/m/JBh69CYzkmXOIvwW7Y5DSzXQbgQLRS0M2GFZpbb4DoGf0PItqqe41WvQ4YLk9GdMixuY3jaNzRs0GkuYtglkQjT5lC9eDphs7fKOU6KSC4ZLONI+aeax5Qsi5qS6Dn6LZjhjNbCkqz7TPMc2GtR9DyeJ0VZSVwumLx7zF6LB772V4+d/jC9/FycU3Du4T33rGlHbQydLkqIJG/d5977HJD/kz04NsyzFuj7SCqIgoFMPsabEZAlnJ895+PHHvHcvIshCOje67N+bsf/5M05PD3GnDzgadHgw7vNyax+ZHmLmY9p779Pr7LAlXrH81SErkVKQ02tZ9peG2LVkXovz3i1O0imj7gMCRjTSMbaY4cw0oUrYDgyr0ZJ4GoOZc/FS0dr02QrfIt24xXbynKezlH5Q0vaXdAKJXs04efKc+XRKEPpsX7tGPpuyFJb3bvQQZklpYZz4HMUziDYoTY0NXPDrDGYJMhsQFTFKvQVv/SNU8nNG/+YfczJOYXsTvJKvBqcUqWF3q8fRaEXQ8bj1O3+f2sc/ZFK/w6v6L4ie/zNstuRZltMpHVqzIcVyxlcnUx72SyYzwfnJkKIsqLkOtVARhD5JkqCTJZueosw1T6cpK2lpbzZ4dqEZLFp0ah16xSFecszjVYsvlxlFmaN1iSNcNjrXaaqc7kEDRilJ1keVAadmg/O8zzSVZPNVFcV+WROwYHSlHrKy2hCVJRhREQnf8JhZb64slcoA1obOEisrtYHQBmk01pHgXwIMYeXL5IqqJi9yTJLguS6OEmR5QWktwnEI6g2sUoisGn8yDkgjcJoF4XcazN/9Dmz9ALGKsHmKKEvwBVZ1WWWS7MxiH71EiBPoHbK1N2Ea7PJw7PBZmFDWNkn1FGn7mAxYOJg4QhgXKwVS6OqYlCDRWGUwXlElUtjKM8FkJcoBv27obRVcyC5ONkVsBcTpLcRQIbMCs8owkyHMBsgyr46XU2B7HtJ0IM4Q1qLHMygyRJFX6kZtrkZHLBYp10oRLQC1BmLgSsYvL7EdidaGRECts4u99h3Eao5c/Dta3TlshJSOwlsFeDUgl+gJ5KsMUVrwfKyq1KUIpzLUPpVI6SJWSWX8XUhkGUCiKmXhalS9DwOIShVptHntjyEkRjlIJJi8IpSvNxD6HewoRC5T7CqrSBytsbnCFAKbe1Utf8N76a8uu97kVyqay9p+STJwda5+49H2jS+uwIe1/PLNx/EmLHDpqbRWSVwqGqx9M6l6fdfX9/1NW78WVPgkP0DXbvJuK+WDxIBXo+1OCXxFs+Zy59ZdZKQ4fjDk7/5P/iti4fLzP/kTxpnBb7gEGILilPbiV4xnDp+rD9nea9PzY2rpGeNYsZDQXHwKRQi1OtLGFPVrBG4d02niF19SzB5h9T6Yfej0CHZ6+H4fOf8ZiAjZ7CHDBD8eYIVCGh+d+iReD1eEKLvCkKBlhufnuO6IjutD5w6BTFlRR7gK144py5SymKOLBTpfQNBlS59SH3yFY7us9C1CGZHd+D1MEOOvvmIrSdG2hy81TpYxzc/oyxbF5g67vsSNBWe6Tr79+3xnwyPKJXHgImOJW64ghN7BDXo1F3k2Iy0b9HZ3+DvFj7k5K0A2WekcZVtssyDVAtPe5aY3Y7iYcnhRJwxrCOEzNj5OvmKSCY5tROyF9Go5325pVH7B+QT68oBnvW/z1ge36Q3/FOWeUm/eIK/3kDbDWAerPDKzxUUQE9RjolWKwCF0DaWVlEXJ6XjOPM5RKsb2Mh4vP2Rzu0kUjWj6n7PrGv5mcJPxswFPXq04GxwxG5xyQo2lFLRqdWZui8X1t7l3K+K77gDigs9PCuRmnbsq5ixNef7qmLPBiNOLMaWReDaiF5VIodFYrrUd7jRSDodLnhcG6SqcOGbR8bmYDFiYmNlgwOHDAec377O9u8vUjzkfjKBIuNZosbOzTSTA8QzbjQatjSbHF2OElXRdTS8KGeUz4mVAKlySxQWT8yP2t7dxiiUsZ3z1cMDhyYwsLRivLvBsQtMW3DGn3MpHLOIWd1TJxcUNjp8VNNot+i8OefbVAE8YtmxOrxkTTzSPswWfDCy/ePSS+XROaCVZnrHKEzwrGSwTVoXHMiuw0mIcQY7CSzW5azkZzrkeGAqzYpKktLdChmabP3tpeTFf4nqCYSH46WjKbiOjfes2xbJGW5zzUWvGq1TQFArfc7F5UcX1XYIDUqCLEmlLhJJVdrujqGqRvIrQE+ZStfCGay0WIU3VbKiqcFl7ySxX0W0IgXB9rBdgax6i3ahm7I/P8dIlyhocW6G0mSmrja1UFUOuK3WDg8HvaW7/3i4v7/8dxGwfe5hh3RjhSiwuiAKhc3g8xv70Mfb5J4h6if2+5nDjfdJRgJ2OmafrHGu9i2w00B2BuBiCSVG5qpgUpUA5GJVUkUiuRPlqrWrTKCkwlETOgP/xnWMeH9zmX54FpEmXMu7izAv0ZIjJJaxKSBbYYkVlwAjSczEywDjV63ZEBVrYBojMh6XGpEBxicRfzvhfZmro142bAWENjlQErgtCUEiFre0hVETtdpddFpS7U2xjl8PsLvlyGzk0iPkEk07Iujl26SBOJWKlUUZiZVGNtJQWMc3AJtXxlQKbrDPBTQFlUjU5tlKpICXCEUjHguOvm065Nvb0oLCwyrCOwsgecpUi/BHWdbF5iSwNYiYxswUqj64IKS6L8XoJURViK9ayhcuEhjXYYF7fsRq9+StNwuU5WvUDa9WNvfQMeQNieCNG4jVQcAm0fUPD8EYvctmsXL2Kv17/Acsd/orc6xLWQ2xzC+WcYKafweoA8iaE7+O0Ijq+pV18gkodbKOFc+06bnwC5THQgkyTmk1wanhMsRQUIsP1LMqd01Qzis4227UInUMW1gjiJZ18RVnOMaQU+RjtBHTVAjl9SOBvkvWuEUe/jejdI78m8fKHdFZ9WmUT5YT4RUw2Khifzpm1DujWfZr5gnGimbQ+5u61HXb0ipUfQOnimwSrUuq722xvbOJPz1ik4LVu8oMbj+idrVh6K0QRY0yLrihI9IpZuMFe06JWAx4PJli/RVu4DPMQZWPS+ZzchGRRyJZKeXurIGTGdD7iRHV4EnzAb314m7vegGT4kJuND8gaXZSSZGUKykHbNn11nbI+oRnMSTKqfkErCqOZLGIWSYrWklh2eDG5ziN1l057SSN6RNN5zMfeDaYvJxw9GzI8t3iv/pTxy4gpDkHosjQvmHgfcGf/Pd4XL9hUMQ8PzzlRNe7Ykpczy9nFBYkumEwWTBYFkRNS90NqXoYRmk6keK9nWcxHPCgKEjyidEWsPYbxFDlwSKYrBkef8PJ8wPaNm+y2FfFoTrKY0AtDttpdWmGIk8dshj5bm9u8mjpMM0sHzTttn5kuWSzOGBVdymTG4PQZm56DzFOcbMzzQ8PXj/qkmWY8GSNMjg4dNrIJH4kXpP0mN9H0Zz36T/Y4v9Nk8XLKy18csogLthzoRSMoDGfPM75OI/7y8SlnZ30cbRGlZpYtkdoyX2kKa0jzAo3BOoJSumSpofQNp7MVdZPQyVwuhgKnYVBqm09OJZ9N5pRYfE/x6STh3uiYj9/pUdY2Uf2XfNiYMpgrJkmfVuCgS4Mo8/WWSFZeSaaqzVIKjCOqeiZs1QOotaHuJdgtK1DhyiFfrDe0qnquyjepuhYLXWIKkIGHcHxM5COaAdRb2PMhajrBtRppDb6QmDyv6o2SWCHX0n6FsgYRwu2PHOa//SPm5bcQZ2CYQlCC9avX5sSIkxj7yRH86ifAFPFWzrB3nSzrwqjPUoBtuSB6gIB9FzMaIYYxMtdr5UU1viFMiTHVa5K+xCoBokRSyeuEnfG39wfcfsvhHy+b5JOcsthGLQRmMsBkJSQC4iVkC7AlRoH0JDghpvSwXomDRrgZul5C6SJWLjYWlTFlqSvFqHq9cTaXxASsBXwWqQSB66GkRCPJmnUkG4idOtfeV5haH3+rxqE+IIlvwMjBmSwwyYSiOUTvOchTW5EnqYMVGiEF1kjEvAS7AJ1XygXn0l9LQzmvDLMtlY+WklgFwrUI18WgAGcdMe5W/U+cIKxBez1kkiEYYp06RmpEniETDz2OkbGPMOobm/XXPYO9OgBX7cBV23BZ2aseQiCqeHFekwxXZBtU/YLgKvr0UtVYqSBesx/fVDi8QVrwZr9gX//Ear7Rp/wGrF8LKgzODFsdTceZIHPLytZYhj4Np85Op827P/iI8+ePuf2P/kf85BdfU+82+Pi3f8Bnf/j/4IZdoBKXc8+naYcspz5Jt0m33kMEkrgYsBARkZ5R2jam2WanXuL7m4h2D8fRCCLw3sOJJriqi/UswguwykWYVSUF9jaxYYCNU0SpQUtMMsPoHFlYSiUotMQQItQOudfGacTUg4imH4DxmZsmuRviOIbSOjjpC6ZW4jUD6sE1/EYTx+nD4oxs8ZxDt0VkUiZum/bWP2CjlaPSc0bxFD36imQoKJxt3I0DpFohHENvuWKommS1LvXynCg+J9AznChCBdvkmWE0P8GOYopwm+7dv8etWze4ZRzS4QNePFyxWUwpY8um7RKHNVq2wC9mpKtnjA8n/MwJiDZu8CP7kk/PZ4xihZEe93Y3udfKWEzmPJWGpLfFtds/JGgu0XOH7k1Q6gnLepvJqk6cN0inY37+6oyfny6QNuB6WxK7HZRTkM0S4jRnlibkWhPIiPnxA57+23+BfXoPt7NJrX2N6+0u77y1w4F7QZZ8xeHcsCg0eZKyygLmOmf+9AuSNEe//9vsvvMjbpVPuCN+xqw03GoO+OzEMElmLOdD0nlaRdUIQyP0aXqWRgjXfUHTlpzlBXUM3ZpDjRRnZUjmJbVszvRsgLfK2NncwBsIcpkSlJYfbteo6Zys7rJwU7IwxG9u8MUh/OpZTKPT5Dvv3uNeU1A7OWI8eUiZW+LFnK0iYVs52GCHJ3PDz59+znL6Et+WpPGSo7OS+3WF2Nrgbm9IuzzmVF9nbENEMuDZgz/AnD1n9eoFQhbceXeTZvc9Hj47wsYpwXTCVj5h0zU0fYfTRDNa5cTWUne9NVqbY4QldT2scpHS0nE8Ei04VCEXU4NIlsQLw2kmKecDlrOCVNVoRC4/vTD8aL+Fk9/n67MxN0Sd7r0bfPmg5PF5zMkwx5gMSTXraATVbKMBigIrckTgY4S6MgesjPvevNTJKzDCKoGVChyB9aoZQmsl5ClWSIRyqmKPhSJHZi52koJMEEDpB4giwzcSz1NgHLQ2GK0roEKqiq2QoG63Gbz7d1kNr2OevAA9RkStitEQVdFlYbGffA1Pf4FYnsFSU7xw0FsrbJEiSLElCJNhCx89ChG1OhQR1p1igqKS2csCXI3vL9jbzhlph3nqQKbXG1kPv6v59obl4cFb/IX5bUzSh1mB0iN07iBsjs1iyC2YbC1HNJWVRAKiiBGhC75CRx7CE1CKitHPE2xhEboAZRC6MjlCOghXVokKr7MUUdLB9zyEBV1qtPLQsU/y5RivOSA4OOURf5Pc/g/I/QZCuORlgSlnmNUA6Zwj351DEGE++wUyPQQhsWQIzdp8SFdqBSyioJLymSqtwgiJFJUCxbqVagXPgUAi/AaYEBIgrUZu5DTF9GdI+7JqKJSLKAMATJEi3BwCF1uUFft8GcVkLt/2+mwU5iop6mrekdeF+xtf29exTpcbfrs+n99EBCpF42WUJNUzXPovXD7WrJmNf48Pef0Yy2vZ5V+v/7C1sbGJbV3D8Ytq6ETdQQYevt/G+grhuFgvRNikUlLJLqK2hdEGWcYYoSCfo9MY4VqMWyczoK2HEBvkocWxCS4Ze94GSlhWZZ2V18bxSkxhEWZAMk9IGxFhvYPT2cML5shkjj57yUBsslAZMxsQ9P4GG02fWn7GNF2SLZ5SXsyZFxs4W/s4LTArh6YYUkpJFh1A/pIgGRGac3LPwXE2MSZiNjhlMZ6S6oDG3sds3uywXRpMfM7p1w+oL1aINGOraDHzagQeWIbMJicU50s+nTaQ/gEfHZxSezXmWepSSp+NzSbf21KI/JAXJxl1VePWjY9obffQk1Oia3Va5pC0ucOi2GKadzGrKV+dXfBnL8bMYp/tpo9vmvg1h/F8RZIYBuMpmS6QVuENzzj9y3/FT8an1Dd28dtdNlrv8P6NlL0wRhR9juc5o0RRZjMWiSIxIUn6mDDLMeX3qX//H7DfnnLb/XOc4RR/2yN6OuPYJqTnJyyXCVZbrCcJPJe6J2m6kq26YMNqSl3ilhmdZkTLLXDSgnQOJAvS/oSkf8peGBFOapRLsPOYdzp1fqueU4QBiZsxcwStXpejaZ2ffXWKceDunVvcu9GhNzzj9PwlZn7MaLmisZpyLejhez0udIO/fPopp6dfENocnaWcD3P8yGOzU2dzp8ktcUwitvjxooYvcw6f/BliOcS8eshiuOCDDyJu3/kdDk8TppMFzmxIJx7gq4zIlxQCxhcF6TrWr2EcijLHYkilR+L5CAFtx0NZwalQTBIfuRoxmWVkWjGdF5SLFed5SKMR8IUu+d7S5465xZf9DcLVGbev7TAZSp4/ink6diiyBIXl0tdISIlw3Cq20RbgKXCdNet8qUZ4bXT3jdEHJSpZu5JYR0HgI6QLeY6xGqlUBWQLUSl8cge7MJDOKol/4JOVBX5ZopAEgUNelphCI3ynks0rgbAOYtOy+ugHDNVH2IdjmL+AsIbwGkCMcHwoffj6EP3Fj5HT59V7epmTvNjA+gNEucT4JTJJQYfoeQdoo9ImVg4wQVZ5D5kC4ecImbK3NUd7Dv1EYbPKwFDj4tQst7Y03n6Pfxb+Fkk/gkWBKpaYdIKwElsssKlB6JSKLagUbzYHxiXSn4PnYMIAAqc6yqmzTsaaVSlL1oKRWK0rEsjxELpYKx4tCIu0Ej/wUEJiypISgTZ10hdL1PQR9b3POQxvsDD/UzLnOtQ9TGkoyhUmGYK9QF3rIzZrmJ+8xK6+QFpdAfzGVClSwiB0lRgmCrGeWayICHMZF2rMelxWYl2F9SUiCEHWIVXIJMeUCrlKMRcpon4IWmNVvlZmakypsXYOoYJCYQoqNeeaCLsswVe1W1qsebNb4Jtf2Te7Bt4o8eaqz3izqgvWxMbrX/Tv9wuX7cpffV7Wqkkr3uhVfrN6hl8LKnRMxkHRx9clOnvBi7HkOItQ6ZBCH9A/ecmf/5P/C3/7f/a/5E9/+gkHOxv8o3/wd0kRCGa4psMiugPyJUGrx7fqORvpCGOXZN4GYfMaG+oYwh1M8zZOqLBRG+UvEPERNlthRYCtfxvZ3kP4BUZPEfkI4hShPVi+wswsNr/A5G2042KsQokCNz6iEA1KGWL1iEw7LBq3abiamp1ilEGqCTV7SoTBlgNi99uI0NIihN4WKjrAa3QJbIHJh+jhTzDDnNNZynPv20TX7rPdCmnGJ+jlBfGwT+lssHF7kxt8SnwxZ7jschErcvuKurtE+BIPRV4KlnnJYnROMj1HKks7DGnXOshwhyy6hyfnaKfNZmfF28N/xfDrM5raYVGvE0Udbm/3+JabYvsP+Ol5l4ncY3v7Oh/oF/zlYME0q5Fs9djwlxyehfTdDvcP3mPPu0WWz3EP/mui+zPcoJobVI8+I32V8PxsyeHRMSeTko1Onc1GzmRhiPMSNwzxRU6agatcLAabzjj76k/IX3yCdGvUt67z6oPfYvnuNd7e/R2ut97lI/4t069jpnGKyTOKsgQjmQxOSF9e0L39Nt36Bq3uLbbqIUnwgONsRpIFmESy7yg6boHUDoVTZ7PlUwsEH1wL2eICswIRdAmikEZNsNnM2WvDttemI26yyoOKBR2+wAiX/XqLb+/coGsOeZ76fBEnWCyj05cMn7ykkaQ44QFC30D7XTZ3uux2JKNY0RkW7IYBd/cl7uQXfPnVOelwRLNVp1n3CEaWro25EwQsijbn3d/FW7zk5bEk0THDo2Oyo8dEs5zyfMxjb4dodo87OGinzW5bczvKOfcFh32PI+szN4JALUiygmVsSdMUY001EuFaXFlgy5gzLTmNLXl/xYFruRukxGrFrh/R2xPMZMgXwwJHWc7OFX/0KOX+/AHzNGa8dZsii3ggn/P5+SMWowVCmyomUThXBVzggNQIV2GdAItcJwvoKhFCOG/owk0lc3MUwndBuaAcbOBB4IMbQuYiixIjFVKvXYaL9bx8DHgCGgKTS/IMRK4JPBffURSlQZgSL4hQ3nocwzHojS2G7GJ1Cu0UoSXCZujVApFkiFRin48QX/8Uu+pXjtHKwqSEyRx8VUn3ZzVsoRAZkGXYZVYZFhVRZUIYxIhIQACm4TO+tkNmAhhmVVSiEihd0gw0480dfjr6LuVxBsmgAmZQUCRVjKGVCL0Ck2EdW5lUagMarM6qiMaogfDCSk5XgihshfbYNRuvVOU/pddsv5WVN8V6Y2uFxfU9lHQql2ZTYpMEcXJEeXrOuBsz697Fi7+Dk4WoqAZtS+oqTDtA6gacScTFOxjRQMgzrD2qYjExrEc6uZLvCa5mDq/OHVEpMISjsIFEOB7WFRBKRDPAyi3EssROl8jYYnQIM4mtq+oxZVZJUj23ip7MVojIYssAkcnXcZFXzH9VtC+L8LqEg62UNJfNhBSiMg81rwGYq2GHNdgl1vLHakmktBj02vBx/Z7XUscKk1jPpa5NHS7NmsTlc61jLEH//17R//9sme3fQkYOMn8OxRJjXHDvY9u3kDUXa8dQLCCdIDIB+QVmNcaUfcpEYJwWpqz+7r3sgjJbkosaRqSYbMEkuosn36HlHSIlGCfGVyd44gXanFKa6+RBRK0Q+P5NXL+DbF0nckBkc+zyM+T5hIvZkuf5bezee2xs77BZnGNXA/LRIavcpb5/nXvtM8TFM8azNucrh4U3oBM9QTdKfOliC0VclMzTBTz/kqE0tFxo9jq44QZF4xrGV6jJ5zjfvsXH6ecUX/8Fr8Y3GNcCRLNHvXefm54gWD7my1cxj8xNvNYNPtgvmJ8sOU8KhrUuve2Ci2cuZ3aDYOdt7nbuYbOApPX36Oz+Np6f4Tke3uFXZI8f8+Qi5+j4lMPzKTZs0mu3kQvoLwqscqnVYJKlSKuQVmJ1yvTVL3k8fIjnRfjNber3PmT8vTt8r/4u3e/f4nvuv2H+l2fMshLKyuAO11DO+pSHr5A3v8P1epdO7YA79X28fMRo/oRJErJMNBsCak5JU2gWpk63VaMRWG5s1XmvPeaxSVgUTag1qQWCzaZhs1lwo11n5e2x1dpEuXXM+BAhHHwruXb/JvtewXjl8atckMaQLCaMHr/EOzuHzQ2U3qIUu0S9Hu/7CVMd0rrQ1Hpt3tqu05EvePrLTxg9OycMPDqtiNABW+bcdQ0eDQ7D77If7XJ4mDKb5PjnI9LVKTK2lEdDzqcOn0zvwrhFUkKr7vC7tQXfCRyODiUvioiz3NBwFVmSkWc5o0JTigKJxVfQ9DTYhEmsGEmHbFLQFEveDTNCZ07g+nxnE1RY5+QwZxmnULj86ZMcV5yyzI5wWxs8De5yLmd8NfuU07MhMs8xl2kOwltLxtebQseCF2FwqhEIs1bQSUlFlb8xBqYUwnfAdUG64HkQeBDUsGWJSrNKkWfWJERZIkyMzVOQBtFQVa7BsmLkQ8fBdRVSSTAljgqIajWsNZXRX1fRD25R5AIRLcFRCEpMNkYsEkRhsecFfPELRP8ZwhqMBLEEBgtkL8CoAhn7mLmLygQ204iLCdpmVb+QS6ybYoMCEQoIFPNr2+igg5nlMEwQMkMaCJySoBvxr/kOyy9bMH2KLVOsEdUIpHbAKoTJEDrFSg2uQppKMm+zHCtKCCKEH2ClW5ke54DOuNr9SgFSvU42sBVRYW11rlghUK7EcVyM1iSmrICAfp9yMEP7P+MXPzR4nb+FM20Q+HVoCwplSOsegiYcOXCxgQ1ug/tjhH0AJq8ImXXtFVfxi5VvhrASg67OGwFWGaTjYHxVAVPKhcAimi7W7yESFztfIuZLLAEsPHCpDDmNAbOszB+9OiQG4ZZQ9yF1kOWluaV5Qzn42vvgdb+wVt9gEeZSpUCl7DCXaWeXtf3SdPSyZ+Dq/kLadboEVAdAYd/sF6oj8e8BHFd/G9ZWfz+/YYAC/H8AFer1iI5TUBY5o+UKnStayqJCsGJBQxX4rPin//v/hvESvv3WLfLxgFpRsMpCZLjErOaM/BuIWkCkVqxERLMYoJwGTVUS1jqoqAAzotR1ZHQPogkyH4LaROoELS02fUUxOidRu9BoENQWqPxzmPax+T5GdYGSwgaU/gZROa7QN7eJiRqofEmQlwg3x1MRpeOziPZxd3apNTSiPEIuHlJPCtzZhHLpYIQHoYuqN3HLFJOcslzljEbnnC1rROEjksfnvPJ7uLU2LbEizmrI7Y+pbYSc9U/x8ylmMUC7t9gMNFFyxjSN0AUsRwn9ac4ZxzR6+9za9OgGAVYnOPGgio7JDjk8XHB+8Ht8a2tJYJ7wjjTEyQQa+8gSBt0f0N3xaXgvebgcsSgDWoFLQ5bMS8lfNPa5YZ5y0R/xtWlyhxnu4Z8yrd+nuHmfVadNrVfDE1O8+Yjd8/+W4ySmLAK6YYhrDCezgtFqRSw09VoErsILA8qsJHD9yvFWZ+STEYEnaDhHqM/mPFq+zYvda7zVu872nQFbh5/wdCggS8hEQGEStJ0Reg94dXSA8+6YGxvg7L1L1oKU5xRDyeFK0dza4+5ek07aZzEzSCWRjZDa+x/RNJ9yP/kEL64zVTWWXkjfhIzziCRy2d1yCfsnZMMXNIslKxGhoojSe5d472MOJo94ejbk2VxRHJ9zEBiEtKyymPOXhyxil71rb9FUCyR9Nq532dvdIdhsoxZP6D3+EzbDGhcziIuCru9xuyXZ36jzKlZ8OtjBCTN+sPNLYpocZxNGixFhscP9ZsF1P+ZALEllk+PTPqvM0Ojt4TZd5vMRo3lM4EVsNUNejQooCwpVSQUdZdntRNxvCOIs5k8vNKPE4Bp4a6tGOwoJUdBs8/UMnsULtE5YZAIVKD4/GjCfLZmIBi8eT0nRDFcl+WSFKMu1aQ9YBdZopHWw5OApbFBDWlXFQq/nJy+BB1jLuS6lda6slAmOB0pV/gzSQTQbCNHA5jmiKGCeILIMbIm1OSAQkcI96GJOStxUo7OCvMhxfA/HryT8GF2x30IifAcd+Jh8Do0QWd/FolB5hkpmcDHEnC0ws2MoF1UxkALhJez2FMWGxxJJWRi8XBJ6S+qhYFkIprHErgq0BSsLaGTYmkXgkqd1inMfCfhLRSYd/CDl77ZzvtNJ+FeioDZ6hZgfcr05QLdyDt0uq6MQOwCbF+t0iKIa0zACodTreCPHBd+vwIfMYlODzTVCOZWKy669KSQgLm2GZGVOeWlgiUI6LtKpZKROo4GyNdw0A5thcUjyPTLnbaL+GDsoKM5a5E0JjgA3QvYkZjFADh9i6YN11p8XfBOBt9U4jCur124lVifggK3XMDJA6hQaHkivGmkSqooD9QpE5GPKKfgWYWKMUoCPKAWmAGEFwm1gVhNE/gohrmFkB6nFWk57mcvwV9bVz6vCbbBVvLm1lYxxLYOsjuClIZJByeo2szb4ksoQBi5ZpilNWbFz5hJIM1WDYC+ljPYN8+bKR+EqCuUyplL85jUJv8mr8NuotkZNLxBiDylTjKiBHlMOXpEVLYpmEz/o4OqH0H8Eqy5a7QAhWpdkXg9PpFidg2xgohZCLPDUnIZf4ggFaoO56GJ2blLvujhiiFx+jb+aEsUjcMcU1FBOB1Nv4kqD1HNWq5LpbMjRsER453A45fR8m0HQphGlyGXJsv0R7v5tBslf4JUnsOpTFNdotn165TmrqWRBTjIdMZkILrJTaOyxv9NmoyarjVgywhEOIs4ZvXzG57Xf5/5Gh80bCTeuBxykQ+Jwg5otOa+9T93fpuf9nI3hmEHRoAgiOm7CIDV87W3yi+YJ4eSEr4eb3LhmCIc/YxXvk1/7gLzRJei0CMMCZXy2z/8xs1cn2CQg9EICV3AxKxmvMqZlQRB5uK6HF4XYOMMVTpWyZUqK5TnSlrQ5pPZ0wEUx41/vd9nbu8nbB0sOXvwRX/TnUOTo0pJqQcmCFYeI518xP+jxQX2Gt/EtjNjlu8WK/EzyYG5ww01u3NzihrNiNRxjRB3rl7Ruf5twd8V1/jmJEzF2GsyUx1jWmWUOS9njTktyzUyZnT2klY3JtIcOPJS4zWj3v2RTH9I7PuJJYXh1OmZPZ2w0YWhLlucn/NI26O5cY6+9h50e0tyrsd3o0Ly+g7JTWsMv2Hb7DE2HcZoTKcVG3eHGVkRsXJ6PG9RkxIftv+Buu+RUap6Pj1HxFruBxuuW7DoTlHOd/nzB6HyE19mhGbzDvHHGeLAkt5b9VqNSlKaaQpVVYpKCTt3hO3stwnLGXw7nPF1IbF7SakT06gGRruM1G7wqHH45z8hNTK4truPyYrTip199gfZbPH06ZakfMC4Ey8kCsrxik6FSGaChdKqYaGWwUQ0p3Goj5qg1qFvV7KtoPVH1NdYRFZDgByAUwqlUjEQh0vOxRY4tc8QyQ6xSMMXav6fyYXJ2m9jUQ6UJKEWW5/jKryIlnWokQ0iBRKAcB10LMWWGdWeo/WYVXV+WOOkKOxrA+YxyOUDE/eraDqBy2q2UaFMya/rkhcHJHDw3o+Ul5HXJOFYUK401VdIFYYpoFFjHxZY+i0EN4Vf9Qm4Uwre8U0/4hxsLHgSKwWRMOXrKde+YsJFw6vkMpwEMA0xW9YJWZwhFpepYGx4LDTgO+D5WuojMQmarfsFahOdXyVLF2pRxPfZnbQXwCGvWo5IW4XgoT1GWBcoPUV4TN6nUXtaRpGmHzP8AlVgYnaPP22QNHxsKrHVx2hFlOkKd/wqKJ9XnbNaV9RJQuOwXhKj8tpQDKsQWGcgMohDt1xBFiYzA+BHSaLRwqtfq5IjQwaQWQouwGVYWGNlAlQq9Hj1QToguM5g8RbgrrNrFiPU5eumtcDXvcFmPLXI9zsslcLAeD6nSpN6IfFy/D2FBrg2etb7ULGiCwMFYyNKCS2UOa1VIpXaUXMop7etZTsCsn3r9/0tC4jds/VpQYdUfcl6OuDDXyFs/4O3mhIaZoTPFaDzkD//FIcZr4OYl2zWXV08eER9+wXV/RMe6DPINvHJEmox4lR8QdHy2Wl32t1126iN8/wgVtKGmQKwQpo1p1rDOu9i6C/kCm00hniDyWeW/GEpW9j1mQQ+nlCD7WEchjYu0klJ45LZG6uQEyuJ5DaQTsdR30Y5Fywa5s0lBySxvkg+alMseqvEeQfi3qHU0zWtTPJvglDMUCnd2SHl4yvnZgGSeIgnY7kSIPGNZTvA8S2BjitERD8YBy/wRs1djTGnZ89o49Sbe5vu4csnZaAqcsWFXFNaw0Vxg8jrO9ha3mjM8fUIZZURNKGcL4v4xg2cXfPXc43jnHrf3v8e+P0IMn1Pf2iFSBZtum6j9PjXt0FzlzEYXnBmHk9ijlJs4kxZfLVr0l33KTpPNLYm/+JJlmjJkwPJwH7FxQOhb1GKbtnoPao9pyJieC7lVDEvLymoKU7LKE8IgotmuUyQ5Eg9RC5BhSEsqNtt1rm3XqakxevYpn5xu86uNLX6vVsfpbtAanSKMokw1i9LiGE3XLPHjnOjgd6k3LH1aRJs3+CD6Q4IHT/l536MP9PNdivo1ZDjDFCmBqvFy0eXHyQeY5pi36zlqlbGQAcNXL1g9fEH07oe8tzkmTb5k0dmlE9Rpte9h8yWn58dMhiGPZhE/eV4wHYx4p+3w3n7Eoxm4ShCW5zRffs34eBcduGw1HDY3e0Ryk8VFyql5iyfbv83o/AsePH/OKs5RgUu3GWIadaLVjOHJZ6T3u3Q/+Fs0tSQd9Hk6NwTtNu+/1yGP9nlQbPKXLwecHR9x0i/xwyGelsTpitQq9iLohD6zSNFyJIFXGebMS8HppEDmLjubDTZbcLFaIRG40mOvYblXT5mZIZ+PWhXK7yo8JfGl5bc6K9pqyf/zLGdYQCp8ylWKzTOEMRhrqpGHS/MeckTNgyDCygCjTdUYyMvNk6yY88usPikq93wpsFJUjYGSCGedWa0EptEAKZBZgVVTzGiIzKtNmXUlCoUuItygxPFyVOiSxDHWKDzPwUoodEFZlNXzuHXycYidBdhWFxsJNlTBpqfIZJ27t7s8P895dpZgp68QaUkjWHL3puLW37hF7+YOKqqTaUHdltwOffaCDsvS8AeDkj9+eMp8dIF1AsRmFyNLRJ4iVznkMXvdJd/rJfyyDFn6BtttcO/gFvVC8ovgnGwjwdRCPi2uszpso1OJEEugAnHWlj5raT2V/FMphF81WVYEkCQVUCDXxUVLyNVVdvKVIaF0qjIoNFbqq02uiRThzh7IqEqd0JNKaVK6RE/nrO7MWagSNf6Kogix7TtQCwmjQzJ3AMMxZvwEitG6Yojqc9XrSCqqz16gkEJhWi2saCLmR9i2QLR2EImBla4ioqSPcRRK+NjUQLlCU/D/Zu+/uiTd0vtO7Lf368Pb9OXt8ed092m0AxoACQIczogiuTicIZcuJM3SGulK0tfQZxjpUhytoVk0IIABYRoNtD2nj6tTvrLSZ4Z3r3/33rp4I6tOU7MwM3ettbAvqjKiMiPeyIjaz7P/z990u2PMBx5Tq42wDaIIMBRI7WJWOWY1A1MggiomlliqKCUPrP081vIHcWk49Ypa+JW24dJvYd0ZlHKf199rhMG2wHdsCqXI0gKtNbYty8bhq9OMVwDCJdPhl30UXq+vUhsvr+RXr0n4VV5+M0D7HUzt2xBNMOkUnYyxpilWGmLsHRL1HsvGPUTuY1FD2SCNg1QSY9ukpoJlSXxf4dsNLK9CXNRI7Q5aNhC2QMicee4RTxsUSQdq9/G9bxH0cxpuRKDnWDpEqgIvW8DxcyZnE0aTCJMaGo0WXZOzTBXSusC1Crz5gIcXIfuLY+bTA55lI1pum7bro3rvUqlbTOdDoiyhb59QJAV+reCGGDPvvM2Nnk/fnJDZCW5rDzsLiYYLJsdnHEz+jJfbt7m28Y+4vuFQGXyE1ehhN2DD1BGVTfrpHLeXs5gNGA8Ui6XPNG7TKtocvgyx54KlDuhs1WmaffRwxMIKGQx7JPVb1Jo+Iq3QKt6gqIEvL+h6HsKWnCeG0GhSXWCyMomnUq/gOWUijlVxEUGDqm3Tr0i2trtsehqtvuDgYZV/e3CTkw3YbGzRaKUUeYKJFUtlyHNNl4x6OMFtfI/m9fvMaGGE4HrNxvv8r6ieWDzLDIu4wVHnJpWNCbnOcAvNqOjy8mKLofUOd7aG7MYxoQ6YTy4Yf/mc+Oot7t1t0Yt/jvJqtPrbGL+LXesw2H/BctDgM6fOnxwpTk5nNHTOO3eaDGWFHAiIaAx+QH7qcFbdpOcrtrs1mp0aah6xn3Z51vgtZu0/49HP9xmNFyhb0q35iGYDb5VSjB4zduo03/0QP/Aw0wUvX+YYt8L9u1XcWp1jeY2/HCS8PDjg+HhOZkbUnYA0XrIqJC0Pmp5DI3BwfUHdFQgpWKQWYSx4fJ5xrRew0fHYX66I18lO7cDmrarC84ZMhx10VnrlOLaFxHCnlvPt1oLfP9OchzNi6ZElGhOHCG3KyEMhEJTGipgCAgsZNDFOBX1JyFqbLoIsD7KX5ndCoiWlysxam+NZEuxSNoEUmGoAbqOUPHsrjB68MiQ0lo2wQKc+llPFcROE75IUGXGeEVSC0hfKKLIkBTTSBBSLFmrsYbYa6JqF7yqu2im57bN5owWLmJ+lhxTHTxB2iisWXNnU3P3GBpv3rhO0+mTGxlYFe57gZqWDxOZHC8W/eDrm4uiYQuWI7jYmEIg8gThFpDlBbcFv7i441h6HlkDWLLrXbvO7fkCnPuG4OqdmS750rjA77aBCH2EiDDnCFF/pF9ZeFFK8Zoa6XslUyLLSxFAasFgzGGUpGdV6Xa/WSQoIjLbLA7JVvkfaETj9Hq5TxeQ2wqzKJAlpExwb4sYpq2AHa7CPWip07Tq63sMLJhj/BQxi9PAROjkv5/Km9NQQmPJQDRgpQEgsY6ErAaa2gZhNwJ1j+htI7cF8gRZRKUuQAmm5iFxCEqJMil9Z0Htzxknv2rp+e2itkYXGhAITzSFJkBUPlIcsFFJ9tfKWcaQlydG8rtLil6t3ORTgtUzyktWw7iOkBN8t/RqSJEPrMnLbsih9p/hKvyC+mh5VMk8vQYv1k/O6Y1kzH39F118LKrRYUSRzikRiJQWfaME0B0cqdqtTvvaNb3P7rTdwghoUGYen5/zkL/8Y37yg4wa4dbjpPUREQ46TFoF7lZ0bd+m+uUnFe4zIB0hrE3wbknPEaIKeHRAJyOIFbhSRKxshBI6xsfGwFkeIsxOmxsYqQgotKaRLXoTErofNgmVRYen2qHfbbIgV/emnZGaHXNYQRFTCC9LZmFEkGBaCmDaWV6Jgld5d+h1JRVaxnD52YFOdHxEMfsp8voeu36EVJFTdFCecooJrNOoecvqEB4sL0nlAvhxx4NnsdHuk9gaRsrBnA7J4TlFEbFUjHHXBIviAdq/Pbmxw6hbBxk2qN34TJ+gQrRak4S9I5xdMVjEy/Zxl1Oc4vcHKSsnlJhV3i3qlSqXaZNO3qe54bDqKzbMfUVNjXiZ1FrTpFwNW+2c8DF2CrU386hYsnpKff87wYp+juEal6mOERVxps1Fpk4eK+42Y71cXPF1Y/P7Kx7IFQngkaU6hUxKRo9IUR2gIupxUb1PfbXFns0V9u0vHKbD1APvLn/D7L5b8Yb9Lmw1EW7HrjLGnGWkiwYYsUxSAVW1xuFrwbHHMvW6X9pXv8RYFnjvns9kKNf+IxgJWucMUn3YrZ/X053z8xVOSuiC+UqPjQxolrBZTtp2cN/MnNISipo9ZpjssjU8Rr7BcgevVyVZjXn78MfPzMVg297/+Pje7miRQzESF3BXUWTK9OMW0t0nb13CaG2A3WY2ecvxwxOeDJUf7c6LllMBxoVAk2uZiodFIOoFNv9cntLosp2d0hObru9dZOBsMO3vsDwt+/OyE58+eM48S4hzcLGTDS7nqFvjC0Kr4rDzD37/R5tYb10lEk9PRis+eHUA2o13TFNUmYhzRdiRGa6w0pG8GvHXXZuzfwR6D7/l4rk3LhZ4nuHvjFt+5s0n002P+uwcL8qTArA0TXznar41pHFfR33SZWVXitIrMQFvFK/o966JQGjDApV5MrPOgjcpLOpuxyum1ZTBpXGYOe06pQgt8ZLOJF53R7bnk7TZz0UavMrwoRqNJ8tK1OS0yKCwcx8G21qkQSqEKhfViiskeIu7eghs76G7AkanQLjQ3WnWOkXBlDvqc6/KAb7/b43znHT4eVfg7UcT9q9eJgx0Sk+LbVQrLYwf4+1uKvSs3+R+OBpwPUkxWIFSMthYgl4jViGlgGN+/wVTtsDq84A9Oc57ZfYrNq5zZCiVS8vMIPYsQZ0NEHCM8C6QNsoKOJUQxr30Qykm6NgaTFgjHQKFKQ6w0gzwvTY0sAY5XUkFVSS01iNInyLbWRVCQoPBrVexaG7NSaEIKF0RmY0sbeTzELP8QghsU2Rhd5MjBENHqUO8dUNS6qCcCKhYsHbQ0SG1hSgut9WennPIbo1EqR6ySshgWBeQeFCuwNSIooyiFLhCRAnkBlToUGl+EBFdtxjfuIOa30CtAu2idYcULTOhgTxQqjjC2g9ClIaQuYQHKAgyvqYRlMRaXkZXmKyqdr4BgpSX2ZeF+LZ0QwuDYpZFkmhZrqqJ8PTAwl51Aef8l5fGX8QLx+qG/Qmn8T6WZf7P+55dcHpEkIUk6xw7n6FyihcQmwzU1RLrC3v8LxoWL0qXzeWpV0WpJZFUQ1pIinzCSXdz2Lr2GYGv2BCvxie1NjI6phCuYnbJYKc4ywUJXEG4L4zrYzVv0NxvU7QDbbiGDGrXiMf7o36AvUpaV27R6Vfqei5ee0aVPpblJpTjh9Okh0cLCzL7geKTpt9rU3RZLVSWPF7CMyeM59UBRNYecmT2KrXfoZRe0qy6NZpvK9Xdot7fICs3q4AtMtM9wFqKWR6h4wll0BzOxUUUbW/VoqjZ+pUbXFTjduzR36vSnH9Gzx4yiCseLLibIaBzt81cjQ1ppU63tgTdDn75gthhxHFXI3Z9QdSzmToNGo0UjkrScgn/YuGBZCH4/8rkQEt/zyJRiGWXkhUCnKUJLlKxw7mzjXdniWr9Ca2+LVtXgyoT28U+YPPyYH8b32FVd4nrOBhDMErKlZGGXk80oL3CDKhNt8fnpGZvNOjut99h7K6TivsQ/V8yzJ9TOHyOU5LQICOo+4uIpXzw65CCZM75Z566nyZRhuZjj5nM+MJqO2qUrj5il11lmPfQqLQ3f7DqeKDh98CUXD56QGc3evTvcv9HDG4e4yid0fAIxQ589I0/GFDtbmPpVnKBLlKwYPviYL48znpwXjAZnuFJScTw0NsOVwS0EgWuz265jalcYLubYacoHG1uc5C1m3essMpcfPR/z8PEDBuMpUaExymB7ETtugmsZOlWbVHq8dcvjw3duQ22D8dLwxYuXjCcTen6I1eozmkBdShxX46iUIJlz7/ac2q3b/PQnFeyTmJaBwNZ0fcG1fpff/M4H1PdnHPx0wHSuMWkKmLXUjfKcBCANva5BN+pMkhoitTFWXmroNWup5FrCINT6gMb6kAbo4lWKhLEkuAJTpJCESOlhtEA7FrLZwhIxnWqO3a+w8PpEscZfhAijSHRWGlQaQ5JneI6DtCSOcEjSlNRo5DDG/Pgp8rbC3LmJ2PIZ2j55Zvh6VbOqdGHHhTu3qcfP+a1bDtb9N/k02YPJhO/vdvC6dxlpTcN2yewKfQS/sWFo76z4d2cXfHQcYqIcVIqxVmDNIZwRzxTnV6+y7N9htj9nOl7x/6BK5+YNjhyXxMpQ85BiniDPJ4jZpGR+CgtkUHoMhBHkRTm8MXp9KBUUWYF0TenlkOclwyNd9wtGg+euhwniVb+AESWjQ5R1qRCG1JN4zRY6cTFqSeEodGbjWBb2PEN88kNM8xYqUehiDpMBVrJF9eqcbDdEnWygA4MVueWgRMpXcoFX0RIYMBqlC0SSIvQS8qgElbIUnBQR5OUQR+eQS2AM9RxjW9hFTONKRnz3Cog7mJmAxMOgEekKYoOYSaxZgrIEUtigLmdgXy3AXwET1mCLkWtvBH0pi1izVS4RnVesgssPvy7bYQF+4JAkZboQWpQpFa9kFrySRaxvXF7Cq9vmq9+77hn+/zL94dnCZ0NuU2tmtMMjPp/XWVSu8P6Gw69fa3LtzTv8m3/775gnmpoHd97+kN/5B/814c9G3O5sYTcdtgqX+bW/Tdd/i+7uTeq39/Cu3ETauyiVk5kFJtrHSkLk8hHLqWIu9tB5gpeFSB2jZJNcuuR5RpYm6CRBuj6WClGpgmTExTjnkA6+lSPimFPToajvEjSabPaafNDLuGI+RZ8MCEfHzBcrLiY+T7MtVjj4DqQywGru06q7NEjASALfo61DltzmulXQrt6iWhniGIPafBOr6lGdPWe8mjLKbfo1F0fPWdZvcKPpkaUWo9xBqAWBUtDaYa91TDubEGRPmWffwO722dzdof7mh1iVCunTx5xfLDC6h0LgNxrcaW3gZivmqxOSfEmiIZmccOTt4tWanHVs9jZ36PZbNCzNxvSIW8MVn06WJLMlaRqTaJstNaa1GlGtzKg4GZXZiCT0kUnGSSiZu1s8tiuQb/Lutk+lOmVbnJLvu4SFj3RdsCRJnBBlGVJrHLtAxBHpIiffvEqzfoOab2NZCZZqEtyx+DD7lD9+PuGT+Zy68fhab487lYh0HDFRmuFyRcu47A9XPHv5iNR3uVK3qDh94q3vUpz/FdPzGTMt2HYTqumIntej7rlMT58ixvs03S2ivI5xHOLJCV0bvv/hm7zdGqFNmyAYcWv8L3l5dpOXC5+VVUFVt1n6TZygzs12RGoFuNfepuEfEERLVnFGPM9RtT2W7oRB6x7GXCGVO9yVLnFmM16dEp+fUVy8JJrO8RyPXRdUphgWEbeqBW9uC7aqMDydMpgl3NjboVfvYU9nVGbPcU+nVCch217OKrYQOiM1iqFlsdWrsddyUJnNO62Ur9+/w6DxNWYXYwLzgjub2+ShYqPn8mhq0VMhd9uKijTc6Sru3dtCfP0fMC6+SfyT/w+e/oydtsPv3Ktws9+hLpoMK29htcB2n2HCfH00FGtYVWOExHEMv3VH8q1vv8FP4z3+6MeH6HQOwgZZIIT1OvJJrBHutdHd+tiE1BpUTDNQpFWL2JS5xFvWnO/1Bc9Diwcx1OuCv/f+NjfuvM0XRY/D0GI8eEl8fsh8kaIStyx8NmRKYwqNZztIy7wCQtRijnj5CCOniNp3mJo+Qqf8XmPKnuwxuvDQeYJ1pYd1pcWDrfd5tN/E2/9LrJ7gU7HDx1GNJA34Vk1yxZdsWIY/FxaP3U3CRhf29zHRU0SzDt4GEhdtCVZRyo9PrpJtfIjMvkRfPOTxYoY876JDC3Exx8wvEGKFKYrSYEqAyATaCITlgQcU+dqrAownSxpomCOsJabQkKbIfG2qZGmwvbJAWQJdiHVsFCAN2qKcEhoJjiE2GqkMiAwtNcIPcGwPKQwmShEnJ2gzwFgagjrEU/RSMoxqmM4GMrUgK6f4ZdKERKDWzBQo48NKKisGiFfAEmMULDV3KgeMrjeZqS6yqCIK0KlF4M6pbcG0uolt1RhsNclX92HgIIdzmB8j7XEZJTm10asS2cdrgXsJaph1nMNlOoNeN6+s8YXyMw2XLAb9Ff3jmh2yjo4s8RFDnhcIBJ5n4TgCcCgKhUYjpSi1rJfDBMzrHmWdVGK+0hRcggjysmF4xZ74G1Thf82Kjj5iZr1LWsS4WYSjUhQOme0T5glpnqHjJUa42LJAJzGyOGI2HvM07aJcm2q2ZJD6LCp7+M0uzXbAOxsud+UzvMkF0eAlk8WKySTjWbTHyAQ4lkTZAuM/o9bu0LFiLDTCqrDlpMzzPbasCRt2E7vfZpMhxrqKrtRp5BfEL0cMY43r17kjVyxli51ug5axOFUeqyhFqQVxsEmjt6IiEu5FzxglfUzjDfpbm3Tuf4C7cw19esz4xQEL1SWQNsL12Lt+hZadMQ/PyceKOE2w5mcMnA1kdYN60+XGRodO+wZt36cRX3DrfJ9PZ0uOZ1Mq4ZyoEPiE9Jen+L0V1cqI2jwkmxsS12aeJMxFnwOny0rXudPfwa/NqOdnOAdLFosq0i018Vor5rMICoUjLbAC9DImDltUrr1Jo1LD9zIcFWLt2Lwbf8Tk0Zd8NsswUcZbvT1u1SKyYYRMNfPVkjiXDKOCv3h0yJPplF+/v0k/77PofIe0qwmPDzhODA1Xs1EM6BQOTe8WyeqA9OxLGr4PWZWhVyecTXGiiA/u3+DX7iuEKhCBy3X9+1wc3+bRuMlMuGRuj7S5zaywuNGvs4xTanu3qew0qIePmKU2i/kY1eySuBmD2i7H3k1G+iofOHW8Zcw0XbEY7lOcHZBMR2jjsO1JPGMYLWK2AsW7O4L7G4JoFvLieM5Ot0F9Z4uNRYobnlJMF9jHc3asjIUtSXJFrjMmmaBdb3B908HRLrtOzq/f2kFe/S7PZxIxfc719gY14Ep7xUlRI0iHfLOW0nJgoyJ597pL4+t/j/HOP2H58qdY6g/oVSTfvebzrTs9vDRgXHmbrDXAr6xgEpdxwJSsAmPrch+Tgvubin/w63uM2l/jv/9oyOLlBWCXjDlK1qIQYr0/r9mMa+mZhnV9igkChV0TrISFkprArPjNdoiSFj89M6QOfPetFr/x1jVe+jd4tvI4nw5JTp+ztGPyQqMzF8vSFMZArvBtFyk1wgakQCcJ4vQlRk8RNYicu8TS8JYz5dcaHv982iafxohuDXfzNuc3rvJ4cY/Fg6e8tfeSY3uHz9MmL2PDBy7cqlpcdQzPhOAvrSZnzQbicIKZfAI1CZUuwvIwSHTh88lxDVX7BkIvYPpzTscLzudzNG3ExQo9HiDVDEWKzCXaSGQmSzNSHIRbAZGW7EVlwCplBDI1iGKB0QKTZ8g0xWhV/s59G2E5JdBvSYwqkKYE1Y2zrlHKQliGTBpypZEUKFEgPA9hLDxLQJpjxjMY/KL8DAQeUs1hcchs5WHme8gFyEy8HpJglUwLIUq5JmLt+1RO/k2aQz4ClaOx2F68xLunOLZ3kHkLUSh05mGblE57yrKzhaZP2NsitO4jzlowjhDDITAAmWJmPnphIDMIpwK+Xmea85Xz+Zr5WSrL1quUjV5+/aporwEwo9c/85p4gNKaOCkIAhdLljLJJM3RaIQwWHLtqrTuF4wph0avmRH/EzKM9RDkle+0+NXrF/5aUOEiAuOAiBRD1SV1N9m79U2+vnnEFT/DpAmL0QUXiWYqbGrbIXe/tofe/S6Vpg2WJBM9ktZvU9+6TmN7F3ejjdEFaqjIo5Sls4kXK/RghHV+SDafYDkSyxMYYWGMhUinJJkhdhrIoIPtF9jGo0g8fH0Ok5ekCwdHK6yKg0wH2MkKZzVCnVTYv/49/NY2ggRTdWh6U27JB9iTFWF0hwKbXApSq4mVnWGmBksnhIXFxO2Ck+F6PZ5ubXOrWaW1eYugPsJZDckWKfnslMUkwnI3uVKxcZ0eon2VrpkRRkNyu45Vd/FmZ5xzg2Tz72L1PmDz7N9Rmzwl6n0L//53EDUH9fAHxJ99jPCu4tXqRM3bNLBYOQ3S2THGOFRrUI1nnI3POM1SLMclmnZxpgOevWzR6XTY2/gOm+c/pDmeEa5MOcAMArZv5bx5/Yx+1UWKBzjTkLOwx0kcEFp1hqPnPAklYbVLrn22i02OxksGq4hYRXjCohpUadcs8igqjXjyFBUvic+eMY1SZLakcnuDlgwhi3ClRUSDavQQFhl+twOVJoswY5VAmGSsvJyKDZPDp+x/8gXWG7/OVOwwmMDLqc/Jmc3J2TnzVc7oyh73ahv07BqHkwlPRuc0+3W8Zp3FdIaKp7zpRrz57nVuf/j38Nw5+dmn5Pxt5uqCwWKEl5+RLHKc8Rc8SK6xaG2w195ko1WhKlxCq8FqeUihJEJXGJgWiVCkK49sMuALtcnhjsW1ixN+8fyA48GEjgnZqiVIUbBZ94iKkMgoZL1C3miR6YIiVKSx4GTs464i6n6B8WPu7MbYccTvh4IiS/FtSZhrMi0RtWt8mUHHynirIXg0k/z44UcsJlMcqbgZGL55ZQ+n2obxF/zevYhb166QryClhrn2Icn0Olv5Kb9+rYEVVbjWcbj73jfYT7ZJTkfMPz/kdLyksAWYojTTcixQGXJ9ZruzI/gnv/dNZo33EFMf4yyAGcKy0JROyuWSrx1z1w7QBoNUZa70rc2Cf/qdbWZOi0fjGFNkfGeryte+9nUeLiSdH/2EtpXx/je/w9i+RXa6T0FCbbvBTv825+GC/Qdj9NkYSYHrByijSHVEYTTacrC0RpMglzl6INFnI6zCRncipp6DNA7JOMKanqKrihfLPdRhiv3sz7i3e0Sr/V2mUcxovuIsTBm0m9zqtdjyBH82hOjxBWp6BKMjBDMwFvgu2q0gdA2GI4r9c2RyhgnLaT7jCHVxgIwVZhlBkWDsEi3XqUb6HkXgY8UpJovBWm/PRoGrwLMR0kfGCp2lSC1AKvBUid24AdKpoAuFzjLkGtjRrkDUfYTrg7HQmYE0RUiF1mvNY6GxswJnPd3ICoVSeUmXTDUijEqEvsgwY5D2IzClLtrorDR0kmuphdG/POl37FdRWQiJKCx8HfN39k759x9+jfHzN7FGZxg/wqko7rgXqOsB09pNQtkD4cIkQJzuY2YzWEwReo6QDmJlIYyLCbrgtjB4CCOQlxrHywnCV9H/NXtAaF16VVwyGNYUzFeMBiHWutLXRT3PcwR6DSysDaUQOJ6D6zsYVeodlYYkzX55wvBLZo2vu5hfNl/61Zs8/CqvdJiCdYTjuQjbQhkLUcQU0YrEBKhKHdcNcLVPmoc4Guz4CefzGTJRyEoNy0xxwgI/jrDP4aL3PrL2Ab5jE0hwdmJ2vSPqqyfMx3NquomRmljWkMmIIrSwSCiKgrnoowNFy6pz2t4g3q1Q37yG3b5JNT8gXWrMZMByNCJVDbY7NWp2A9PYoxkIxPSMHI3f2GQjmnKoekTNDzFXvk4j/COqB58zrd4nuPNtnJ0d1PkD0p//EXnUoNLdAf8KtZ2Alb1JkoxQSYJTlfQCxWw65GIUU1hDqrUmwbLCyfEAu9nhauN71HeW9C+WHK0stC5wXQd/1+Xt2ydsXxH4/ojwwQWTpMnTsM7CrbKIT3mxPOGEFqstl1HRxSQpL5YDkjDG0h4Vt0KrWUHFS4xxsFRBlqfE4yMmccGPkpBadoO4pjDpEg9FXnTwiyPkbI7lBriVJqtUsExD4lAx0wl7riSbDDl+8jOOravM7+/xMnI4mIecHlc4HMwZDyd47W3ubvW54lnMk4zHp8eIimCj3yVPMoaTfW6YBW/eCHjj29+nemWTYvAxys2Isj5nL0cIPcKLEkT2iOFhhxf+TbYbTW5ueDQCj5XVJk4TwlWCqwVj3QBC0ryJOp1zuJow0m3uZhc8fHHAk5MzvHjKG7UclWds1T2MNMzSHDdwUM0WmeMglyt0rBgsasyLnEYlAyuht5ny64uIvziCNE1xhUBLSJTBqm5waBqgE75ZU0xo8IvPnvP8ZIRjCjY9zbv9Fle2ruPsX/BOf8qbN7t4ssFyZfCvvslCf43q6ZBf61ic32ogRci3vnaPeeNdJi8n/OzRjNnknBiBEqrUm9sOAo0oDFpIWjX4r39zj713/i6zpY9qBGDOkVKiBKW/wyWtwRJryVp5UwtKpp0lqdcU//SbdTZ29vjFKGKZKO4Fir/1zXdZVbZp/PwBi9PnfO/rb+Nuf0h2MSXTA9ymRb91kzSd88XzGenzISIL8dwALEGmY5QwKEtgGYPRGSQFYligzoZIu4dpGxb9BCHbxCuFPTpB5SHjpMvoURvx8Kd0rcdc+doOFW2zGg04nmWMfJsHm1u8URd8Hgr2Hy1hcISZnEB0glCdEpD3bajsIIcR+uQU7H3ImxB5MAc1vUAUI8wigjTGSI3l2OhEY9kC5fuITCPzsJSa2E7JOrAVOAJcf20YmSG0fNVLCHQZaenWSm+DPENkGTLXpT1SzUUETRA2phCYOAdRml3nRmJrFzstsLVASiiUIS/y8nCtFCJelfKKooCpQp4+A+Gu5TGX/QIlMxO9NlJcg+1WacRoUKVUQ7lYhebDxoD0G3u8nP4G1vEE1BhZc9guJlzZzflse4OEWxjHRUxriMEQMzjDLBaIdIpwDDIsSrNMv4nx2xgRUJpdfpWZyGuAwZToVmkwXRo4C/2Vb7j8mUsw4dJ0eQ0OaK1JkoTAd7Asgec5pTRISCo1v/TZWGMUSVag1f/ENXx1QHP5b6KUWfwqqiD+WlBhcvqSM+3itQKu1nrs9Vrcsmck04IvsxWbWxn/+P/035IkBsuSKBnwgx9+gsy6zItN3qlP6Ik90mvvsLNXxa1VkeMTopcHTJcx7nKfFA8T7jOxNvHVNoE3p2JHaKNZRQVhUcWyBAExwqoQSQ+TTUjyDFcKnOSI6SxiZq5j+5J6NkClERW7ScPPySkYZ2MWL2NOGw28a9+i3vkNnFqPRv4J97f6bMQD5iuLicjJgw3qXYc9/ZTk7Bmfxe+jOje5suMT1Oqo6lUINkg693E6H1H52f+L8dyjCG6w3aggREEkajgq48LdZGurTrPWR/Q61LI+9/zb1K/fpWltYPkG+26L6pX3ERWJ2f+c4uIxIlD0vCHpxSMOhgUHC8EFKZ702WxUaPoOUo1J7JxlFlHxDNv2DGs+5PSZw2f1q2z0WmyxSbsW01Mxq4rHHWcHdef/zIu392gGT+m7Eu/gL+guRix0i/3I8HwmmOkaqZnxqLB4JjTHZzbz3EJJG+FWqVZa9G1NmMRMMgPaRZmUfH5IvJxwoHJ+mu7Ryc8gN1QCIEsYJQrpuDTbfXpiyDQPadiKlclIMJzMx3x8mjEbjWiOxvz4UcD54XPOzg9ZzS9Kmvd0xpnucbLpcE0MmJ6M8XyX290GabJkL4D3b1W5ee99WlvXUEnCJOxypn+H8+yMwfAPUMkQ1+nS6newshOmnw0Zm4Ab9Q7LRLI6uEA3E0yumK4iRosJlj+jaRnerBzSMDmHj44pjpu8jAdc7O+ziDLubdV5f8swLQzzwsVeJZDm/OLlIZM05GXtOtZiQRtNZhuuX/eptgL+9HCLR4MGXjZn2x8ylCuWtk1kNBLFl/vHKJOTtus8zguSYsiT8QKjBI5f5Xrf53ath7Isujuw3duitn0bYZZMdZ9fHGuC2QDd2uAkb3KQtFlOJS9/PuPF6XOE7aCSBXFREMUaodZRP6IUNmpspCug2uEHqz7f3bKpFJ2STmcMWhXlRumsNz5LYnQ5ibhEVi8nsMIoxEaHwc232GvU+VAfovw2We0tDoL7pH7O975lOEpW/HnU46Y4YS895SD0ODI1Ks0dsvYe9u5TTBYS6IJaYOhuNbjdreDlCc/mKY/mDsupQec5ZhQiP/4Fuufhvh0Q1Nv8THZZni0x8ykymiHyGBlprvfOuPr+Db6o7XASuJwNLfTpiNlozM/nd8CrI56dYp7+GGMNkf02xq+X+crRHJ3VIARWM0wYI+Y/WdP8IoSbliBtKjFWgm6C1epidIBY5BgBMgjKopXOIVcwjaGYY6oVrEoTk1qoIlwzQFJE3WBqpceCMAEmtyA1kMdoRyIaVaz6BlTbSMcHEaC1hVku4eIQZhFiGWJlBX6uMSYnp0wWKVl8lwV/PdHXqnwPc40hRUmBFGo9afjKdF6sZ/PaYPIE4zpYrTp4VcRc44f7VGoVVnyjjI40C7x8Rb2xYrTX4sK7SzH3QOdgQow4R3gTyKeINMXksmTTWFV00Ae7hcBbO2KvyQFrcECs6ZyvPBPWNMUSDljnQ1/++ZWJhRCXEwsF2mBbBtf1yfOcNC1wPQfLKpk5Sq+LPOVbUxTF+vku5Rf8J3KKS/bCq+6ldBM3v4Jdwq/wUm4Vz86QMiWOC+apg7YqVMwCaTlEVpNYTcmyEIxDUw8IJ0NGWRcVVGgxx43GeHTxvQLfF0i5Ij19ytnKpbb9DXpXfherf4eK+pdcqXV5Ry0x85yBykk8H7vT4ap3gjP6kifjBefOe7R3W2zWXcLaNQi2KOp9stom1Uf/HavpBYnYo9WrYbkFoapgCcVUt2h0b3DDsUi37tCiw3XVwLn+NhsNhb3IEf0IZ+ubiI0N9OA56uVnGLOk2fRg/nOOzjOOZor94gIjBb1Knb2aRSOZg6Noy5jcstgLVvjJkIujBY/lVb7sb3LTvgrBEXfsBGMc7rR8Zlf/AS/f+T63d4bs9jq4w/+B1tmMVl4wzg37U4vzNCCxl+wPHM5twWIGh5GNMgJhB/hBk27gQZEwiDRK22hjyJcXpMsxwzTiYxIm/hSiCM8TeEIxWuYYDEF7kw2/wFpMaEjFSuYUOYyzhE9PLshHM3B8Hr8c8dPhKcdHz5nPL8ijGGux4nw558RscstfwOiYRZTyxk4PoVKcLOHNLcH9m2+wces+jvBYDGGcfZtj8w7DyZ+zXP6AQFbwe1fYqcQ8e3DI2XDMRqWH0hVOL5Zo2yHIBFG4YrRISEYRTddwRZxw3ZecHh+yGn3BqZ1x+uI54+MhN7oB37jeJ8sTpsYlDsEvcp5fTLiIxoxW95FRTCtdotH0g5jrmy0+OWvzk+M2yaJGzZmy68RMCkMmBW6uOR6MKPIhzYbPy1yyHM34Yhwxj2Ncr4ZX97m+3WDbqeK2czaqLVq7t3B8j7go+GLSI3x8gr9znaOszlHeJs8cskeGF6Mfo5QiyVKkSTkPNbIoD6llrLTEYIMEv1blF+oKQSbY3OhDMShBVV2sWZBrFtuaMbZmjF/iueUhWSnsesDs+h16N+7zv711gONK8uptBvX3CbMKb7xTJbre4SO9zcZsym56yEmc8CxrMqm1EPVd5M4pziLGDRU1T9LsetzYqtO3DGfzFQ8WFhdTCx2l6ChFfPkcc3qGvFuh7gU8a9U4OK2hJyNEPkHqEC2GtOUp770XcLx5n6Xv8CSuUAzOiNQpT+fwtLONOF8hvvgpKnqO7HmYjTpagoynkNtoFSCWY0weIx5/gbEChEjAyRCuQuBiZIqp59BtY+wGrDQmLZAVHyFdTOIjVAwLDeEY4zvIWgNBBTWN1vLUFFlT0HLQ0gMRQOGWaRBJ6UtFrYpo9JG1HtILSmmFcdFJBoMj9GSOXM4RSYJXgChSdGFI4jLxQwjzyuARrTG6KBMeigLI0bKsfUYYsAyvVIlrRqswIPIM5Uhks4qo1RGJgxgP6FRyHrkfIOIdtDrALUIq9gKuSj7t3WW16iBzRRkXNsT4MUKPIE0hMai4TCAxtT64HYSolr4R+vJzdzl4MOvPMeWA5NVQQq4TKl7XaHEpbWTdKwm4pENKNJ7nroGFHG/dL4BAK03p72SQUpBlZSz6K/nkJaGDy0HE6+d9HTtpSmPuX7Ge4a9Pf1jMWVgNglYHr95lo25T1WP8bMFiOuaP/sW/QjY7eM0GIpkxPp4xKWz8xj2W7+1yvWnY6lxn49oulSAmOznCfvxvKfa/YOp+DdtT1NOfkUwmrJo1ZFVQsVzsYkgyPyKeOQzddwj6TSrqiNX5nIvgLrLaoOpXqBbHxGnOQrXBsYlkFbyMlorZrHe53lph8oAHMgUCRKWO4/p40RwVtcnd94mqDca+jd9V3JMRSmtm3h4jrbFbc+7VJX4PgvomdneLeqCwixlq5ZNzlah1i3r9r4A2szxgqtu0GjZB/Jxhchdra5O655LKDqp3C925htjpgL/EyA8RIsXODNnZIfkqJvXukHQhyM6w1RO8cMxqYHOi2xinTV7p4McJS/bY2Ym4Phpy4bVY2DZx0SZcPOXgYoGa1sm9gLffvckd84jB2TY3xhHHk5d4T7YZXv8WYbug97UJt6tfIk7gxzOBZ9mgU8J5yGhU4Do2WSZxPA9pu/iBjyc0HasgsHJOwxU5HrbrIHWBU0yZn3zEp5Mv6VU8AmnwKlWkKZgvY7TlcLZUfHOnxneLF9SUTRYbzuIl4yd/xXRWoeLbNJcPePEXP2U4P0fFKxzLo9Gos73p8PLwE14eOJxL8AR878099pyEZqfL1du3abU28LrXuDCS9PwHeM9f8PIFfDLVtNwhN3e2mR8f8PNhl+fzLX5y8QJRz7H6TYLRnK3BX7Fxtcem6xCvjsmjAqVzGu0W/a0rNKNzZkc/5uDYp1KVfK0vGC4EgVMjVwUH0wWDIqfuOAi9xEnmnJ7HpB5s2gGq1UB6DrJ/neFqSXr2JbeyjAMdYBo9giAizEofEU8Y3GSC43pU8wxTgCo0SWKoWDkNbUhzw5eDBfdv92hd/TZi+YKKO0K89R1eHG3z4E//kGnhs6puYyXPuOGFPB8knMyWnM8yUhx0tsIgMasIhCrPUroo3ZSlZGOjwp1rTR493ccKGtRrXfy6TTQrvRIkBpOr9ZShNOAxoozNkeK1Vk8YeD6Aw58t2dhKuP32PS6sb+Be2OzoJTWpebN2m+dewJfPDrH7Xb57q0r34pCPh1OeL3Imtk+r4nDlvU2ueCkbpqDX6nGt3+ZKy2e1WPEXA8GfHMx5dHBBHkYwOUVngiu3A4LWNh/FDsyGiGKOrBXs3pQYr0XQ7vEfW2+SLdvoqQ+HM0S0QgcWrJZwksP+55jFKbKnkbtb2J0WStQp5kXZQJwflJr+SGOcIVy/Ds17GMtFuE0IJTIcYVka02xilIU8ncLpIRV3SbHVIxO3wVRQRwOkPkNU+ujcxlqOkNrBqAzdVuitPSy3UaLdhcAYhbCDUifo1MBqILSFb0qyoRE2Co9U++jrNmY0RxzmFOGYLMvJ8xT1S3Q7gdAGpRUSDbYuU8AojR8tLTHicsR0OXm/PMCvAXytkLlAhwZZgCoEkfZ4nLXJ8w2sZEq7lbCxa3EaXGVUbEPaRbibmJGPsB5ApQWtNgxjjAoxeYbw24hgC6wuRlrl9F8KWDstr0vw2lm6BBYuDZWMWQt81t4P5isTh0uxTolFlB2HZYPnukghUMoiyzKMyfHc0jhMFQVZlpcmmEKgNIC8jJ9+BR688neQ4pcdr2Ftavk363/N0paHbyL0Yp90nDLVN8n7t9hzRhSThwzmkNdqBH6LJhH5KmWW1ygsn8LymCLo+RPa1Ohu1uiZnCcahibD8luIoEElLVChQ6HfIm1uMNWH+NUl19wUp0iZuR0WsoKsj9kWkt0WVJt1vNYOO02XqpmTR1XQLebBe3jNf852usTNW8xzF13boMMR4yhEbrxBpSJwcFCN76Hrfdzd69CMMeIuwtJYhcJMTolHY5ToEXa72CYkWB0TZIeokeIs7ZBSZ7azR9XTDNImtV6XO84Bz/MKoVcjEz5ResHJ8Esa03Osmqa59wa/3Ttneap5azjj5/qY1uMRK3GPff8f031zzI75I9wjwbMjDSLAlil5VvByPMbxPHRRYLkenhS41SquDTWhqDmaQbJgmtm4vo8xBa7OyCZPePzxIeNahaZlcDwfz7VYLlekSpPNIlZXNvitnad08pSf5ZKzOCM6+pILZ0jXNfR7FsOf/FsOxqdk0QxhoFFtsbvVIDp9yYNfHPALKbG04o1rm1xxM2qez5Xrt+lv71Br7LB0e8xHnxI8/0NGz0N+du6h1Tk397p4RDyapfxgssFfno4ZJSG6f4PTQlA7/ozaqsVm12MnXZCuZjh2Hd+qsdHp0W1WKAZ/zPi0ANvhZi2juWmRWx7aOIxWCY+jHNd2qAuJlS5Y5hEvMpdNGtSaFYTj4vY3mFttpoOP2B6HTAysgi6VeshinmIVYAmBly1wtKClLUxWRgXGiUIXmood4mvNlxOLaiOg+867yPgcX47wb73D0vs6z/7fP+Px/jH6IGGRDLjrzfh0vOJRHHGxUqyUjUpjEAYdpaBKfyNLa4zUGEtSadi8c7fBZLLih0+fceuNK/QbgpVrYYocicQUet1faIRjgyip/AiBFCXcK4VkujT8y89zqqNT3rnfYtn8Dum8w/ZFSM1ecNduMt34df7y6Yi7MuY/u/IOv1d7xvbFgoerhEHepELBxp0O14KAbTI6QY29jT43u1XsPOXjYcEfn2Z89OyU5SxGLAbo1KLeldxovMFnokI0DRHZACNTNnZd7F6Npn2TT3duM1M7qPManKXI2RzdMJCHcLTAvHyGGL9A2DNE/z7O9hWMX6FYOeXA4+AUUyjIbdBTuCFh8x5YFYRXhbyKWE6xVYhpNDC2jzWJMPvHeFxgb1tE7h7IAD3IYf4Mq1pF00Ssptgqw7gFppqjt1pY9S2kAZSFLgqE4yG0LIEGtwXKwTc2jlEYaaGFS0adYltAY4U5PECfnpKnGTpPKYxCXXphlKFHKFUCTcJS6zNx6ZkhjXhd78zag8N85aBMKQGQeYGJy/u0Fghj8TRrsMz7yLSBayfcuKWYNTY4MZuYpF8yS5INxPIJpiMRzSamFsHwopR9WD4m2EC4WxjpvmLJvJ72S8xXhwyXySRSrw/vr4k1v9QivdIirOu8KOUNnuPgWJKiEOR5QZxkBF7p5aGNJksztDJIKSlU+fyv/B4vpRWXg471tOZ1jOTltO4rQ4tfkfXXggq/e2PKn51JlgbaFZueZ9M2M3SyQBc5uxubJLUup5Mh337/Hew7K374g48I1RLfDvA23qNz9y3q7CN++G8I5zUqs2dUlydcD3yKPKcIj7nQe6QqY5VluMkpWXiBzk6xdYuut6KWLzCzUxarHikzhOwiswnTRcx8tUXhrvCkjfZaBNVNqu47NGpdbviniDCmjsWi6hK5PvPlhAOTUldVonxMthpxVL/O3hsbXBGfI4c55uwlH00Cjiv/iBu3JW/wnKD4HDd38YTCXp0zH3istIvV+g283/4WbU5pDh+yt9DoPCDSv0Y3C7AKg7YsaotPKE7mjHd/F331+8hap/zgxl9iLj7GTCq4o1MWocPUu0osGjj+FSxrRIWYfqoYT2ac5SEruUQ3rrF9fRstFwxXEctVQqwF54VD4jjUag4Vt8Wy/wGxuELvasTG43/N/5jsI7Md3KeHDFq30Tf+79T1vyTd/xPCSLOIMyaZYRolZHGO73q4vodd9XAsD4xmGSWcFYYwMqyyAsu18T0frQVVywatCBdDTkObquvhx6uyjzaGamCRmTqnlat8477iP289xvt8xfGZwAqnVIsF9cYWfc45G57QEhaNGtQrFr2exKvdoVp5jv7kGZMl9Peuc3tzi9u7m7T7V6h5Gul4mDxm9PyEpxOb3jLEm/+CYtbDu1YlKCSOmfAnj8f8+dBiFWao+VNW4ZI77YCruza26WH5NZq9bY7zCZltEU/G/PxnnxPIBSqK6Vcd2p0acqPB20hW0wWTyQLLnXLVyjmfVqh50K86LPMIzZJKZ4vEqjOZrPjJJ4csJ0Mipel2trHHCy4iBQjiJKHr5uz60LENheWg7QLbOAwzSSxtHG3QecbzkaRthVzZvoZ0LOr2FOvqe8S7/4yTT37OURjxaDLmIt7n23f2ELUdRuMTJuOcfLEsDW9sUSY8qLyMGbJtrLpASQeTSah4qHu/y5OHYz77w09p3E1JpYPwXUxeoIxGmsvZqwZhl9TwMlcHqddmOAIYReT5Y06Hdc5WLfTqY7xkzHnNcK+i2LnSY2Xt4kWnnE0DXrTuc+dGjTc2J/QvRkyiHDcQWM27FMuYdvyMa+E+36t9Qmvr1wj776AbI1oNmx+2JX/5fEVyFmLlirN0i399fB81y0ElUHOp7Aa8d3uXeXWHv8y7FBOFKMaQLzD5BG0rhG4iogRWc4xMS8OoqofQMTqtoeYSs0qR+IhGC5lXwJE4G7C12yD028ynDsXcQYYRWDXUIkJkKUI4mFnMXesl//i9Gly/ysuoyqfzBQ+dPlnUx11lfMd9yNt3Mx5bHRLjc1HvMwju07VcVljMooSi0KUcIM4ReWmg5MsUO0/JkxTLcnB1hgpHpG0J967Adh/1/ITo0TNkMSoNE7UBVYA2aKmRZp2G4LlILTGZLiUG0iBe0QOt9fuv1gdkyaXVtzEG0gST5ZgccmXz+w86qPwTRNxmkjgsehWK3tsYsQnTDuKggJePMPUBotZDjwwyXGEoELaFcVtIUcOwnpCZ0jHpNVlCr4GNslKv4YTSE2pdpC+9E8qk80tOTdk9mNJVCWEMrmuXxT8vyNIMgCIrsADHtXDtkiGRpsVXBxnla+eSwXiJslwiDbq8xl/6gV+xDuFXfK3CCSo8R6UDRBZTr+zhc4G3PGK6UETeFGV5SKU4i+csZ00iqbEr4LsBVrBNEFyj6ne4Vo9pJWfUCsnYs0gqNVZpyHFRECY+QrtkyzFzq4J/9212OodURmPsi2MeXLg80L9F+0aDt2sneOmXVNMcR1Rx8zHq6HNmuQvBJvJr/zcq/ohg+pjtyRiVKbLibZpFHTsHIxyC9Ahr/68YBW9T9PcQOw2klKW59egHZBcCd7YgGi+ZOdewbJ/Ivop2hjhiTK+YMVvOmKcxD2qQ4vL+3TeouWNmK8VsPMJoGKcuS5HRqXo0K4K09zaL3m2CnuKDyR8wefYC8nMqZ1PGYpNi8/9I5+3r5Bf/nNUqJ05yxmnBJFkRhgVOGONXa9iegxU42FKQpBkDnTNNNLNUk5sC3xEI4WBjUZGCKJ4ziGeEbkDg2Vi2xOSKwPcAh3PrHsWe4futL9h4eM5Z6PByNaWSQ8Xz2AoaHJ/uUw0Nmz7Ug4B229DobBN1A/JffMbRWYzT6nF3s8+Nq7v0+rs061UsSyNth9X+U748jpEhtFafY401qrdBFYu6iEhPj/jj4wqDVUquDJ/+ImGv0+GbGwJPBxirSaO7hZUYMm3jJhHPvnjEc8/FXa1wLdjs1rHcOveubJEsUxbTQ2KmXK0rpmNIZJ2NisWq0OTZlMpGn6LSZRWnfPFkQJqdMl8sqbb6VIqMg3GGQhKnGT45OxXYdhUGj9xR1KRkklkssBDChqLgfJli6Yg7/Q7WskbTzPB2HPTtf8LgWYXj6R/zcLHk6PTH7Lbr3Lt2jfnFPoNlUR6s8xSkKYEAVSCVQlsCERhExUbFAu1byCvvcea8yY9+9Ee0Bj9gZdrgu5BqtC77nHJLVID9yriv3AIFlhFoaSBUFI8PmA+H/FV8F80TrPmCYRDTrwj2Nh0GnXu44RmxDvmyc49vbL/D3e6AymjKfB6RZJpGbYulrlGdP2ErG/Frq0dc61/D7P0mdislqI/Zbhr++OWS4f4KmWXEWY0/Hr9DMXDRqzEisJDNGndubNDevsUPdIvprIKI56ASTBii7RBoIFMBywuMXmFsg6m6JYiSRxRREzPJyvjLarPU9acrqKTs7NTQGy3m8ypR5GAtc4Rw0SmYNEX6FkxT6ukZ/+yNAbsf3OTAXOPZYslPgpRo8TYmNNzK9vm9excc1XuMi4Ao6POi9g51qwG2zTjOSdIMgQuJhgKspcFNYxyTotMUo8C2PcQqpvDncGUHsdHFHF0h/vIpcniKMKr0E1IFQmm00EhZ1nzj2qUkMjVIXfDaj4DSZNKUh/AyOUyW7NfLiljksCoZuSIv+Mn5BvKH++B2SROH5y2ffOMeeHvosIc8deHFMaY4hOUOZuEjpiFGp0hLoL060m6UrxeJMdYvTfkFilemjJf9wiX7Yv11GX1aggbl2X6dYCIuIyXLmm5LieVYaGVI0hSjS+lEZnI83ynBP9cjjtNXcZNfXWvxxDqBSq4JDLr0fnpNpXytF/oVWn8tqPDGhw3ijw0vKk22mz5CZhzNDcuszu5Oj+//vX/EcJXQ7HU4O9xnI2jiVDf4gz99Rqfbp7vZpVKcIh49Qw9W+GKBb82haVMTU7L4gjO1y0zXWM5XjOYOg9RDerfYa7Txgh6brsYdP+FgpRlTRa/G1LMFXjplleRMM8nM6eFW6/RqHdxqGzav0qormIVYJsOLhixWAaPJI5IcjgpFls9pAy0xQ4Ye8bLJzH2TQgpM9jOclcXSvMVRfJWFu8tWv87Nbg9faJLBhGfzKv7WLru129DYRHnA3orAnFNZPKQ9j9DDI8T5IYVzFV9ckDOkcAt8D0CQG9DWVRzzDK+4wKTnNOIcuToj0wajQ6TtUa14VDVYJuGK2Gdll6h4NbvgF9OEjxeKvp0hVUqYC9pXrvPmvR7W2WMOXjzhtOZj9/foX32fd48uqE8eMtcj1GmLz7277JhbjPTHVByfZjqjawyFZzPL0pLWZAukZyNEjtSaMIpYZQWuKZBaYgmJhcAWFlo7uLZFYa9YxiFaGwpjU3VcNjst2lWbfHXMZ1+4XPvOb/G1O23c4x9gjQRO7xbN97d4v2bwZ3Na9zfY7EgatT20KIjyhAdjwzDY5K2vx7SNYGfrDa7deZtW4GPylDwMIZIsRpqLRz9ncj5gKDUqaVMrVrwYbZLrBYXc4ii5IFrMUYVCCUM0iDlOG3wuejj+kr28IDc2YW6zWMyRaUhbXTDXKb5QzO2rXN39Oh3HMF3NcaMjLswOH1t36XoXXFk+oV5p8c7dXeziguFcEEUxspDoaM6PDmcIr0GKxDEWG7ZLw4ad3Ta+GlKrSGwpMEpgo7nuTBB2wCL1yQuFQGJpTW4tsZ1N+rVH9N/9Oqb3f6VovcHZucvp84ecRZrnq4xllvCnT05Jk4RlFEOqsHRRMgoutfAGhO2AY2EcF8eFjabhejsjPvsUZxkySZZEz5+CsRGBh7EkMkvLabCUCGsNP79ikxu0JdDSLrfrOAM9Q+Up9vDnmFyRuJLCknzcczm1FJkzpeEV2JbixfkBSavLmW5SVCW+O2EW2TiLBZ3ROVm6QNaX2L3b5Dvf40DuMJi8IHJTgu1dqjolSV5ilhHhRyt48JcICVqmWM0uYaPBj+x3UE4fFRbI5ACtIyo6gpomNgrtLyB3ME6CdCWiUsUsUtTzY4QVIZLT0mG58NBxhkhypCzQtRZ0tvhWpeBLMeTlEw+mM3A9ZJTBMC4n62mM2jH84fa3uVt/g9sdQ3VLE/grHjx9hK5d8ObdDX73ztf5OnV+mCpGmWS78HBwmBRQiAKtCmShQYfl30WELJbkUpKbHMvOUPiYisBxK2S2D50mgg7G+OjnjzCLc4TJKa23NAirbP6kLpsEYyN0jlBFiZuXCUyvaHqvEX3zyrBRaLOOtLJKQ69cUQwVhB9hgjYEmiLVmNkFpt/CHmboJw+R6i+gLUuvhG0L2lXEgYtZaIRTx+AB67QRXpt8XaL5r+CENUPgkr8gXrlc61cTk1/SVL7iIK6Jj7IEG4qi4KstQL6+7TiglfpK0MNX3aPF66kDl43A6wip167R/+k1/M36n1vPBjaYXXrNDu2WpF3vUl8+ZTqbcK6vkiYrHH1CpZizTDNWSc65bCECn1a9RzdooHtXqPUaeNEjjJwRRDOy1Of8/JAo3SdXmiRNqBjoWCF2npEuayzdPVbiFqjPcaNDkmKHi+QNlL1Do+Fwv9+h4VfRk4yj4yXL9lX2unvQvEUYWBRbCb4cU4ke0ZiNKKZzrOMvyFUfV2pEeEQhryMrAgkU2qBlFyl2cdUTTHaBn07YCCdESgApCEHg16gpG1Uk3HbOsIzEdN/hpnXBl/OYzy4MlgNNtWKVa/x6l9v33uNO/iVfnD7mJG5SrfeJN77D3dkvCMLHTHWGiAqeHd2nUbmJX/TQVkbTiuiZlMJ2KNycdKUxdoJdcUAUZVZ8suRknOALjVYay/KQRuBISaEtbOlQcWOmyyULZShwCQqLzWaLfsvHNguOHz7iR8EbtG/vYU//Dc7hCrvaJXjzQ+51c66rnE6+Qbte0G1uIJwqWb7gKJI8ndbo3b/KGzfn9Fs3uHHnbTa6PWSekkVzXC1ZREvOnj1h9uxLFkoh0w6oM+Zzh88sRS/o8FxlLJZT8jhHC002jRikc75UbXyvTiEWuI4m0QHj2Ywsj/DyM3JVpv1or4e49zZXO1WieIVWF0STJV9Ym+RewV3/E/w85o039uh5FpMlrFYZSbjEFwUfPZoxll0su0GcGK50KwRixc5WFz+LUUpQq0rIyp17x5qz49r8bFUlLRRuIXA1FEWIqDZoBkOuX3cR1/4ZRf0ay+Iuhw//mMF8yYtQc7FKGOcFj88XjFdzTGaQa08Z46wNAtVaA+9Y4LrgWvQCuN7O0MsjZL6iKOYMjjXGniE9G235iCQuWeJCImxZbuHGIK3LPABTGulKCzKFmS/QRQrhY0zxlELC1JEsKoJQX8GOFL7MqFRcBtMjPis2iN0mQ0vS6thkqzkXmaI9PUQtphh3hr3bhr1f56z6DkdqykpE0HXo0GOYnGLORmQvDXr8GVI+QlkKq1JFt9p86t0nsG+wSGys5BSVRTg6xvdyQlehnRVaKrAzpJ0jqhWMMoiDC4qLCJFMyyk+HjpWiDRH5DG0A7LONm+0AwrvnJ89d9CTCGyDyAUiCqEoMIXBcRf8/OrbvGx8yHuuS3OjwG4WfProGaP8iGtXBd97929jBdf4OMv5j6mgXXi0lM25keRSo52yp4cEGecYFSLTEG0rUq1w7QxjG4ogx/YqFJaHblSxrnUxVNGPXczoAJHGgFx7YZR7s9AGY1tlGpUuEPmaA2nW3P5XCWGXE/l1HaZk8Zm8HHBZ2OgiRy9Af3GAqYYIz5DHDiY8w+x0SgnO0xOY/CliY4DWObRa0LThtAsXCUI2SzkHZQqWuBw4vNZKIn6pepsynhtKRsClJmF96VL8MsPidW0v+wWJISsKtC7vlEKgtCZJc3zPRavi1WO/pj68EmKuH+/1bXP5yzJf7Ru++vy/GuuvBRWeDLucSIFvLRlMUs6zgvkiR1PBu3qLw+mKP/zX/5L/3X/z3/LHf/JDrjQtfvPv/EPuPV7y9s0ue85j/Mc/QskPMVd/F6lDZvlbiGSIWRyTz084KFqERUYtOmBStLjQDkllh7ncZqtSZVc9RxQZiha+9LEsB69YAIYWM8IcVkqysrr0rAmeY9GiwFMGaQeYfIWbHGPGS1a6QqVYYM1PeZDdpLG7x71ghRWekC2b1OsZTmYRupJtb8pKPya7mBDZDQbWNdwgoDV5yMGLCY9Fi526R308xwmXqCJmJrqorRt0+rdoNXKsqy+pjf+cyvQcBo+x04haLcHSOWp4wMWFz5mosGU22dZHCCyMybFMiAg2KKwaSTjH2AmZMvi77/D2lYzUbhEEBUcf/ZwfPzU8jF0mLZ/rdYutTo/bm21yXSHGo6qXtPSC2bNjnvc22dix2dAPGY8jHr/8mJF7Tqcd82RaYYHLe+/t8E8nX/KvDlv8VFZZphrpOiRGlfqotbFIvVblWi1lMFKshEQKQcWVZGmKyTW2ZWNISdIYgUvFDshyWEQ2thWy3P+U/0DCUSdlvqghjSIdhxxHd/jaVY+emLP97nW22zOC2T6rsMbS8mjYL9kMAlTnDtuOh08bHeyysnLM/JBCJ/SKv2B6MCQ9n2BWmsxYnCYurp9zcT7i43MYDEacD+ZkWpVaQDI0GR4RRFNGAwcTBli+RC9n1O2CW60p9SzDUgVGuxwtj1kk38KtNJhHY5LCoiYE6dEhh2Rc22pztynw5B2u3PwW7xZDnu9POE8sIhkQH004H+csihQ5jNhsuFRdhzc2+7QbOVUz52ZVkYsKvrTZ3oCns4KOa2Ok5l034s7dHmzt0ExXhBs3Gbf/G4ppAyeUnD17wBcvnvPgfMw0WSJwmChFEWWIJAR1mQG91rNZBgIHE7hgGQpX0H/rFn/3O2/idTa4mOTcaYxQ5gWTMMdYpf+CkAUChX7lw0C5z1ly7WYrwLKQjsRCY3JRRlbOYzAJbs0vD7SiIAl9jsIBwcZ1EksQ6iZ9aREsz/hATPmzqM2Ppi1WywWeyPmwvsMHNc37LYVhj/OszSfKYpI7IByWGaxyD4IWMnRQ5+cId450PYQt0M0GeqAZuDNEE7puhvRXrHLFVlUz8LdhVS0dkNMEzAnYOcKKsawJKqih2S2ZODmwXCHCOSLK0HYBF3WO6wEX3S2U2YDoEWI6QkmDVAKTpWXMk8h5QQd9WOcXL2Pe2Cpod2osqlX0XoMkdfnXchsva2IFAcpV2CkcxDkIQRgL9DIrmz5pYRIHOV9AtMRKhiAzRK0Cfo1Y2FDdJpAB5IpcJWWB3W0grFuwnyEnU0xRoG1TNgNGI5CYNH8VG6YvD+ICWA8djBZlXNjl/WtKpMkNoLicVAgMJi/ps9IMMFYDJg4iPsc8z1G5xLhTRLcCzT7C2sF06uBuIFYDiPZBOIDFJTHwNYAv1s91mfxgXtfsy8bgUsdrSraC+Yrr8mvNYslUKPOoy/QIy5IURQ4GbMfCcx3SNCdKsktPp1eTNrNuli7pia+BDLNupNa/h3VDJdYayb9Z/8vX0SQk9bY4k3tc6/psmhlellHgY4k6NcfHMTFGa6oipFMsWWrDUDSo2jGOzGnoLao6x7I9jFJY2T7O6JxVtgM6oREecDBvserd417fphd/iZ7v49WglbnE0pC5EbfMAcsp5Isq8/QOB/U+26tD5i+O+GzexrZdqoucysuXSBOzKjxWnT1a279Fe8Pg7A4IrnWpDp8hZw8xyXMqjQ8wVgGrc1YnS14UfSqyxzXxHF+VCSZCx9huldTbJtUxyh9j5grVuMatOw3abkZW34CX/yMfPV7yxcjGqXrcbTl0qlVu7W3SdH2GSZ2AkDrgnx2wH27S6r3H1eCUbLri4PiYh8tT3r3S5WLkMEgVzWt7/CPvET9+kvMHdo2hVVL8c2HITJnVJpTCcX2udCGdxYwzBy0Evmtjipw8y7GEQEqLNE8QQuP4NbSRLFfg+Zpk+JS//GlIMu5iD6tkOoMo5eyiyZu3b1GPTqi//302dwyt9DnpRDO3b9FYXdDWQwaNb7MduNSpIyq7LB0fKz5GRClb9hH2/n8kPpijFiu0chmmgsSvEy+HfDqpM1lOODmZskoTjCjN5bTR2MS4mcVics6RiqhWXeJoiZ8nXKtHbOcTpJI4Bs7TEbPpkmjrFvPFPotE4dk+YnzG2TKl02vy25sZdTr0tt/nzesho+NTno0F2vgoDKfnE1YUJAamiw6eLgiu9ug0eyThlLtehF0N0NrnSg+mqqCSOGxYOXtEfO2Kg3vnbdw0RrcCXmz/70mSN7FXhiia8PDBZ3x6NuVsOkYbQ6hdlplCRxEiV+WkVvIqVk94EuOVYEIhFJWdDb773be4c+saxwuwphFxpjgdLVCkGEuvBxnq9Znpcm+WpU+OMSAtG2wLywJRiBKwDVNYjrF9gVVpkucZWrqczi+otpvYjkdmKnRFBZHO+TAdYTKPH8zajBeg0xV3G13+btvwtWpKI9hmkm7yubTZD120lCjlMkwVyDoy0OjxCDl/hAgqOAJ0o4q2HWb7IbPFkGogaTlTpjqn5eToRotV3EEUDjIpEGaAtqZgxVgsIEgp3D4YG1lIRJQhljOIEozKwZdMjxx+FHexan2K/AhrfkBhciwtIC8gSzG6YNL1mI576FnBF/WEG7seK8sn32pgql1+5G/SizvcrfgMHZdqIXiyKhjrgji3yJYFMklLIFzZyHkCqxArmmDpBTrwsIIaqSXJgzaBVcUuII4TTG4hWi7cv454nsPFCSLJUJYpUYX10MsUCmMyQJSRjPp1X1DiCmW/wKVBoQQKURoeqzWTz6hyGKU0JgEYYkQFwgbixRROn6CLA4QIoVdAZwfh72IqHUy3WwIF0y9BSxD2K/igfDK97hcujRUuJQzrGi3WgwrEmr24vv5X6Q+yfE185T5zKQe1sC2BlKUMWFiCwPNQyhAl6et+gfL3AGU/crl+qV/gck73mtd4ObD7FcMU/npQ4Y8OYJEU2Ksx7aqkqVLGeYBlFTw/Oub7v/1t/uF/+V/hu5rf+Vt/GxHUOYtsrt57k3v1Oc2j/4iZjhC2i4zHxInLYdFn5W7TW7zERBVCyyKz4TRMeRqH+DpmuLTQok8ncLmo7BDKlIXnUZWSNI+5MG0cq0rDniNdSdvxqbgg2lu07AXZ9ICRdQ3cGlUNk6wJzAiMheM79PKQTR2RJiuG3i67/RqieZeBn9JNHuDaHnvdLpX4BQd5gqjvEahnuOc+zH9BZfo5dbGiucwInArCJKiDj7gIq3g771LZusKge4Ni6w5B9xZb/WNa21/HfqOgHlxH6xF8/v9Ef3zGsPKf8/Cd93hHbHI1O0DpFNlw8MPHLAaGBwcpT4omV2/02dreI65IxDJkOhuzLEDmM1yrSpFoplad3d0+db1gej7HQZLnMY/TOn5xQT7OSYLrDBp3cdILamLCweyQn56nnCwgCwJWt/8Wt8Jz/lEyZjG/xsvUYpnnZIVBrZ3jbSVotLe4cafCreMDng8MU2HhuZKayIkLyDMbKSRKF+S5RZoXDKdzbDfFcyBNcwZPPmHeb9BVAkxGPTzk5uhj3BedMr9+WGPqXgX/gurw5yTpdWrtu3wjGDMoHNJQs0oPMLMZxrKok1NpVXG8Bj3rIbE75SLVDFSN87lgkBkOR8+ZLRPyQqN0ueFZ0kVrgyggsjw6LZskWXJeKLKZYqMac+vqLtebm3z64BBHR7zZNFSUQoX7yHhCaz5mGkZsG8UNe05h2zjdayy2mlR1zCBp4zU6FMFLDpcOTl5QI+aOkzDH8DjMGWQ+nuUwWSTYRcx77QpevYFJFbmlsZB8UAu5k07wq4fcemuL4Y3/gpczl6PBPo8/73J7+pTp2ROOk5haHrGIEqIigWKth89K80eEhbEVwsi1ZgvwffTWFlTrWI6FcW3S63t81H6bZBGiZxfcaG3w97/f4E8eHPJy/wTH5BQyQ9m6zDm+3ASty7g8jZEWQU3xzhWLXq/HcCl5eLxguciQukxOFCqj8CRya5fc3SLXNex8TiI0h7FgUeszqu4xn55RvHyAmc5IfRvTqXHnDZvtd78PtVt8Gln86Fjx+KLCabRHOj0mPzlDrFLMaoqVJRiVoXIfnNJkEF2U8YT9NptXfDr9Hh9FFoeFQk+7MFlishkimmHIEA5c3Uzobhg+8W7AfBeyHDGPMKsFSgosoTFZjriIMdnnFO4JKqgishillsi4pBYKbUBLhEyBKoxT1PknPBopnKu7JE4f1HW0zLjIV/z3U8NmDHMtuWpp3qkU5HnEQ7fGE52hoxByhTNfoZYDjIxQuwG9RpWF9AknCqEEvrARoYLpBGMrDA4iCBG3A+TmHvqgCmcLxDwCHYMozYWkLkrjQquk0xpdvJ46iNIJ2qg1S+AyZgnWSL/8CpOgpLaWhdFGRAqSFWYSI5kgHYnpVcHtos88yGfIiwjZcFBLC6Hdkla5NjwsC/5l5brUan6FU3B50Nf6FWvhl5a4hCZeSyVsZy3nKEqGgu1auI5V7hfGYMvysbUUFDmvmqXy58XlpZSP+wpYWM8jXoEYrxk9lwyGv1n/y9dgPiAxGeR7bHoNRm4HuMHUVfi2h9Ips8KnsGq0STFOQlVWsT0NtS71Roy92mfq3YZ6g7YULLMqK6NomDFLp0OnmrKbrjgqlsySGrXm12h232JccZHs40tDt7XJe8mEwyxl1bxJzT7CGaeYeB93+kPqs02clqRerSFiB3nxKZOzOcvee/g715l1r5NtbuL0/yG9mxN6yWe416ZUnW1UkMHhH6H+7N8Qxd/nwRu/w3HvKu+oI6xsgaq2CYpD4vEpLw9XfDSv0Op3eXd7F6vTJo+nJKuYZexhF4dIUcFWBeNljVarTdN3yS+es8Jg65SjqIqPIh8fkNpXGTZvUm2M8d0FVnTOw+czLk4LcnLC7e/R3LX438Q/ZHrW5Od+nXlaoIu0BBc1iBQqjTrbt66yER1wdJRynAps18G2ClKpCQsbKS2gKGWxjmKyWDEXFn6llNgtVguitM+eWwIWlWzEzuxz+vtLclsTKMmycg/ZuELd/CGViyp57W3evNpgM8qIUocoGaJnC7QVUBEFNc9B1vo07MfsuSUL8SiucREJThOXs+mAs9lLsjSjMGBM/toXRUFsbLxmgEfExUIgVzaOveT+dov7N65z9uwZx6OE91shtwPJihHF6Q9pLE8pVkv8DG46S6ST0W9sMNvdoWElTCMHt3YXUbM4G5VMNltrrjpTQPNlaDMcGXwsPko1qJCbFYFT28E1gqXSaAHXgpyd2pJUnHL7So5477/kYfYm0+ER//4oYfvPJzTyf88XF2d4QhFOxyzzFJ3lGMdC5UXpiYMoTwsGXm1m0sJs9dDNDrbvoYVAXG3zdOstXuZ1oslL+gT87q+9zefHI372+bMyAlkUZJYqKW5fYW4LKUtTYCGRruH2jubGTotIBzw5XnE+jbASjSNtXJXhCIXptVGNq+SmjUhDlDGcC81U1okbm+RqgTp9SnF6ghAQtersXTdcu/cOjd13eJ5X+ekR/OLY8HJ1jXg5IDp5CbMQs1wgkghEaUaNJRAiR+ii9O6NYqrbLm9cafO57jOIYkTYxYwUIp1hwtm6dhoanZy3OwmfNbdYRdch1BAXiOScQpoyxllniKmNevIS62BOGrSRMkeZFBlPIF9T73UZOS6kjYkcxMUzTuwRk2iLtLaJVhsYq0VchPyHZc5jIVloaAvD3/INfrbgpajzmSgI0wiSDCvKMNMBWi/I24JWt43yXOZLgQ7Bd2ysVKBnS0yxBLuCtGboXQu7s4E6seF4hphEEJVG0kqDLPIyjUKWnhlCW2UNvuwXoGQoUMooWfcMpd+RfGWs/Co4SRjAQmQC8hAzS4AQWwhMywOvgR5VEUWEsBWyo1GzDhQucp1EVjIQ1pzFr/ghlP/yVR6iWKcxrKmX4jUccUm2KD2ZysexbVkmbmkLrRRaayxLUglclNZYUlz6UVL8EjHh0kz61f+E11ewBt6MXvcL5iv9wqvr/9XqGf5aUOFgEWFphVQ5ceGhAo2rl0yMRXZ+zj//F/+WextNsosTbt6/y5IKn51W+PYHb2EtL1jm72B1FJXTn6BmLzhb1jh2b9FvKFQSshAbJGnO4fkRnw9SYltw002oBgnFKuTY17iJS3Vps8BDioLCrkKthVXEvEz64Bt6FYfcdtD5ivOLY2Z+hestTZ0KUe5zGGlG+OBW2LTnFKIOtiCN5gzFHvXWBv3lhDy1SWWTRnOB46XYvkXD1oiWhbQTYtfG3nubjd0ubyceljWmSObo7By9esaGu8V28UOqpy7x/D4q/gb2aofi2g3yjeu4JkGuXsDZD0knAzrBIffH/4q/+tGIn231ScQm3U4X312ST+achhMypajJBkZUGCYSZRl6+ZQ0zcnrN9joC1wliWYTVOERRgtGoYeOpgwTQVEoZvmKRqfGvYqLOvuUhy+6WK1dert3ePP453x2tuRRWCPOCvjylL+ovE0YPON+UXAeKwZhgtbgBg4VO6cwPh23wWLVpupNqHtTlpkhzRSesHAchUgLJKCEAAm5SilyjcgyhC3RuiBZLYkXC+quRdVz+ObVBt9qjDBhQba9RUOOEDPDwt0lqc6oro5gJslMThFJ4ixHmhSTDUjSiIW7i6438HWAanQhtqhNRjiDOXZqUUtz/DwmS0MKI0rnYSkxKNAarVMmi5CPxy4mDEnVjEpV8A8/3MO3fV6MHRxR0KnXyapVlkvN9Pgl3q0+fqtBO41x5Ig3m3PqrQbvdee8HGqeCY9g9BCr5bAcJcwuUrachE0fKoHHJIfjSUYqytc0mY15q1shkB5PpxlFPOV2R7NhV7nanlNpv0TsVEjv/Rf85ScWf/XJx8yXM6rOCZtCcHj0lCcXIzLLYlXkeL6PyNQrNFgIiXFkqZc3YBlTahxrLeTGTaSy0PmCoKZo+SOeDj5BFS6OkHyj1aRZ26V/mnN4PERlIdWqILQtlLYgX2vpERgt0FLiVuF7d5v8H769w/PKDT5bVaienvKLLwcsT8cYWeonPRGQLwVFOIeuxlzpUmn1UASM45zo7JT29JxKnlC3YgKj+MDsc+/qffa777Mvuny2UHz6xeccv/iMZLksnYTtDKFtpM7KQ7DS62JnIx2JLiwq2QFXxBnbusujbINikmGGQ1ieIOMQbYNWCdL2cFzFf/WGy6dbtyhObmLZAm3X0X4X2WlinQ+QZydlrqADJCPIImQoMZazzt4uEIGEIEdbLQQCU9/AnkXkyxG5MOSuC8UCXBD1LsoKGC8dUqWZx4ITZbjdCviNRoXvV8vX9HCZ4KscGRTgVyl0ldx2yds9rlY99isJapTDMCEfHqNmA6yGwvSr0LAJKg75vWvoe1/HnA0RX55gnr9ALadYWensrIQpmwHLBrt8r6Up45MwZda4kBamMBijwJEg12HQWkBRsp2E5ZbUVyVAFWVSgiwwto1KLcxgisxicGuQTjFjiVIDWOQgJLouwXLBeLyeOMAvSQ3WBV8Y8YqwgNHr3vgS9zdfmUgYLAt8t4xHs4QFjiTPFXme4zoOtm2XUVDGkBWKQq3NSH9phgCvXZ2+utYSDMnrCd2aoSCM/v/57r9Zf/2ahysqro+TxFwsCiyhWYSwygOMNGjpUgR1fCk5W3SIbJd2NaBt26wszerimIO0RTcoqFZc5nmV08jjWPkUtk/X01h5gLICVLFkNnVxq9fpZBFqlpEIn0q9g2Mvsf2EwAjypo3rFSR2BN1t+pu/zc0wBTtCFEuyvKCYP6AifHbFJ3RHn6EW28TRt7FX12Fvk3zrt3HaBTI5Qox/QX78Ba4Xc3/+H1h8suDhxtsQNNmqt6k3KqQXS4bhiGm2pCYcXCtgkTtkkWFPrdBxROju0uzNue1ZuOGAYS4pshXDVYVGMWEYacJCk6UronqL96ouZnHE8fkRq8pNtjv3eTP7mIMXD3mxrDIRPpVnB3xUbGPkfXYaMRvjgkEckmUG2/WpOAbjSGpBE+IWMxFR9Q/wC4coKyVWjmOQKis//4LS+NQURGkEBsLcBRRxnhPFMSPHxrNt3r5R4zd2c3rRAUn3Kk1vhbt6SZx3SL33qMrP6CyeYbwKZpUTpQZjEkSekaUrFrpB68o9qpmDGzTRrQx3MaYyXUIoqBWCIIvQ6ZKs0OUeJsvpptElSy+OIx6OA04ErKIVtqP57lsbbLTqHI498sKmXzGY+hWiVHN6PgC3R6fdoZUlWGLCG40x7cDnO1dionDAi7wGw1Py8TlBoZidrah50LZymk0XNAy04jiL0HbA6cUZ2xWHbrPOeWgIwxkbfkq7HXCjrunVDzBBhPXB7/Czydv88EcfM56NydOYWuGzKkKePX1KhCRbeyVIx1kfqHRZm2wLjEZrsTb5KzCuh+hfwwk66HiOHeT0GyEX8y+JZQOjDds1i/7eVXpRhaB2zipaEVQ1WJJc25hclFGHa3KZEQLhwo1dj//Ld7cJ9q7wF9E2jVtDPnl0ztnzIUblCASOcNGJQ34RoxYX2Ne6OK0ettMgTAxPj6ZsTI7xk5COSKjaivvZBV/ve6S7v8Wferc50ZJPnh3x4POfEE6HkOZoGWOEjSxSQGHyYg2mWwhLgedgZ+f0zZB7psZ5/h6LSMLJFB0OsWZLjFP2C1guQiq+e13w7ts3+PnwPibxEB4Yv4ap15DzGdbBASbWaE8j8yVGxcj4/8ven/3YluX5fdhnrbXHMw8xR9wbd868mZVZWXNXNaub1SNbJLtFwhIoyZAN00+G4H/Az/aLAQM2QEsWPIiAKJLgIJNqikM3q5tdXXNVZuWcd455PPPZ895rLT/siJtZBNWmYD004V5A3BjOiRP7Rpyzfr/1/X2HMTgOoqp9KwgsxisRYQtT+IjVPipxMPNTjFoQnzngF3Xf0ethgyZR1uBQVCy0Yj/THDUV3+oP+bILLQr+VZwhowLHLWHgYRhSSUnUGnBn0MZ0S+LLHEYl1eUJ5egY6SSw1sT2FX4Y4N5uE736OezFEvH4DPvxU/T4AlmC1JpK1J5FSFVHS9vagNPqKwaglQipoCqwtgZvkLKuyYYanKwsSAfhqhqMKq7Yk6LCOhUGFzMtETqDVgeK2otBn55DJJBFiWmvINyA+snmcj08+PnBx2dA/+v4Z8BSp5nVzJpahmAFYGpAyPMcHHnV+QqJrhRVVSEdF6UUUkqwhrKy5GXN+hTCwL/eNlzTQD/VQ3LtM3IthBBXiQ/C6qvByZ+u9SeCCrX5msHYjGXsgSPYthEih1ne5INP9th/WtIPApy1CdF4n7PlLZ6OjnhTJ5x4myhSNuM1zPQxh2yjOoYivuQUhYzPOT54yjuXhjENel7MhW2zG5wTzVIOyg7DsMO6I3FNwsIJUWGHjSqB5SXjheBQB+xKhy01Jh3HvIgU3oN1XrELkvMjzkc5e1lILtqs9Lp42Zh5VlHNFyx1jJM5nIU9wkYfV1U0vQ7Wu43sSLxmm24Q46cXGKMwwQRMUWu/Kqi0prSQOi2G93+Rm6GkpS8wVUxTP6KKBZ6zh179JrLbRZSnsP8PsM9PmYuvYO++Rtf9A94Y/YCD8Ze56AxZVorR+YzDM5dxuorjuQzzJcuDj8mmu1yurnGiPHzjMC18zsUKfktzS5YETZ+hn2AnF3xwFrOfSiqt8RyfTtaiCCUzt+StzgcMi5hmv4PdWiFaRPzLScQoLWnuv8uThsvc7NDOnmKiGKU98DsMAoFvJLYx4Ffe9HH3fsI7ywav9Qu8C3ikfWIsjquQEpQUWKGQSoAjMZUhzxOsdvFcgdEZyzyjKj0Gwxvc3dwhFxqrEyod0nQ1gc5Jz2Z4wsXzV2l4GaIoGeo5phLkNHBNgp0dU+aXfFIUnDQLGlPNaOaTNndpNw/ZpGKj02JZJBxHso5voX6hXzGlwTHIbMHBfi2vsZVmx92k6jzg+fkhp5dTbgzX6LQDpiLkXBf4ZJymDka3eWWtor1yk3vyZ8RVSNZe5268R3eWcpBrFqVHPgO3cvFdn5QGiTQETUMvETyLc8rSonSFVALfVqgyYb1l6Ld8MAuUk3HU/kWSzV8jNl/k9OAfEp3vE4ocYzr84PAptiwYtgR78zkv5hXLUtdYqK2bIbSus4RNdUW9FuB5iLCByStElaHzDBM5LEeG6GKKUzl0RcnzMmAvBKVm9AOQ3Ta610XNM8y8xFIhyjqG0EiB48P2zQZf+cJtOl/4TV5MQw6SA87u30K2E8T3vk25mCGMQFYVXJ7gIKmyDmW/gdex+CJnxSzYWj7nhj6jDDN6nYh2A37x9grpjW/x0bLLD86mVMsY4ufk4yNsvEAoibu9Wsc2xVlNM7s6wFGVmETjNyK+cquL3NlhvbXGFguqzhxUwjthyaPjFCsF0nGg1Kg842ljkx/xq4jZMUbqmk0vEmx3ALZB5SYgFLK5jc0q7GQCWYYwMfgVxnHxOx5Bu0mAxQaKSdujjBYIkyJyF+IS4dfDG1kJmFuMOSEeNjALF+I5z89d5kOPL2w2+HMDRVZ0uHj2HFHGWKeF67lYIxifZTQ2LZ1Wl+nJkur0mHz2GDEEOWhSrTTADUibbaxzD9VwMXd72M59RHsH572fYCdHGFvVnkoWjBBIx60nTFbU0ihs3dToq+QQV9Y1+3riYOw19F4XGamuQCgQwmIdCaFC4CHzEjMvIEgxhUSWFqoFMiswwoAqEU2BVUOw6uXk/yVF8MoZ2Rp7BSTUpkv1POKKmVBbT9fNiwXQBL6LRFMWJQaD4yhcx6EsytoTRTkIU4MolbmWUlzTfeB6BCGuruFT3aW97liuPv7064I/fc3Bvwtrkni4XkoYveBn5ZAwLtnyJE2TkUtF3BiwJQxOdEES5XwcBXSsx71Gilg+4+k8Jh4+YDUQmPERZ5dTnsYN5pWHP9ii5RxRTCqyOCPLLyk9jXK7HDV3cB0IvQDd2EE1K5TXotuGVnmGyacY3wAXGNnEKSpKIzAmJREBZvtLDAKfrhwjqgW62CfLmnjzQ2z3K8i1uyASuPw97Mfvksw2WNz4j2g3/gn3j97Gm0oWZp3K98nOz3lx6DCOmmRyhVWZUJ4+YTFdYlZ3GTVcGqZJoStOyh5l02XLydh2ArptSyc54fnZjEdLWJYaXzl48xKn53J+YfhS55JX5JxO7xbO2oAgH/HHFylnUU73/BNeaJ9luUZfnFMtzpCFQqk2nYZDS5ZoEfLWww2+Id7jj59Leg3o6wU/WLZJhcVFImSdTuOqK8M+JUEI8jSjrCo83wFK0jjDuA6D7oDbOzfx/RaJjrClIHJceqIgmZyjygSlNuk1cgwpfTunqAoS00RQIuNL9Gyf47TifKVNPy1ZXggWapugc8FaNWdFBShZsr+IUcbUEba2pjJjwCqLshmTk2NGSiDKgkbYRLW/wnHusPfsI1qNNvdW28xlm8gachOzLAWXUYPbrR6DW5vcHrQQL0bErRusq0vC88fsxbDIwVYBMivw/QFLAi6wDIKSQWU5yBJGWVLHJgsHX4CXLxn4ORs9H01Jgxnj7j0mg69Stn6Hvfd+THR+AMmEhh/ywdkLrOPQbbvoeMnjacY0N5irkaq1n/YLmKtDzBW4Ipoh1khMHGOLDGMMycxhGS8oy4K+LVl2Cv6oHCCTE/oB+F0XublKlRr0tKCKS2RR/wwrQDiC7qrLF9/Y4M4Xf5mfdh5y/N4TjjY3KbpfQIkfofceUQkHpQ12PkEtppR+k6IFarBKWxZ0RU4/PuRu9hS8iubKlEbD8ubQof/gF3nKXb73ImYWp7jLF6SzA+x4jDAatdbBtvuQX8mLRO3+L02FzTS4JQ/vuazcu0unvcOOC1/wjynXl1zEBd8pcnSlEZ6qD6dZTqJc/pn/LfKFqIcMXgA6RjQDrHuLSueIooL2CtDAjKcQLZEmRcgC03aRTYdOt4nrSAKRMBk2SGcJ2CWqqrBRiXBLjC0QVRebCMRiQtTRVAwRkzFTIfm9jse9rQZfblmirTYfRmewOMU6DZQKUI4kH5ccETMcdkilTzU6pDh+hmlPcfpN9KqLaXQoXZ/C30WVq9itJbZ9G9HdRb39Npw8Rle1B4cQoiYhKBfU9YDhCkw3gC5roN25Mko21wwFW7NI9XWTLmvGA1dSACnBl+C6qNxgowqjU6wpEblF6AiRV4gqBxFDG/DWr/qFT7U3L4/x8uq6ANAgzNVt9SBCvjRw5soPosLzHDxla4aVrnAdiZIKoRzSNEVKp5ZZWkulzZWp9TWrl+ufzDWj0f5cb3B1i7gysHwJKPzp7Rf+RFBBinqIhNbYZM6ygFM/R1YV9954yP/iP/ltyjxHKY/VtQE2y9m5gB9++FOW8yccjm5xqNrcbmg25RoNuWAxq9hzFLK4RJ9dcDnKSFih0fToSYNutAncI6o4JsPBWstUlMwzxajb4mFYYIsFTnJEI85Zpj32Sw83KMhtE2ewzbafEx8esrzY4+OZ4UUl6bU17fmEjzKfzPRYacBWYLHunMA8wTvt82Lt87C5SaAmqNYKrN1DBQVe9AmO7CKCGBk/QVz+AF2A772Cdkpofo7MDdAmIbVdjDQEzpLQO0O0PKqmQAoJThuyI8zpAYV/n1L3iORDUjcnzyPUPGV2+C4/eHTGsdOn1VAMJLwoCxqOwM0+Ih495ol1MF6TdnWJXsREapsvP7zDvY6HlSXx4QWN9JLRGDLpMwxzSp3jNNps3dvh9udvsuknuG5Elp/yas/yi+2IP7zISReK1EqKpOJxAX1P4DkW3Wyxstnjq71Lkjzjc3c87vQckhe3ubWxyeb7PyE/KtmzTfK8ojICKxWOUkjpgHKu9FMWY69d2Wsk3Do+d25usx2mmNIDacmiiJNul0HyCfI0ZnXQRw93SGVJ5pQQNvHkkigR0Nlic1Din/yYy/EF8bxPw00wOmVWrmD7QxrNghcXKZFVVzRlgdWf6q5rmpGk0uZqQ6sPittuwdrh2+yfz2nkS7LMYzrvkwmfeQHtts877z5lkVhONtr8QpqgRcg7hxnHScSD9hrDlRHN0Zwn7jpr3QkyLui7lp1WyZPMY25aaLWkQ47jaVQrpEKg84SdruXWxpBGtWTYKhgPv8xR41d4drTKs4OfkC9iNnoteq2A49zn6fmSwkoG6yuczFLGszFaiBopNRZRVbWrv7VYoxGOiw5DZH8IeDBdYOIFDoaybLBIK0InY6WpudOw5PtLpn4Hp6H48q0mudfi3Ab4bsHUjshyjbGijowSFtMKma6vc9Je4+3wLj8YFUyyE4pkga5K7NoAE2WYZIkKC7qtAK/TpmwoAhvRzResNRV3+4Yvtlx23RZHosd52KIbDFjpb3Hm3OD4YszTi0P2JgsuhUSXBSqe10PswRBLHztNEFn2cjqNMdhcE3iW4/YDslmT3fKUX9oc01gZIMJ7NMs+z35yih5doD0HNVnQCBLe89aZLARCzhAqxzSGCFlrsmUrpxEGOI0m83gLG58j8gpDggoc6AS82Ur4+lZBbzhgO2jwY4b8k6zNlCZivIRiji6WqO5NROliZxGoGBPUrAscB6qCIrpgusj5idiiu3uT39iR/OPkhIv5OdYGBE6ApIWJC/afT7h91zLtheDPGAxn9O4OOF95QFTeBFVhRAs1VugqAfy6mO7eR1YZ5oVBXJxhqwIhauDQSurCbmtq45WdYd0sKFUfuG2tkYQabBJaX0U1iquz9admSFZa8MH6LiQKkeewiBBlXa6sdDHCYE2OyM6xXgiqBcK5uphrF2b7WRZjTakUP88EsPaKcfGysFuUlCgJVVFSZClCCLR2CDwf5ag6djOveCmVuAIN5M/BAv8a3+CK4njt2/BpU2A/c+96z/kzbOF/3HLCDr4f4+VnZKlPKCxRIZnnOXvuGluBZiOJEek5YTzCLNsc5E3a7RJXu6TNDbYHIWq0z8XoKceXcz7OWwjf5WY85UVlWJYDPDfntaZE+TG4x/THU46r1zE7t/CDBW1XUG68RrMdUGVP8YoCWk1k/hg5fw872cOVr4MvkV6fqHkDoyNyW2fWu3JJy1ugAo1ug3UEghBsDmfvUWRtMgG6epXIG5MnKVWcUBy/zQcfPeGdpEnQcuk7CadVjpGSXr5HsTjh1EDktmnLjCyakIhVGve+yNfWXITnYydPmFQj4pnmtHDoNn3CMue8bOFvrLHxcJeHvQmebxCjPUTT8EuDiNHSYREJpl6LoBrxJK2lbrdCS+o4NNa2eGsY0dcT+tuCP78RUJgGxepDhmffJ/twyrtVh6yyFNpipEIqWcsgrsEFT9f7hamugEKNsS4r6+vcX3Vx8ozKdSFZcpZ20PocDk/ZaLRxh1ukvo8uEsqwg8+EKDGUTpPV25Ibsx+wOP0DJodbuA1LwJhlMSQLmrQ2XY5GJeNK1lrw6z742g9F1PteZaivr6qb/o5ruDt/Rnyc4i/nMLfM8y5T0WZeWpzA4/x5wbNpzq1+m69vW4auw4u55OkHE15fabPWsWy4Z7ybr3Ora1DTnIaN64SIyHBuu0QioylzGibD7fs4rkOW5Wy0Mm6u9xgG0DHHZGu3OW79Ci+q13jy+0+ZnBzQbjbY6pZkKuTjacY4hdX1HlMPLudj0rJCKImQIHNda/2NqfsFJTCei+z0IGzDMsWmE0SVIoOQqTa4vqLjL7nX0fgXU2bTS4pWwL2hwl3f4Fx2mIUwZkRcLDH5lV+PEOBK0o01zjpDPunc57vVKp/oM8rJkrIS0G9Sjbr44wVGJDR9l6DXxDQdcDL6+YKh67HbErxx2+FNQuaOy4G7AWGf7dYa+coDns8STicn/OT0jHmpKQ3IZAGmgFDBxl3sQkOcXm3JV4a+ZYVDQtG9zXvFOl+8nPHLWxO2NrpYf5MDd533Pk6YPtlDewIVl7j6nEnH5dGygdCXSDVCB12E08UahSJGrbt0giFTu0t5niKLCVan2NBi2wFb7Zw/v5qxvrnCThhwqXb5+3mXZ50ujCrsaA+TLUF1UWoNuywRspY2GuvXcmIsVXRJNIt5XLUJ793nF9c6pGnOJyfPKIxDKEOUaiAKh9H+iJCUsLPBNCxodkYMbxiinW1GPAQExnFRiw4mW9ZyyFLC6hbitRLjF4jjfWwSY6+YB1z1DKBqIB9Rx2naOn5SSLd+cek6LQFqIMtK82ltNFdDgStpAK7FthzwJKQ5Mk6hsGAkVvmAxlAh8gnW88FtgfSufj5XWP+/1i/YaxmG/dd6BvPy5podCY6qmdd5loK16EoQBmFt1iglZVG9HJz8fP7jS17Ez9W0mrDwmX6BT/uGl5ILa14yJv60rT8RVLC6zpx1FCgnpzQwzzTWajaKkmbg8fzoiO/8+Cd87StfY7lc8rMPj2iqivf9A5L5JU+zbZ4MV/ni0OOejMgcgS008yQitQ2cEHqlZemGVKGHCCWZ08b1DU3pIOMLktELvn2xQv65VXbbmlmhsWlKLipu9TI8kzJbKnqtkK6dYU9HHC+OSS4OOYsdls4qri3IEsNIduitvs7toeRmMCWwGqMrsmJCYl9gyjtgNMkyofCm+KHAJoJxs42ju7gY3E6KdQ9wwwSpxzSrJUFUa6pNDNXKFzF3bmCHAtEc4qgUQw8jGwhPAjFedkp28ZhxXjHPKhIRYnXG9HxE28asl+CakJ6GWEA/UMzinMCm9CsXUy65kAFuo0OjvYLXv0mqEs6mU0Z5j9yLCMWUXLo0A0Wa5kyCLeTnfpXu50NMVRGnR8jpCcONirdYcms7xjUV610YTeZ8dCmYOQFfvZOyGp1wfutr3L73Gn/84QHH/TepSsu0Uphsk3ubB3xucc7RzCcuDbo0aASOcBBCobWu3asxaF1v4pWBRrPBm7srvHpzF68lKV2Qek7XXpJdukwJWXFzfL+kjE+Iww7uckSeliyTBfP5AsMD2HiTzc2IV3sfUZYw6byFPTvGPc7RleLxpODJ2YxZqj81SFECqa6c7S2Iq03sGmjwpOROR/CKc0CvEZP0QyZZRVjM8UuP9bWbnGvL82fP8IoIUofAdPCcgE4xR13kjHWH/v1bhEww0ZDW6i53zQEPuiOGrYqzfUVcaEJheX0QstlwkcBFBpUtcb0Qx5PsrszwN3d4O/4c7487/PTdP+T44F2+shJws6kIGpLIemy5OafzJcd7U5bJEk9pjADj+FSZhqKoN2kloNFCtHpIv1VnFM+XuNWUtTDm4aZkbVXRWmlwpgMuzmJuKMNH84J0Oaa30ubVr99jM2jRSMboXHI0XuWfPIv4eG8BaY7AIrRPvAj59qzB7x4YXh+f86Za8IFw+CiLQVt0KHG8nN3tNv3BENsZkIU9ynAV4wb40mPYkFTrv8STbpdPIged+YQKpl3BoXA5L2KejKecPjuAqEIVFdb1EFZjpxIaNcXS2tpR2KCRVEglyUvDdP+QLXef1mpFd/0BS+8OP7VrPFUhdsXBJgVKaugXTNffYGJfxysjdlcLmo0WhRK0TYZLhoPmltfh3eY6752EUI0QogXeENm7ietGvL5zwcaNXSpvi7YIaRqX4jypi6wKkMkRjg/W3MZGCUKk2LAJWmKmM4StTZ2sapMvPRZPj/l93eTf32mxurPLmbxBVZZIYjxdoLIUnSXo+ITB5mvsDl5nbLbZM12i0Qbi5BiGGbTWqAoNVYmM0ytzJIloCeSX7yBON7BP97HFogY2BAhXAg4msbVxpxV1Ay51Dc4BKKf+WwiFDUTNbqgsoqr3BCEEqLpgCuFghcI03FpKUWXUhomqfnzqxBJEhSDBypJPzZHsFbBxXaw/ZQFIIWoz0auJoxQQ+C5VWaH1FfZwNSGRVxIOLHU6jKNrYO4zGsprTyX5MtpJvpxq1FcCL9kLVnzm+n6e8XjdONg/hQ3Cn/rVdCm8EGvatISLKhPs+AVvHxa8vfaL/OV+yFJYkiQlqQqGrZx1R5MsBWEg2JA54fQJo/SS9OIFZ/Ochekj++uUesbSBpTtO7x20+d2K2YglmjtoosZC3mILj2s71LFBbPpAqkLWqVmSUAertHQJSrQyHUQbo6rMvx8jJN/XIOcUULh30PdewO7LqDdxgkLtLEY5YDXAWY4JsU9+j7jOGdR5iwLSZ7mjE/OMFnMli4wZZOBdCmqnEa3QZWliCqiW2qCKmImG+R+l6HfJ+zfQLcMo/mCy6jF2OkTyFMAQr+FU5VMM8vG7i/Q/fItlCpJygRVjOkMj7l9v8X/bLhA5oZ+s0CYiPcPC04qn5s3LV92Tjlw7rP5jV/k5NmPuOjf5XF/lVNxQJ6s0+jd5gtr7/PstGRZSMqqptYbR+HIephUlBWVtWhjXkayWdfn9kaXL9y7Tb87xPoWaetkMTPxmYQ9OkLiBg5+ecwsW8crZuhlRpTHLKYTYm8V3bmLGJZs+9/ndnbEZesrxOmA4MUYmQkOl5YPzmaMowx9lYJnZb1vCSGuppRXID213b0Uks2my2vhJUk2Ilr3mRQKVZ4RFKd0O5uUjVU+enrK6OyUrZkk0A3agx5DkzCfRMxtn/bNVVqbfeRegWrvcmvzlE3vnIGMuNizPF4aZKW51fbYCnxansskryh0he8K8HzWu5esrIU8V5/n4+Uu7+59zAfvf4ebfsrnV9q0Ao+x9VlzS0giLo9mTMoSJSp8WWK9gCo1mDJHaFvvt76PbXVRQRvrhphYI4pT+m7BvZWC3c0e7UGDstXgo4OCW9IyyjTRYoaTBmx+aZvP3dgiiBa4VcR4PuA7+yF/+HSOmcZYLNI6FEnA43mD/9OppFdM+ZYZc+Bo3s40VZ4ifI+qnbGz4rK1voLqDMhafapgiPabKOnQdz28zTWOV77JE+0xXnrs4JC0Ky7CgItxzPPFnP39Y/Qix1mmWMepwe+lrN+EBFsirMYYjaVCOgJrKy7Ox7Sjn9JtLWgPtnDdDX6i1nhs+1T9DrabIssI0UrJV2/wQfs+JB5b7SnrjRaF6+HZghYpFsG28kg7u/yz2Qa6OkTpgKrawBncRLsOu8NjHtxpEbdfoYlHIZqUsxTmAqESbJXjqASjbmCWBZQLRBBgHB+xSBFyVJspN0OqxCc5GvOuPaW1u86d9SYflt/EpJbUzAlFhdQJSiQUy5jGzS47X7uF0i5Pjc8k2sLuZ+AdwsoddOlgS43IMsgLjPZRokQ+3EDeGGAeHcHsAuPIq+Eq9ZAxFVeGjmUNFHw2clKqK3liLU8WQkBp6uciV6yWK58DKcP6fr5bR1lrAaakTnkwCF3VAIE0CJGCyEFcPaa5PtB/pl+49k64uqn2Z6pf74GvACjyCiVr9jXGIEV9ltCVxhgoyxLXrYFRrgCCa1nDtYzhejDxcsgFn/YA183FZ5gM18NPcQV4mH8X0x+EqDdQx1WoqqTSotYIGcWjx4/4P/6N/5K/+lu/xrf+3NdAOHz08SFPPnmXG8Mh3w2bbNkRelYyqST7XkDQVgyY4S0mjPIWkemhhKY0lnmaUVTg49ILPXqOYShyelVCbi/ouB2i0MWWMePJBRdLl6q5zr12Tqsy2H6X0OSoao6XTtGVptlo88BbsioiHNfiF5ZO2GKltUq5sks+cGhVM0SxIBSalSomqUZk0YS8tFTWI285JItL5gtJ0tlGujdRYgu3J2l2BVJNEL5LkD2mcf4dgtwQrgTI7RvY7i2saFPMCiqvpkqK7S/h3PwJ7Q++x2LapqKLKksGNmG5LDBBj5XtAdsOeKQYawmGPYZKsJ/1KMoFLRNgZ6ccXy4g3GA4bNFVCcv5GZ+8eMHxLEehCBohohSMo4yk0AhfceC/wonOWIkuKMsdvFv/AbL4B0QXr7D9cMDD4JwqnbLVKFlbkbxd3kT8xi/wDfPfU53t85PDAjue8uhfPeVfHh5xW8esZFu8zw6GOQM0U60pK0NVlfVh3fGwlaF6SQW+chC2isHtN/j6V++zGrjMKgdXGlzRRLguIrpkPJqStlfphKsMsyOWRYiWHpmdUYmMwKlQyRHJRUK6+iZ8/lfwzr7Hwc8ifnbS4Cy16GzGbDSjKEuUAFcKtLZUxnzGfdhesSgAAxLJoN3k63cH7HQTNjdcCl3xvYtVlqKkX4yIrOT55QKqkvVBi8+90qOz3UQ4Pn+xPWM+zjlrKIrmDQZC0hIjbg0cVHtAW12Qv5iRpiFN1+V+v6ZMZdbnVr+DHC+wQhAbl9Cd4d/Y5iz4MsfPMw6f/1OC8VM2zZK7w11eWTX43R7+vMUr6wXFLOOdg0u+n1poegjXZZqA0CnC2nofDRrI1hCrQnSqkXqBEoZf2o34619vkm++xV7rAae6x8njS+43f8LZ6kOejcesJceUnuTRuMn6W3cY9r7IulexE0eMw484W37E7KyeRpsi5w0x4aFXcnz2hF9elwzXtuDZOYfxJYlMcPohnfXP46+0Geo5l6JBHoEoU/regvuej27f5DvZBqdjQbKoUOklqx3NT8QmP15UfHhWcXkSwYtjSBOsLBDdZl3kRkeIZlofGCmxlEirMcqgmpqh61AlU6Jmk0WliHOPw3KDJwvJ4zSFvAIsPlP8bZdlexOvTHmjt+BXmkNebTTpqjYNYYmEYm7hp47H48hHNyxs+NApsKamAtuizT8YtVkPt/mFQYtWKHhsICvbWD2FhsRrlpiNIeUiAJGCDpHLZT158HxsaSBbooSDTRKyYIS9bPCPnB0aQYPm5CnLNIP+oKZhthVvtVz+vB8RVad4bcX/Pfsc2X4C8xcgJohlGxFd1BFIJkUoidICO48w+QTbaSA+9xbWXUWefgDGr2mLtqbHykaJlC5NVRHHLfTEgi6uqK1VXZilAM9FhEBs0EV6JRO48jYpaxonRYyUElGpGhZQVwVY23pyqGqvA6EyYIGlgcD9edz/0z7hU0rjFSAgAKkEjqNwpLzaAixFnNVUV0fihy5FXiD5ND7KWDCinqxd6xxfSjJ/Di7g04+v4i7FtUsTn04Y6p7h6nMJ1wlWf7b+7dYkMfhK0VEhPaFp6xTHTBjIiqDp49mKxXLEfFIyddfZ7nls2wV5a0hLZEgbE8RL0iJHew1u9DR9E5GGPp2qwopVVsImsveAbKONFRFBPsXaip6tfXfypSaORpSVS2bWyZMLIq2Y5m3wV1FygGp+lWbXwfVn4IAnJzTOvo2/jPGbLvLGEAZ3MP4GdpGQpoagpXB6D7CvbND66XeJx12qcoDF0K5y/EXGwgQ01nd5oAShyuupcmvIdtfhPN5iqUuSAvwy4f2jcyoG9Ptd1holeTLn+PAZ758vsLpChk18o1lmOVVeUqmSUN3iSNyiHe+jCxDDv0Kofpf8+BL/xtf4SvcS38yIxocMWzkfRm0mX/hN7j18n69+fMKTWZOPTg9IJgP+1vdnuKMTvtafsu+tU+kB6zLjzEjKylKWJUZbpCdQQqOtRV+7sCuFNtAYbvPWN77Gw35IVLr4DigCgsBBVgnJ/phFZQjWVrnrniCzOakKKZiSkyOdgl41oboQRL0B5o3/Na58zvJHe/zoqMOzWYC2CZPLKUmaIbG4UuIApTa8lAua2jzOXE0PlRW4nsfXbg+5vS4pB5YgyHj7rMeLqoGvj0AI9iYpyyih1/R5/c6AzdshbqfPN7sp2Shhv8yx3S2chuRh/xE3WmOa3R4BE8rJoj7oa5+HbWi7imWpWOv16BYl51HMUih2iGiuucw3vsLBsy4HH3+P4uwxa8U5t4YrvLYl6HWanFRDVnoGt5A8OTjgj85KCt+h1XRZaI8yipDXU2HPQ7QG4HUxhYU0RlnDbi/jP/sFzfbdV3gxeItTM+C9sWR49IfIjQ3ePwrxokeEdsnzS8Xm3W1ef+1zrIced6sl+qMjXkQ/ZS8tsWWFsZaVbMy32qucjg65223ypftrrJzOOD7f51AvUE1BZ+0O/o1Neswp8JmlCoqS0L/kTkvSXRvyobrN3lFAEhvSxRzhZvRu9vnp1OXjs4pHpxn24Bw5mWBMhmj7SDxMFCHOPkAUtVTGUqKosBiMLxg0LM08JlGCedMlzSRn1Qr7cYufLVPKDBDg6CWdYcW8vw6Vw41wxK8MmnyxGbLutQiFhxaGqXXYdyT/VRGSJxKx6mPDLahKSlF7MP1o7vDkcsDrDGi1JPvApGpjixjhadTA4N8ISZ0+mBgIISkQ2QLju3XZSXIkJbZQFPoCMbV8z3PorAwZLs85H50hWx1oNbENwYYT8DvNOVU1YtVz+dvuPWYHDvbyGMwFopCI8xnGLhA6R8i6LsplionOsT2DvX0bE95GPvoh0mgoqeOqjUWGBQKHprJkWqIvwJQporpiFliLEBI8F9vUqNShSuMrk2MF0mJ1hUkqqFKEk4Nx6telujJ6LEVdbR1ZDz9UBWKOpYN4mRx1tV4mO1Czlbku3deDBnAchRKilmkJKNIcYzTKVfiBS5HbOkHo2sTZWIy49m54KXq4Wv9D/QLUA4prEOJTyYWFK9PGGli4euD/6Qrq/wTrTwQVrrWmWkpcz0FVllI5CG2wRcL+wSH/zd/6W3ztzTf55q/+KlGWkxZL9i5Djm7f5c7qCffslAs1psrWuOwPWHcuKNNLogTG1qNVZOhCUFWCWWHptYYM+wG7bkHTLhDTmLPQ0JpWPI8LFu4SJ7ckTpdWc41ms2IoauOW2LTwQgez0IxEl2Y7Zz1/xGLZYmqazPwm91bb3GwkeNUEmzS5oIl2u6wzJSkki/mIuQxZbzt0ZIlKp0RxSjp7QTyLCRo+VWOI1+oRRMeYLCdq3GbS+CVWb/4ag9UQEQywwsNkBRx9QDGKKO59A1YU3uAv4Nx9n+Dov2YjauHYt1j4LQ4SQSJz2k5OIXs4nXVaoUfoVrhtzWC2x9QOSW2IYzQjBFuDBl4rpLmxjuWE56M5yySmAThYtKmYZDGTQuIETRwjKadLZpcJ3vRDJqnkvLkOy00+XmY86j1gfXgHz46J+issTs9Iy5Bk/jU+/MJD7nb+W9beWfDvv54QPf09fmS7DIeah/Ztpod99mQHR0YUeY7BvYqfNDUbwAgwFdoKlAAlJCvtkLdWO/hFThwv0O0GYUPgey6e6+DaJb3qGFkKSuceMvTpzPc5zhucJC5L0cB3NGuBYbUR01BdZsldRLHHeP/3mVzAtPS4LCzzoqSqLBKJJ906XUbUObHGmhpxpEY/pRJYIdkZDtgcbEC4YGE1m/2C3w73efugzXfzHfIopuMkdJo+eB3UrV/j2eA2UXrE9mqD4zJipru0Co9bzS6OKsjcHmL3Hsu4z+L0n7MiIowsubU+4N5AMD0a8Tg2nM0XvNlMGWQu8VjwbLpF1YQ1ecTXuxfMXEVpOuzeWKGxu4ORPdpiiqtK5itDRmc/I6ouqRyHPLPoOEIgMJ6HcBS4Abaw2DJCGA3K0ugKvvXvfZP7v/Hr/I0fXfCPHgfksznO5Ixs9zbP9hT2cgZdMEXF3kdP2VpdIejfIzKScnxAX894az3nO5FAxAKhKm5s9VgbdrgvLhg2X2OUOmyqQ37bTfixEoyDEFt6FIXPZe8GUZTjV3NW1ZI3Bx7jldd5tlxnenHByeyUTjHhXjGBbZ/H8ptc7D0jWUyo9vew00tkmSNcBysVlpIwEDC0ZJXE5g4izTGmxGkmdLdDVgJJZDTj8wmXgeKiTJlGYyaLiPOzJe1iTlcumTUNaWcXrdsoIjZtyJ8Lc7bDLk3ZxbM1qPAz4LKypBMDp2PM7AJRxchOp45mTiuYlRzO9jjrKb69scFcd6nGKXI+hqbG9nYp9V1sUYJQkJfYfI4NNCLxcaIx2Bin6SNbApwWeayIn+zx69tLWjuC7x0lrORTurJJIC2/01rwhRvrzH3B37UuwXFF5e9h3BhrJDbTiGIf64DKSoyqsNJDBBK8EDnzIZojgwZm9Q52PkdGczA5iBLbLGl2Qh5ur/LT/EuId38E5RSyBNVIMUkLvBjZ8zE9CccrqBeHGJljXRdZVrWGtbySR0h1FUElAFVLHK2pGQ2+B76qozJtBKIC4V55I9qXDu3X6H4traDOvZYCjEZrqKoKV9bURGM0lamgsAS+WwMOKuSa2lTkVa2svDJgtOKz9MlrDOPfMDX4DHB5bQZ5Pa2o89g/bTas+Dd8/5+t/8G1KCT3Wl12mw6h0DSjGaNc03cMSVJwnmS005wZIaqxQtgI6TlNhHAoKh8btlEFzOcDstBj275AzhMubIdUSAYrq9zvljWgmBimjkclNul6GTpVLOM5o9Kh0xzQcw1BPiWLI+IkJ1nWufZOo43XWsMrF3jxGbF/m2njFVqDL7DxioPbHmJUAKXAXhxS7n1Itv51TNDFD9/Avfsf4h7+71kZv0CKN5g5G5znDhd5ScPPcaSHbawTtDq03Qzb8lkpn5JVBpOHKL8gyTWNdshroY9ZX6XRNBw+n3K6XOJVBb4Dma5oVQkXUYR1QgKlKOOM+GLGNNunml1wEN5BLLZ5lM14ZvsMN+5xpxyz7G2T6meMK1DzDT7u/havfPG/ofvex3zjfkh78of85KzNtBfyZusJ8viUH2YtlFtSlTmVvvJEMRVC+iip0LqowwCoDwjdwOHh+oANacnmE6zj0Oj5eI7AcX1CKtrVKbqwGPEaZXNIN33KRdbhOLLMZJNKZmx4gmGjoOflpPkmlfKYnX+Pi70XRJnivHSYJyVlpbFW4EmXUtaMKyNqXbPRVzFxghr8RNBrN7i7vonTtiziAH/V4VdaBzzdn/BH0w0OUkFPTOk1IC+ayI23mNz6KntpxK3hz1jqC86mLqtlg3UBd9dXKAmJN18n9m4Spzld9zErac5Ov8eDjQ5ydsbBouS7k5RdJgxyiZwr9sbbyEaPRnnCW60z5mslUa/F+laf7t27iNYKwWXOarBABuvES5fx4TMqINMOeRQhKo11XaySCNcHrSCK6+mytEjf8oXPb/H1v/4f8/2jnL/xM8tkVmJO97m5PuRnk1XGe3tseRqpFKO9Yz4arLKyepOUAe5SYRaf8OWVJaO5YHkJRmg2eg4r21tsqxlbnSZTdQfHvM1vejE/U5rnvo+UISYWTFe3yCuDyua0zZI32w7u2i7fs7vMX2Tsj57jZmM2iwnNVsJB6xscnJXEkz3yw3Ps+Rlki5ptJuvDqBPmhANJHBl04tYmxKVBOBHdLYdBK6DlGp6Ol1xYzcVGCzees8xCTs4XmGXMTTEjauRk3U202kToOb52+Ybv81qzSU8O8ZFUQvIEwXvWMIsE4myBnZxj4gmyFYDXwxQSlRhG8Tl/fHTBuxs9imCTdFohpmOsTFAbQ7LwNnZG7TlQFdg4BneOLUKcOMIWS5xQoBoeOB5lFRAfjvlc9IxvbBv+0JSIeMxm2QEBX21k/KUtiemFvGM1xcKhLY+Z+xfYUmMrD7E4waoKVVkwOZXrIJUHXYksG3AS4ZgGdu02ejlDLeZQZQirwc8RLZ+Hqw2e9N5i+vYFMvoQm0hUMMKWfayJkX0XegadbaA+HGHKKdYPEPoqZrMCKwqw8jPxjxKMQBqDFRbhO+C74GiwEULkWNFAXAP5VwX4Zb8grw/qBkkNKGijKasK6Ti19QKWSle1UbMSSCkIQv9KPg1VaaheUiCv0qkEtb/Cn8QuuGY+XrEQ7GewA/tpQ1ODDeJPnwTiT5Y/YBC2bs6lUvi2oqr0FYpTd0pxFvHj73+fT372Iy4zi9ElyyLDVD3mndd5y9ljO1lwKrvoIub5wnA+c3kcFWjX45Yb4tsFuvLwu01ur67SHbaIXZ9O8g7R7JwIQSuf4CymuI0FbdciGx1Wui6V0+CoKEiMxqgG23aBX5xBEmNVk5nsEemCuISivc24dYu+V9FbPqecwbJ5B2ftLqFToGSB9X28YAPT8tAmoShzfMewVb2gzA9xrIuw95HBLs3qOc7kD/CeK5bbf4lg569S2oB8BjLeQzx5m/nlPtgSG5dEd34Bsb1NZ+uv0Hnl+7Ti5yyjJvEy4ZMj0C2P26GPVIIYTaIdZmKFVqvFjfiY9bJk1h8Q6iOKhWDq36TjCaJlxii7ZLqYsLM6IIpSDhYZVbNDU0RQeTh+k2YHNqoDsqM5742nzCcXmOx9LmZ7vDheMh418RcbNNI5+5HPptE0Q83lhz/kHfHLnG39J2x9M6Fx9iG8+F12rUXITTZ3cv6jcI9/dHSLJxNFrg2GmpJstSWrdO3PoXUtq0bQ6TT56p1N7jcKxHICboHJcnIjqJptZBDSUQ5hewXHbVAsIvSgQzMcEVw8xp/mpFWFGzQJuhtkqkc2PUHMfg83NDy80aI9UFye7vHBueTHVlJZgxAS3/NqeYPyKE1ZT0jKWhYhpcRTDr7rcH+ng/ZLDpYLDC7+zue5sbHN/ek/5e3DhI+SLuu9Dq8NLhl0FWex4nTvp7TSfZY24t2TGX6r5NWVJoss472kgT6f4u+/R1llLE9Xabg5A++ClSSlCjfZCXPi8ox86PNbDxo0xRJHzTian3MUdyiCEGdtlZvaZ5JLnscOT19YlJyh0wXKU5xol1NaZGJGnhRUWQZFBjIA1wfHqyHYIoGylgCY0McZDPiH6df4g8df4r3n32f+5BPE6JisLPgw6iGTCTbNeIHETQ3t9IwfvvuUidrkNRLSxYdU4oTN2338TBMfTmm6mo7yyaOScaeHO0lZXZ7zUOXsPoBXDmf8w/GAo3TBfGyY6QEgaDsdlJtz2FjhDy4aLA7epVPMuC9T3uqX3Nhpo1duQpnQCxY8Hs0hja8cm6tak7ecEYSae6vrxPfusafyuvD4DYSZIbZ84l6LyiQMFCRFyXdmHQ7HAb8ojum5ApkY/qJ8B2etyT8/a5HOniEri1YhaXeG6W0jxC7GCB4JQWoMf2gk359Y7PEE++IDRDJGBArhSYQXoE2JyRNkMqGMpswmA6zaQEwj3OgCZwOS4DXEJIcqQmqLEiMEU6rEYioJmSUYNFDd4ZXxETjJBKNOWLgr/Ob2l/ml/oK70Ts0PYMSHl7vJnuth/zUBnwvEiyTgoIb2HSMSPZqloCKEd0udtCDYo6qSoxXQhHWLCMdXeU9C6Tvg21BpbBlghQG103J/QC1MkDnX8Ce7yOiOaaRQdMBE2G6fWxLonZuYpYWkkMIBNrpIEWIEVMYNMD2YFogkrSWPGiQ6sop3FdY5QBXBqTSXnMDX75/qbu8jra0Fs9VBF6d3pCleS3VuMqpFoCSiqooyYzFc526ypk65aGsanPXzw4H6oJ/VfzFleHkZ2r8tS7ypenZVWW19kqvefVg9TTi6v/3Z+vfet0crrC1MiAN7xPqfcrkmIVVuGZOsBihMo+GTRl0O7R7PkHQ4rxQJNqSCsWKVaxWI0xikWGH2G3VM+00Z+7fQIQPmDR9Vosz7OkLUneLbPUhKvAwMqZyfTynjegO0CqnSusDytC9oFce1ACgXsd4goYdE0S/R7h/iQy/Svi1/yXW3SRaSkw+xT14j+XBJ5TFFDlaksS/hLm9TrPza/Re+yPC2f+b1rnkslAcnE54Zto86EFHueRKkxnIiy65f5sdZ8TaIoPWAOktWWQJR60tmu2QKMsYT3MuLk9otZoM/YDn85jEb+MLQdcF4zRpND1uqguciyVPp5dMRofoZI9FcsqT4xM+zgUUr/Oqm/BsAq1K0PchPv2Yj753k/H9v8rawwtuiiXT3/s73JAjHNOluSL5S52P6O5t8vfOAtIyoTSmju2TiqLUaLeOsLW6bqpd5fK53TXeWg9pxJcYp27Liyik8l2E7yMcQdjs1YEwcULR8mh2GzSP9vHGc7zKAIpgYxXj9ZimMeLJv0S0V9ha7fB1SsbzS54ezvhx0uDMmBpUcF1KXeFIF42mrEoKXbw8wLhS4SqH22tdOkPJYTQlTyIq/ZD2w9e5VfwDnp4+54dnA6LBCpuNgtUVixUBP3u8T3L8Hk6Y8t7ZmHnm8svtHsLR/DTxGGUVwfH7oBziixZ5OeB2Y8p6ESGjG3RcuOlcsBcEfOvOkN1mjmMvWWiXx0djEuFjBkM2OoqkqBjT4PwQlJdg8gXCVsS5Yk83SVRAmqWUWYTNE7AOuD7C8etDWllg8wIpBDpw8TstPg7e4H/39GscH+9z8uyncHoIyZRH8x7KHGGTJWeFZVRJmv6cRx8+ouzf4bVwQqvYZxZ9xOp2SNd0meVTVJEzbPjoqGLR9nBjj9X0Ga/lU+7edPjFcM7fPOnwUSaIJhUZEu04NGSTtlMSNVx+mq7y9MkBzcUpGxR8sR1xe7tJZ2WHF57L0L/kzEboaIEoM6wta1leHKFczc66R+/ODT5aNLHlKdZzEWWK7ArS9Q5FlRM6kvWg5Enq8l9dtvlKM2Ld/xhMizfjd/ml3Zz/btpj/7lGVjOsMkSOxb4FpvcVHKs4EILYWH4q4F8sBNFZin3xCOZHSFGCXEPIEGEcqirDSWZUywuWcw8b7tYyz/EYvzMn793DLtvY7AJHu8AER4zRRUGVRphU4ocCt7eJ8HwA3CKnLPdYSsHO4Ev8b9e7rI9+xKY7xRLSaLUY9R7ynljh9yrBdGlI7ABbNhDxJ7UZc5Uh2h62McCWKapMocyxZYBNFbbMUNpghEG5HjSaNXhaJgg0rlNQBi6210C8/jpmH1gssW4bCCBbots+ohkiehvY8RDG7yE80F6AEn0wC0zXIMJVmFvsIkWYoq77SiBszWq0nvMZpuJ1n8DL9/YqjcFe+ylcxUYHvocCsrxAmJrBXx9kamPZoszJ0hzPda8GFpZKW/KiwvKZen6d6mCvWYp1n/JZ08VP+wWu+oVPPR3M9W3yU9BByOv+5U/P+pPlD9JBSYFUEscI0CVxWetQXn/4Kv/xX/sPcZQgRODZisQKjs7O+T//53+bQXnAJgO008FQIMoFyfExB9MFB5ll5rbZ7TtsBJaWJ1jrrNFeGdLvuPh5SZq7lDgQrqPWmnxBzOi0E9YbLW4MXNqhhviAD8ceh1YSSkPlb9Pv3yC8GbAzvSC7vOTJWHKkXcoiZxYfUUnQXsEiznG7TW6tzei452QtzZosaLQ7SD2jFH1k0IWwR+ndxMvahNEpSEsjf4/8+JSiKZCuwV27Te+VL+LEzxk/viQzbZrzf8H8xWOO/dfYaC5ojX9A063Ii69w1rzLYud3GL74L5hdXFLGE9piSNi+gRKCOZY8nSJcj17oMlRtJtUmH4wj4qbHrUYHW1xwukwZdZoMy30utMXrrROIktPRjFSr+knoNWj5ioascFxDKx9RVSNm+y94sii5v97izs4uh+Mf8d7eT/mDqEtPlpTGZXvbw6YRi9k+rbN3+XB5k2f9XczzfV7rf563Wi8Iu03CzV/Hu3PK3X/5AeV+ia4MpTAIY7HKYqoKbSxUJUIIwkabhzurbA1CPFUgTIZ1XIQqMMZBL+cstYPxG2wYcKRA4aIdB7eRs935iJVmq55aegmuc87i0jK2Q3qtmKazRry1SxY7eCInrk742WWOsZJABjiBotIVWirEtURDSIwAoSSekqx2WjS627wTr1GO4f52wCBY5WeTNuf5FoNgRndsUIHkz/3Cq+wM+iR2ylp+gNUzLqeXBEWOl1re2x9wtCy5iMeEJmez1WCt3aRV5WwMW7yyLUHPKNQJzTDhjrBo+4CLxgZbakz7wRZcStR4xtFccBEbbvX7PM4MJ7OYFT6h4TmEgcOh9jjJ4DwuSaMYU2ZXjs0Kq2TtzF9VGCVqMDYQ2GaAaDaZmS7T7/wIfrKPjabI2TmVJ1Baw+VZraHXgnI8p/IFXr/J5dEhpf02X7t9SBgGfLfymKQeWzcsz3QfUSwQPiycNqeHGb56xFvr0Gt4BGtf4uZgSvN7e5TTOW41IbMLnLDJasen35D88azF8ek+ztlT7rkRv/mwSePum3zELvtZg8PzUxbzkEkiEbJEOBbkVRSRMPSGipVX77EXPMC6T6HbQAQu1lUUNkOd5Tw2GmFztGfQUcZR44L3hkM+0dvo6AVPGgoTr/Fw/hGHjTOeTbuwtLyzlfN/HQ35vA+7nmHfwAdW8b0lzJ9m9e+sXECSYAsFcooIG6jpEpOdYcQYfzOl2y6460UMPej7c6Jmi+/kKUU54TUzwagCG8wwyrKfwnJpULqBjEFXI6rQwwt8nCCm3V/DLwVr5SUP1+/gra5Q4VACJ8rlxLo8ySzDpUZEc9T0A7oyJpcx5JKyFVM2t8HdAL1VT2jiCIggn0EcY5McbIa1ARQGYWfQzhCOIm6WfDJcJY9ChG5iU42IUkSiwdOQa2wxRpyEYN9DdC3C72CbFfS2EZmLI0v06iom7yPkAuEpoEDoAistIldYKZEEdTMoQsTPFW+u0P7qymm4Lt6ukoSegxCiBj4tFGWBNhIpBY5QhIFPbi1WG/KiwGiLMVfmj+oqB9LyUtLw6bLIl6BB/XV7PW24Rhmu9ZHGXlE4P/3ea0WE/TP9w/+o9dZmgxYVxbIicyWu08UMBty0z/n3bMbAa3Cjv0o3dGhUlzy/HPGocHCcikoM8Bs79De+yFrjjGJ0zslpyaO8SVFVTBeXTEWAt3B5HMcknsuttZiBe0pEh75ICZotBmVOZebYcB3pVZTBDTy9Sjh/SmWhVR2hL2ZUXpPKF6hWi/aDb+A3SuJ3v804WaVRvoN58a94ke7Q7AcM9bs0Tyoq+00WnS7T7u+wfeM95odTktjgFhFbvTWavmBpJFk+I5c+K+0GPT9AR9s8XrzgCMvGsItjIJotOdENVvxLbKqpGiu0Gy7J2RGLAjQKowK8hqDtGIyy9M0cvYjITp7z5HhCv99id22bNB/zw/ee8MOfjTntWOJU8PpayIZTcDy7wB+/wxF3ed69w88WL+hXr/DNV1xeQdK6+UW85mu8qt7GO4wpSkMpqGuTUFijqXKLrUqEtTheyK31IXc3ezR9CyxBeOA5CJtTpBXSTCiba2xVFk8pXCRWNcHxGDYf425kKBWikfjhkmzxMedJj7BV0U1bmMEKQ9/HaTQwZcInixRjLEp6uJ5bDx8MmE8NFkAarJS4StAJAtaHqzyr7vHJ9IShN+NL/U2ezodcxndInafsyjknI8ubX7nFG7cGSCU4mT8jaU4wWYSXjGmagLPzCY9PQo7mY0yZsBFI1vt9GkXGIJS8fnOLjrpgIS5oi5xQ5rwmm6SdV5g6C3ZvvUqk1hDPz4jKig/PS3a6bZYGPhpVtMoXtBxoN30mWnFUJbyYpERpRhUtaiaVEHXPYLmKWVRIKcADG7rIZpMi6PLJo0s+Ofp/QaVhfIIRZb3dji+wbn28qOY5OoqgG+JNpnz4zg+5s33BK1uGZ1KwNwlZ7QlObw0wF1PwBToIeTx12T57xsNVuNkThN3bbNy8w3rxiHefLQmqOVJG6KBNuxOy04DH5ZAPz6boo6f0yxG/fFPw8MGrPAke8HYxZP98ymRkmUUB1pYIp463lKa28/MDy+4rWzxffZ0qXmLbI4TbwQqPynEwFyUnlebMaKxXUVmHYu+SvbVN3glukiYlF1nGj8steuNT+u4hP85WYexw2Yj4f2zf4LWB5q0GzNF8YBQ/qgQv9io4vKiZfUmMtRrBHKoOMpGI+TmGMao7p7vmsxWU3Gi6tEVEGFZ8z5YcZxfcMUd0pKH0xiA1Fzmczw0293Gljx1PKH0P1QxxZMlgrUno+rTiC752Y5NG58+BlVQIJkJxKj0eFwI51zSTnGj8CV09wzgLdKowzMnC24jWOtYobCUgSZHpAlMuUWmMiWJktcQQIEugiKExQ7iSKtQ8XemwEENUYTGFh0hiRFlhwwRRWsjnMDHY6hHCs8iVPlZGqOEK2CFOIbBDQeVsIlSBUFOszlEmr1OiSg9rRA3QCIkRNZdbXFMHuHonzFXsel3nHSkIPBdXSopKo03NTKgzVcGVCs9zEdZQ5RVVVZLrmt1vTN2HosTLIbx42Tdc135zhS9cgw3XVIRPhyAv38w1PCFqnwhzzVqAf6eYCsqCUgJHWnwJ0lYstEFrh/l4TrvT4Yff/SPmUUKBxmpFkkWIhqXjzHCSkiSfkcSW3DqoeIpb5HjKx/VXETe/wNbOPrenxzwubrNwgGqCVE0c4TGXIY5OicI32Ph8xl2RUVY9jBtQlpeU8Rll1MIdbLLrRpw5kiJJeTYvmIwT7KJAVAnbRcq88vD6ilX1ApWekUYdXGeFMCpQ3RUIukgTUVagRaM2DZpPmBSGQga0PJeV0qMbVjjVKY4eYVsraK9N2foi5fSS6ukfc5Z08FTGaHTIqAC/ERO567B6H9Xr0Jv9AfbAZRy+geYOA/85TVtw5K4j8ox5EvNJooicLhsBxHHE/v6S+NkJH19E3FrVhH7F8bIkmrzgNLnLvc02W902/bDCOz+gSlIK26IXuPjaslQdAkfTbiic6VOOqohSVgw6IaOy4o/2Iz5eNMl0zuliSavr0WsKjuMSneV0V9ocnD7i2cU7bDd99LRktvYmixtf5XPhc+4tFpx49zl0LrHuKX5Qm59ZfeUYrMu6adYa5QXsbq5wb61FOwjAD9COg+i38JSFJIZ8QblUaL+F123S9zO6/gm9wMNdvY+zfgvp7aKDNra6pFkc0Xj2R/QKBd3PsVxELJcJnqwjGYOq5Jab0JYOw7aDIw0f24r9lKtDdm2+I5SHpxw6octX1ySb1SkqqdjtD1jbeMBo7HK09zGHI0luO7y6khEOQz6ZOJwHijsD8DcfMsteMF9oGu2KzY7PKJrwweGcqMoYNDwSo0lDxbDR40GrQ2P7IR9lHWIleThIuSGmFE8u+acfj7jfk/zi9gqPZyUfLks+OJyTRBGHl4r9Wcosjhj4lu1WCH6DZ7OMuRYkeV679GsLStYO/dJFWFkzkFwF7QZiMEQ0VyDOYBkjlvtYe4jIIox0ULYDfi15MtG8NvBzXOj30aFDlCa0Z8dc7rxF5A6Znf2MyBTkWzeAEH/+grlwoaqYnRxguxJz4wZRoPlxOuTt6iaLxSe00jnNVoBVBpVnrMcJx3aV45NHyNE5Hb3glTVD1r7J3vImTy8y3p+PmIxPMdMRokjxHPjmcMG+UTxdBngSkk6X73lfIJ9kyGLK1k6XdV+xZx0mjx9h55cIrVFCUPmKUGrcxQUfX7zBIovQ58fkrRFfD+GoJyidBqISkFrGE4/fe6o51wu+tt3nBwjeX1i4rBDLBZBB4GAXFpGkUF1iZISNMmQ6QjoL6Hvcbezwv+pv8cUQ/OVzkrziV5YvGGVTVHvJ79qQvZFLdhrxmhjx5V7Ei8YK3082SdISW/k0bIMHHc1XOwGhb3maLoirAi2bhEIwEYI5gq4w/JYwyPac8K7H707uUJHh25KNbMG2TflEB1zMYkohseZaTBVA6CH8HTh+DukIWbSwRQrBDLHqoosWTlVQXgjk2Qnm+Blyvo81JTbLkalTN0u5QJgcY2JkM6yp3wZ6TPi1zWPeWp8wbWve1vDDSZfsvI+dJ9jyAjnwEJMtOL/E5Cm4AjynNmgSfOqRciWBqJMWaozBc2qPoKyoKIr68K6NRpuq5gq4Hkop/MBHGIM2liQprrwYrk2VriYZfAop2Ksm/NoZ/vqrtY/C1cdXAwVrroUS/Nx9P00k+f+pnv//3TJmhixDXOEQ4+FZl1RsEt67yZ/3IyhDcqeLtRFRukAvF2j/FXZbKXElsbbg9DznYpRQzApkHrFWJeS5RTY2GLiKoJowWxqqYAM/SvFaTXCHCDdElBWlE2CEj4gXTNKYpUzwXcGq9um4BskSNzvAettYWZH3v0RhA6qf/C4nZwlF0CKdPuU4MkgnRfk9lq372P4thvp9/CcLDoMtjtMv0Ay+w53kgqXaJrMV+Tzm+QIuCWiuW7RfkJwc8uTykPeentFoFQR5QDyzxJMTns0k8+1N7nddOps9WosxyzQiL1zC0KXtGy51iONB4Ldp54ecHumaEdbxsa7ie3sT3jn3iKyiiJe0vYD1hkNsDR+PEtw1h0WR8OiHv0uzMaC1XHLg36W4/Ravdy94I9ljoXd4Jm4Tu48IgopKG3R5lRqjr6KOK42QkpV+l4c7fVYbHtJvoJ0WTquF23Rw8xSRzrFJSeV0kd0WPSehE17SdyMaKx3s8Hfo2C5Z+w6qOse3C1oH36Y1zjCdexRGMBrNkDLHszNkrtlWMYsAui1BJ4D9ecGjhUNZmtrh3uRYqfClIvA8XhsoXgsXyPk+G77H+s6bxOU2J88+4fA4ZpR1GHZyNgKXWeHxg6nD/bWKYH2XOPUYn+8jQ8VWoPBFzoeHl1ykGaEnSIqALIS+3+ZVTzPcuM+Zu8bT3OXesOK2P+ONs3P+2UdzfpzG/JWVmxzpNu9lKZ+cJRydLTgcKeZZyeFsSVNWbDZceu02e8uKi7wiMQJdFkita78aKbGijva16ioyuRkg+h1EbwNKAfMFYnyKHV9AUft5yLADoV+7/CcxVEUNtnb60GoQY/Au90he3+X57huM5x+zyM+Ra2sYf5PAOyT1KubWMh2dsZ5dYlZuU7VD3i1D3uVVXqQHBPM9Oh2LcS22KhjGOVq2+PjkAntyhp/PuNNI6XZ3+ai6zeGBz8+mRxxPp5TjI0ScgrF8oZPgqpifLttIDU7L4UfNN0mTLnL6hP7Q42ZzwMKF/YMR5uRjRFngGMgDiSssoTfl6DJjmgjM8RHLxYRXhppZO+cTt4NyBFUiKFKHH75QPFcRZrfFacPhDyPIJxoxjaFaYH0HXBDLAqoZJikhNRBPUGYKytBzb/BXBjf5zW5Ab/MYnYz5rfSMD5KUTvuS7/o+P54rFoeazXTEX2tMkYMG/1zf4DKyVKWiQZuNpuHrYcBKX3BeJfwsX2CDIZ6QVAKOhaQpLF8Whl8KIm7fsPyXwQ2SaognSrp5wqvVhFPR5/k8pywrStlGWYkWIcLJMCurCB1j5nvIooEoDcYsEP0U6wywRUk6AxXNMEdnyMunoCNMlSPy64GARmHQOgFfYL0uxvoEJuOLvQ/49dUj7GCNj5XLdxcDzs63EZMSnYyQnQRR3YHjOTaOa/Noz4GrXuDlmV58xuDZ1Id+15UoJSgqTZbrl7W7KAoAhHLxXBfXc3Gd2sAxTQoqY676BfkyieqlhIFriYV46e30c8YOV6zJ68t6OZi4vt9LVuT1cMP+acMU/r94Klz90pWRSMfB931aVcZcV5zuH/J3/+7f49mzD5ldzqj8gIYShDqn6/XxS4cit1S2TbtR0LYxe7ZDqRQ3AsGD1SEP1kPW3DWi9JDR5JhDu0mvKdldsax5C6JJwemiYt4cwNpXWW38FO/ZE55egE2XeMbH6/fZaDZRQrNhztHnCTLT3BEReX8Fz1/QjTMmcoDt5sywlIMuDzuCRujihwGZVcSF4oXZoMoTBAVmOcYdPSPTEtdrkfa3CbbusdLI0d0u0hWoeI95skpy+YQqepvR6RmValElE47TNt7qGhvOBFFYqvk6y7XXCcwcNX2BXQyp2r9B8doP6YSPufnJmKdzw+k8piwltCzBsiI6jjmLNfMowYgQLznj8cmId+cV88qSLiMe5/cYr6xTVjFqOcdEKTNjyU0bVzlkumJmIUtzPjg7wclzVGNAr9cmXu5zPtmD3ICryLRLNtzijWbKhuNwU5zx8eRjvjM1uE5Algr8zFDs/5Dj4jUGb32F9fA9jp6dMLAJd9qCi8ohzSu0uKIGW13rvByHbrfDdjugLCyFXZDlBaozRCdQBT4hBiEKjPXwtQF8Vjc82rduIYZvoPOM9PQJy/MxNjA0B2uIoIX7Wg/X8THHj1l+8hQdBeTtDv2hpa0Mt9ccpDtArt6BUPHuR0/5u3885VxUKAyxlWht6LQF33qtzWurPaLlglkV0WrfwlElNpqz2mpy+/XXmEczpLDMUpePzycsswVNvcJslDO+XEKhuN92WO21GR8tydIlcVFRVJBUUFUFEwfazQ3O5w3eO4xpeC1a7W/g3dplHP+UD7/3/6SrM05PNnm+P+HH+yMuohKJ5fSyoLKGCk1s4LCsSHVCVFliqKMxtakPccoF6SDcEIuLQEMYYHsDhN+hygwy0lBcscerBGsqpO8hTIVGIh2JMC64CjscgnCJ51OEyTjzHL79ZJWi3+EiGKB0QTVr0lI+N27cobPZYeq0iI1if7bk5HxGtLHDd9OC44OUdpEhTUrHeAzKmH6V0glznkdLnHGJE0es+SXrzTbTmcHuvctqMkecRhDPEUWBQtMQKfe/MmDdbTJ7b8ndRoLuj3nvgx9AqTDLGVMzwNx6QOwNcAYzXpEnfGldkmy+gklWuaFPyYd9/pXUJPMJNos53vD5V6ubnJ9J4vGcbivF3l4nzXJ0mRNFY84zj5O0iTieYc/3YDoGVWAdgVxpYC/HiPQMYSUm1LjtkkoIqtRhZ6bx13t8NBjirt3ltoXfTOd48TGTYsag0PzfdECZPQXdwbkp6a0/pP/c0D095YbI+FJfULRX+Kqv8Tdu8bFq899qy0khCC0cIejElr8aSL7WEQzCPt/qSJ6GLT4cS+IkJ3IFeWPBK86Eh9Uj1CLjtGhyJEImng8mxOYGG2pkx0dnDWQmsFETMQqRSvDq6oSnwRlFdAStM8wcCBY4wSZ6uUAqjREK4YIqfEyUI1VG15/x2/eOuPOV+7yy9Ze4297kF22X7qjBP/5egHj3E2SVYFQLnAHWTKEsavpf7ayE+ay8AIsUAqHs1aTAIh2JtoZKV6grwyVHKaSAsijIywLPejhXEXKlrmrfBCnrhuJlB/JvWvZlzbyePIiXJktX0wYhXjIgr69RWIO9ysO+nkj82fq3X08uJDsrkhutBB3FHM0sUwTz7V+huztl4/C7PDpLOEti3MJAOGCj08R3NY6KUZMR06Vm00aoZkgxbLFePGdRdCj7DrGYkYRtdnZiAsej33DJZYAqDUd2lTLPETrFpAnObI9yuUT6LZLmOnJri/7AR5gm2pF4xRlxZJimCVz+d0zOzolzB1dmXIw0UX+TO42cUF+ilyFR/HnCjoMX7yMnAu1+jfy+pjN9nxtRxGUy4myRkKQG7XZoZqcUR085m1kWacIyswz8BePjPX4ySjkvLLF+RJJHZBu3kZeGcjmlMU9ZZhkL3aETOOTGMBOCBhmfTOacZWOs36PVGeCy4GCyTxUVWCkwxmEervDmlmTDwL2VnGl6yLc/njDPLWGaUBQlwSTislqw/+qXuHW7yfTFY+xiyavtiuepR7JMMeIatruKGHQkXtjk5qCF0pClGVWWYVorVC4Y16VhLErU3gsdWxuzdVearN5dw1n7Aka1KC73WJ7vk49PaXZ60Bvg3vhV1H0PZmfM3v0J9mhJ1togCOHeTc1WX/Drtok7uIXo9zk7O+LvfPuY9y8qXFESISi0RXnwxV2fP3d3DdKCyewFamWN7fAmTnxBS1Z8+f5rJMsLDJqsdHhymRA9X9K0A1wz5eh4hk41O2HAZj9knEKRRSRRRuJ4JCFwMeICi7PeRuVdnpxUzJYFUr1O4+FrVM05j370nyOnF5xfrrIfTXnnyQnPpynGwmhSUhlNaTSZNJzrivNlxryQxMJSGAG6wuiq9iNSDsIJQTTAVkjPQfe6yOYQXTkQZcjMYo1AmgJTpHW/gMEYjfAchHYQwqK7A2SjSxHNKRcxedvhB4c9Ot6AE3pUTYO7bONrj7W1bba2FLrRRwvNYVRyfH5B1rzLD6zHR2eXuLOUdZvgWo+mLnDKJbsq4aBoIMYB/nJGV5TcDAWZ9okev2AlighHEWYyRxQJUhsUJTt3fHbvD7l4r8BJF9xcy/nx8fvk5Rgdz4jmcH53h6S5Df09tpPn/EI7p7W7ydg+5EZyQdixvNNp8qP5FL2YkfiS76wMWMQdRqcxgTPF2VkhzX1KZSjjKZepz75eoTpNEaeHiNEpRie1meCgARQwH6PyCZVrcIcVCE0lPTqXhq21gKP2TZ6s7nLHCj5XZvxCdEiSr3K3jMm9Fo+jI5pBgR5mdO/doz8aIJ9fMMhnfKV1hDfsc89rc2/Y5oXb5+8LeDeXNCvLRCqWqeU3EPx6F9Y6bb6M5L1Giz+6UCyigqW0pO2czzXGrMlDmqNzLrMmxzQ4Uz6V6yFyB6MmiBUXaxrYUwuXAXbkIJoNbgT7VL2M04sPcb0PKb0Qm41wuoO6d7ARQjoYlaOUh81KbD7Db6b88so+X/2lNlu73+SLg3t8S7Z5EHf4v7zbIP7+GSrLMdIFdwUooZwipAWv7gfqfqEuyNbWqQ9C8fJz6dQ+G5Wu6uhIz8WRok6R0poyrwcOrlJ1Cmala0BBqnpYyTXh4Iq5yGeAhc9IHl42BVeGjrXnwhUwIa+OT1f9RS2J0PVgEAvmT98U4k8EFQIHFIbA1Gyv3A0IQrCmIBWSTrPDX/6Lf5lnjx7za7/123iu4Y//3n/NR08uCLXGLyFqbdFt5Kym7/NJtMnc3WLzxhpvbQ3ZckZko0umsSW0M9pRxuWyTyyGXIaaZJwxi1y0SVieTRG+gHlOmkqaNicLhhSySZxKyu4uq2rOIneJ211uiWPmicLaLgs/pFgJWUnfJo4bdFpr7HQ92iGkNJCBxVkeES8i8vmUAiicEJ8QXA9f+XjDe7g79yjVjKyqaIlHqMnv459dUvkPkHmC73koU3CpDd7WXba3h/TsmFY1JrInzC6fczQ55fDkjLLjc7v7gP2Hv82rd/4xN6Z/k+y4wO812JUOj90mR6mgLBUNmXOGRGIpkjHH4zGnpUtclCjl05x8wunigFFR4tqK9cBSFUuOo4hut0szrMjTisOLmKNWgw1ZUuiUSAjSqkK115HxMVle4oQNLuyQg7BP39fk+DRmH+BEPkunjRWSRiGIQ4uaPWfvYIOT7gY0PHZ3L1k5iXFt7eRr5acGI1IphPLoNgOa5IhKkFoJCMxigV3OqZpN8ByqQtBrKjrVmOHWLr1XP49t7JBmHsw+gfNvE5YaUQ1wWm/C4D7T4CssraC54dK/91Ocx08Y6Qf0bn2enr3AJAWFCRmZPpf+NtsPPT539CE355a+LfnZeMbHC8v92zd47dU79NJTtmTMtACRTVjOTuk0mqw4TXorN9iMz5jML+D8lNudmFCFXJyHjMcRvshp9do82BzQDF0u45K7LcM0LZhVFl9b1lyXvkooZnOyap+1xZKm7zF7XvH0fJ/vP/kIU8Tc3l7lYB5xNIlwigRZlRgpSauiNoNBkFIyjS1CCSqhyGxtQoewdYPgKlBePf0xBlpt8DxkXEA8xxMOJkmwWVbnUVcpeG5Nf3QcpKjd9wmaCF0hcCGvsMsIITKyucPH7/8QtocIkeAXCa7KWO2tQ6PDx/kKF9OSNI44mh9y2PGJ3R3OzmL0wXu4KuHBsKRsWSrPY+G4fL+xw3kUIKv3CbOYvrIEqk2UJyzLU06Nj5zvM0znNBo+Czyi3PC307dwNx4Srf4E0XlGe+jgnR2jFw6uUyJ0zuK8xMiAVxszfuvWFp279+nJdTxT8V3e4sDu8Av43PFO+cPslHFjhUn6Vbh8hjN/TnPQx9lap++tcFi0ESbjLSK2Gppve0c8V0dUfoGVPjI1GMfhjbWYB41T/qC6wVy3cf0mOApr+zzPU/5JGuJedPi8yWkFFU5jhXTlBhMqyAT3Qo3duMOTqccno/f51sqQN+7MGHdG9D2P9dU+bu9NYq/BfyG3OCsVKwtFmcFhbonTgsm44G/5U45v+/zq6ip3Xcv/JlT8YTPhh1XFaa45LBp4fp9v3urwzfJneOKIH5XrfO/M4cVYc+40EGEP3C6ybMHlGHm6hynmiJsVJ+0uZXuAXo2xmUJVYDIFKke2mhgCVFJhTIwNAsgFrEzQD+7wx1/6Vf7+6rfo21XeFIoHoWBjG9zbkH+ikcklImkgiimWEqnASgXCrUuZEFdxS/WeY6gTneyVjtEIi1KKRsO9Ouxf3d9afN9DUlLkJaWxYM1VOox6mQ39aSPwqSbyWmnx6bKf6R7sZ+iNos7d/ozs4dMDlP25R/2z9W+/ootzHutV5tqD+ZLxRJH7Gm80QamSs4klijN8nWO9EO33ibOKzNlho1VQlVMm/Tb3g4gwmjOyAbndZt4dsB58QnkxR3m32OgK+i2DtAHTpkdQXFJMYtLZiLIsSVUDV4F0+rhSoNpbONtvQceyKG7hqzHOxQeoix8R2LtU0sWjwvqS+TIj699k5859ul7MsBpRmnNGy31Go5jLowvOreXuSouLrf+MwRePWY//D9x+/xCn0Waz4/BCNTjXktNY0XDyGjwTHrZccjG+4DhWTIoSg4PDAfNixEUpKHXOhm+xVIzHZ0Rhi167gU0rDkcLXkwitrwKx6bM7YS8ysnDVXrBBckiAuUQ2SbP3Fu0PUPmz/CynxLMR+R2wKjMaBQQOBq9PKR1usrvqw0qvc3OLcv66ITwUtfO/6aOMAeLVBKhHJrNBh3H4FQJRelRCgeT5SRpRLpsIBo+tjL40qdr5/TbHVYefgF/5QFp1aKanyAvvoM7O8YLukjvAY7zOsvurzGVLTznEa07H7FTfMT5tERtP2Dt1jpyMUabgJlpcypv0L23xueOcoRTsIHmMF7wo/OU4bDHl958g56T0vf2GWYppfaIJie4/RUGXUWrfYsbN9aZjQ6YzcZsRSOsVZRzj6OlQhQL/EbA7tqAnUED/3LO3a4k0AXzsk7SGjg+bTIahWB8cEw/L2gWBeY4Zy8dcz5ZcnB6wq/faZMYeHQ+w2YpqkqwSLJKY3VJgYMyFRdpUe+RUpFaS2WvHOYdBa4DsgYWqCpEGGAbTVQBTOY4woOiwCQJUmuoaud/ggDrKIRSNUs7CKFyEcJHVAaTpIhySeUEHDx9hMgWiEaFkycYIlZbBY3ekGMxZDSSLOKE7OKUA7cg6e5wlIRkz36Kn59zY6XE9RyylkNlFd9p7/Ck2sDaZ7jZKS1Z0FENKDVF9owpijQe05ud0vAllRcwii3fznfw/W+Sbh2xMf0h4S1Ba7ogOqvwbYmrJPHkEdnyhE0R8RsPuty/9wpO+wGbVcE74i7vmZsM6fIfdCL+RbzkVBc8Kr4EMwMXf0RvQ+OuD1gN1jmkj81gR8d8IQj4fX/EB+qA2JkjHAdRemgrWO8Zvrl6xEfOGo+yFo6/jlQGnDXGRcy3U4mcdLltSppOidNsknU/z4WSJGXFdlvht485zTw+2X/Mr0wNf33L58wZ45sGG70mjY3XcNSQvxNs8L3SZzVxcTPLi0ywyAv01PDfl3POdwr+wvY6Dxse/6nncLed8Z0q54UxzLXik2qbb2ys8MvDD9g1j/hEdPmDUZMnF5qDyAfPw8o7SNmE3GAPz+F4gt2+ZLrqYMIN7GoDLYNaYjN1QZWIdR8r1iCXiHyBUS74LsK7xNwf8OILr/OjW38eIe/yOeNxpwF3A0HrviD5sI8ZnSKKFFEtMTZFKvuyX7A4V0aHV+rEa48kBELVMgiDAeXgh25dt628YgcYlFJI4ZGlJVVeIbC1Z5y4YidIccVsuF6fDh0+y1j41JCRlzLJ+l/JS2Pn6wu0hjrL4spr4dr/4U9Zz/Anggpf9xK0kWQaZlrW0243wHiWe/fu8Wu/+i0eP3/MX/uf/6f803/6R7TXVvjyr/wF9vb+Jl+Ul4hsk7Tt45SCPPn/sPdfMZZneX4n9jnn/O3194aPyIxIX5lZ1V3V1Z4902N6OMsZ7XKXZrQ75C5W2ocVJAgSBAkC9CQ96EGAABlgH1fSYoUll4JA0Q/J4XCm3bQv12XTZ3hz/d+bc44e/pFZ1eRqRL71w5yni5s3bkRe8z+/87U9aqfFatClPbxCR0ypx0c8WbhY1Ue6MX21xEvHHO6fY9o+FknbVMyjKcdHj8F9TJAUBGXKUWnJ3YjSCszaFveDFm7ynKfHmn/ausOXV2LerOd0rSFyVvD8irbX5fObA1Y7XVxvC121SelR1zU2GeMuxtRZhKgqSrVCpBRalKiWR28uuJhmtIojnDDEdnxQPi3nAmE3Wbor1H6bKhoTjF6hd/0uPbfE9Qa06gpv9i48fp94coCJV5hWHiN/ndZiwJm5Tzy8whUmbMcBPz7JeW92wly4rAcucwupctgI5aW/zSJMhSsMV7bWeaMT8ZMnJ1S5RLX7RLjgGJzakpUVngO6zJFZQZ4tOJSKNE3J6xorL6VApm6sRHVKfP6UD+fHLFsON1pg9Yj1MMWmFVFpSSoIDHS8KY8ffZtnbhfpdunUIbZ2aLkeQiVgFVa6vOieFULSdgUeguKyd14Bss7xlMSpE9xK4zhtVoKK7TWHnXtfQXf3yGYLlufHBN1V+tffxDGn4LaoBrvMyy7HH79DVLUZbr5C/97/mo77d9g5inB2vkboLJDpY0x2jjr6iDIqOK86SG8N1Zes9EJudy6Ij8a8uRFyf5gj9/YYmS2SZMZsVpPHEbP2DtsrXZQLC78i7eZ06zOyoqAs25wdHPMkUox6Ha60Woy9dZZW4w0SNofndHxDvzD02vD5vVWq2tI1mqFr2R5I6rbPwfwJVXqClz3gG7sBqxt7vPNkTJokFDVoBJU2SFeQlIYsL9GiQtrmoKxCD5uUyKxoqiOVg7AC4V3Kt40Co7FR1DTZSRedV5BnTQUPCuE0YA9ZgZUOohIIGh+7MQYZLbBuiOj0scbHLAsoDum5Czq+xcgM2drC9yTSVhTLKe7RAVZPiDzLT6bn5Dzn4tlzOvkzkr7LtB/yuN7mNF2hUgI7FrjljJZjGXQVNzsxs67iAyt4Ykcs5nOUXzMcCPY8y0VpeHBmWDx8CrmPyEMeqRAVdijCDmI7xA19bHuFCg+RzrnbculvD9n0RgyGHn+r+DzvfVAgxx/R68G1jR16u/fI0gndw09wJ49Z1hFHF12uBJrRpoLY8uxsxp8Ghv/g9gbX7t7m/7K2yumFRKQWnn7Eteot1l4Neav3V1nsK8TFM6o6xAiBP1zjw1zQ37/guj8n86Y86yneD3Z4srzC1VwhCrgTG5Z6g4N0iUoMa+dPeOPeNierN/iJusJHao91r8U/U4ofnYBzkXLuWGqZI+ua1XqGEAu8MuVo3OLctWyNhuwGPr+26hD6Dn80sxxmkmeRJg83+NP+rxE7EOcOQT7Hc9/FSzR1VCPyFlpLJA6N2XiCCHY5P7uCmi4wKxvI5x3M5gPg8+h6iejch8rBzmaI+gAbDBBU2KvbROWvEj104PmQTKScbrcpt11urMPqiuCouw7jIWKRYKIZIoswEnBaIENAXtYxXh7UpWmGACMuQ5egKAsC32sGF2uxtaWsDcIaPE81gaWXdVf20rD4qTyxARrgRVATvOySfjkw8OmA8OKOz953ebuxaFwOB5+mMF3KLn/5mIdf5nXFPOPwbMJZFKAcD18U2NRjen5IXUxYiZe4dU6SliwdhWFO2t5ld2VEyFOOplP+cbLDYKfFb+kFfVMS2x466OD5HjevbbDSC2j5G1gGxPUQbSRVOsebH1OkC0SRoUWP2GmhsVi/TTuwBAvDMDkj0CnuqgeiReDFUFyQiOvo1gpFssT1Vxnc+CIrPYnvrOILl9biHezx/5tkco5clMTulzgPVxhlDvn4Dg+D2wTbH/KF2OXJxPLgaMJTs6DjhQydmolx8NsuvkxZoJuCMlOyurLCFzd9pidn7C8tbtAmokWgDI5jqeqavKxwqLFFikliTpVDXRbEeYEREqscFqJR2EihyOcn7D9JiZRgOlC49YhWa8JKXLJMNXlucV2NchRnZ+/y9vljsqBLYAXduIXn5vhNwQ1SuC8bFoQVBK6ijaWWktTUuF4IZY6vDG6d4aQp0jr0RwEbnYxrd7+K2vwyWZozP9kHKRluvc5grY2QBtPbInavcProCRfTmtbKKqOd/xG99n023vkT5Ppdwo013OXPsdUU7/wpxXhGHtxAi1W8TkW7G3JD55zVz9nb6vP5QU5nbUDfWcEkE2aLiiSbM29vszLcIQwc0npB1IlxZcQwyYnTHuOLKQ/PwG+12FIBC28FSYsihPVhB2EzBkWNlYZ7W10Cd5XAaDpC0+8KKifgXE84O12QF1NeH2Xcu36faaJYLpbkVY22ktIYkJYSeRnOW+JRY4TECXuIskTEGbauwG0skrgC6dCAPEI00vFag2zqwUnTS5WVg5ACoZrZFFU1TK1t5kqDQCQR1m9BqwW1xJQ51eE5LZEwWPWRNkb7PXxvA89WFEWBOvsIf36KDS0/T+Z0Tg55Pn6Me/E+WRuWA4+ZXeFBukctoIoVTrbArwq6XYcbMsYdtPm5gEdiwPkyRdcFnXXYDEAKw6KG5HhC7LwPzoDzokUeucxlG7HexXEVsrtCrVrovOAKKbtXBrQ7V7jVNfzL4B7/7GGP4ukTNpyHfGl7nZ2rtzibOQQX53SOj4nzMeezNt2zmo0rAs84LA5m/HFZ8J8MtvnPru/xX610+OGJxWYCc3zK6Oz73L+Z8Hj3WzydXkE8e4itFIURBJ02p+EOD44z7sePccQFzzuCsdvj5+Im/dRhWEnWYsGwWmGa1Nhc4p8f8PWtDYqbV3lPdfjAeYVrqsPPfZ9/NBfkhwVTE6MdjbYFwzLBMKNllsxmiuOg4praZM1v8eWhQ8uDfzGD9xLJNNP8QLf4pPcmVetzLEofU2f0zQd43ZhqoTGZB6XEoJC1wNRzZNBhmd6EjwysFQjvq9jgLcSdu+g4R3Q2gB2IZxAdQOgg8LGrHXT4DR4fhNh0B1FUfG/DcrodMtgUbHYF41Ef83QdER9i8xkinl2qcFpN1opwwDYhz4hmXrhE2ZocJmEpq6qpkZSNtcEaQ1UZjDbNbKuax2lrsKYBJKQQTZbcy5nhshaTF95MCejP7GD/yrzwr933oifixbzwqRXCmktC4pcLU/izQYUv9paMC5/TyqMuIbaCxAq049JfWeH4/Iy/8/f/Pld29/jut7/D+tYWX/jP/iP6vQFrrYyBSCmyBfNsyXm1xtqoy7WgJsovmJUXJGcPeZRchVCxonxWfEG7NgQ2odKGqbOOO6i4VU95Ms84tCXbMmelPOek6jGuPKxNkOczfq5zTssJJ88/ZpYu+cHtHdyex3VH0xmsMhoO2Ops43st/MoSV4p4GTFzarTy6HX6dPIpJtPU9ZJWNiUyXSrh0ElO6eoJxr6C3txiVT0gmHyACB10p081hzofAwoVdAlCD1EWVFWOkTVaRvjdBevekpGa0/FqToLb1OYc8eS/5vhM8G7vr/Hrt/851779FvWZpY57DPs9bkmYVR0cx6PIaz5alpzVAmsVg9UNrl3doV4+JhUOgVA4wrKx2mWkU35+ICjKkos4RmGwWmMrTVZWVNqAJ5GOBimRrttUrFUp8WwMgUM6h5mTo7VLKgICND0s3UCyuxpwLbRMqyUXT54yiTK2N/uMPI/bnYjJXLAozUt30ItuVSMMRZ3hphYvhLxMKFXIKHTx65o+Je1OmzdXZ2zdfB3h9Tg/PKQ6eps6Nbh3fgWz9ZchhKwwfDLO0Ec/Qj7+Ni13DSd4A9e7TbX2V5DtKenwc5R+CPXXqfUROvwDRkf71EcVbpUgcnhapJwnGd3RCp2da7jDFtpA1n+FeXlCZB5zMTvjdOJwfuUKbZ3x7PSIUmkGXg+pc0Ra0KkTgqSm3TF0akE0HmPdCknC9ZFkISymZVlbCdnswIenBsf1eHXgIKTkg0jSESkdkfG7dzOGa7uMxwUymtGrC47qDGMdirpGS8iiGGkKRl6BFDUnRlNlEp3mqLxCKdmk4vsSFYSYSmEri6hKRFUjtMbYBKqiqYl1fJB+E3qnLcZkjSxbeVjPB6uQpsaaCrwS2h54PjKJ2fJytnMYOimZ6zD3wNOWZJlSOJrRSo/ah+lS8E4NenaE40cUoy6+16YMOqweHtFNDwk7Pj1XYgPY7hekazvk7Q7fc9oczDUqz6BOSd0OsRwyUUETvFkdIxcLrPsxAkkatimyNkaEmMSljivsfI5UkjtigbdW8GN1m18zXabmJsmFpD9/j7Q4pIgVi1BQLCpeq6b83kpFNFrnrUWPSV3RKpbY3EVmQ+rxkn/xjiEun+Ls7XIRb2LKGj+f8Bvt53xzteDb8j7LhzVyfsCemSFcy8L0SaKCjSxn5IzprQ15L1xhnnXYO+zyNX3CJFCcigE2WaBPHrM3j9ktz7DhgvfFGg86X2eShhwfT/jHzpJztYmYQ3F0TlafooYBdniFLFzH6ayS65y+X/GkttzRBbH0aDkev9m1rNkFf7tIeZY5PI9dOHEQNoRCYeY9lN6AfknYH7PXfsL+ZERiHBASmWdI2JMAAQAASURBVITYA4lyFhBGkF82Q8zbiGDQqDIWEVK6mP46qvawwsHUFnkiEMUx5mgB/gRjlzAb8fGiT7/e5vPDHmf3+5ijbezs7QYAUwrr9xDeKqguGNH4Jc2LxMNLSEAIpGi+B0Y3IJwUskmWN83Z3lXNZm9fyAqlumQJ+GxIwy8oEj6ttLYvhQkNZvBih/9XbRLN9e9FFtOngkj7aVvEi5ymP1//xmvFNzh1Tm1qFnaTuu2zJ0qC7AEHqUELwx17wThXXKhOE85aLngsL4j8JfnhBywOzzicvUp3q809J2Wt3ac/uM7GaEjPd/GNpKhcksWCSW1I2+C2ewSdCSY3aJ3TLqdkukUiAgIlaBdnuPKIYmuXlTVNZ/ZTpFliBgPqU58qXoCukG4P6SkENWVi8cIM7S/wWhEjJ6KvZvQcQ9/MyGQXMf4nJE8EP0u/xtaX1vjWB/8I+3FGPWnjB0NutZYI7SNUQKEdni5zzkpBWVva3RF7u9foeDMeWxdfWBSCTsfj7qDmk6c5E6OYz5YIU4Gx2FpTlhVlVWMckIGHlTXK9aiNxJiKPJoxMxmphWxe4mtLLDsIU9GXho4DG0OPO32FJePR2Qkfn0b0eyG7Kx5bYUwWGJLcYngh/wVhG+9waQtEYnFbPpVOyE1AGXr0XUu7Lul4gnujlJu7LcL1XeZnY6LzjzEnB3hX30Rv/wq2/02ssTyZFkwPnuE9+oeEqcXldbzWfXTwa4hX1qm6tykHm4j2a2DnFL3v0Hd/xOnzB5h0gldJTuYZy7xCtloMNq7gbuzgiIystUvFNrPlI6LojIPpI1prFVd6Hicnh0zLlFbg0jYr6DTFqWt6eYJRffpYqvmEcZEg7JytvqVdSTLf0ml73BgpjmaGSe2yO1BcWZF8MLVQ1/Rkwt21OVv3RxR1yNnBIf264KzO0RbK2lIrSNMMm2V0vYKBKjkzHlHhUuUVMiuQFoQUWMeggjYID1uDLSpErRF1jTUZRheISoN0wBGAamx9ZQnYxpbm+iDLptJPF9i8QIQBJnSRRUFfL9irBKNyifIrzt02jhRUSUFcTOi0XXrOGvOF4EFdwmKM0SnBZkjiu6SdVQaTKTcv3sZr+fQ8hfAVK60UZzSg6l/je0GL9xNFXab4eUSmHBJng6UMkMYhrc9QWYQ9f4ZwQ3RHMc66VMrHZj7JskZEEaiMESV7GzPeCm/yatWjLTY5nq/TP3+PWfERtsxZLnOSesDaMub3BxEr9zq8Hd3lWZrilBmdbIyLi50veLCo+C/rZ7z+6ibvZ+vo0iCziFfEOX/z+hlPVu7yx/s96vFz1vIJw9BnIVaIMk2/ilgvj1gN2pwOB3zPDNk86/Omjel6Fzx0hpgS9NHHrM5S1uJ9Ou0xRzl8sPmbzKs1zi5SflYc87C1jU5d6rMlUfwU0TawfpWx30d2uiRWExDz1Ia8VmXgBWiheL3lsEGMV8b8MNOcZiFnFwJBiCgd6qTNLFrH9l1UO+ZG65g4kZyZDayQyNqHEx8WKdKN0HkXoTrYrI8wLaTbw6QaqafYVgerbiJVTV1LnMUKdppA/hyOx5jSwoXibDrivWKL17aGPHstZPlkD/t4H5tFzf7sdyFYQzgDsG5jO3xhQbxUFAohGpBMNIf2oqyohG7CFy9DGJUAkFhrGvBTiMtGhmYSeNE69dk9vpkvmn/9TIPlL9ogPqNh5DMKhBf4xEv04MX8IMS/nhf9S7D+TFDhD6tdstqSmopSQGzrpuJHC47OTiiqnCLN+b/+F/8FyzThK9tfIDo7p6w93hdrfLEds1Y+4yQPyf0h2gvIqVB5jJARrpyzYj3OxW26XclqGXFSCk5iy+PJksoJWV1fYdNJ2ZJTtv0u1zo17XnKQdprvLllyvTopzw4cmmJmFGd8/XgKcQZpX+TtavrXFnfwAyuEntgzRIxP0AvLoiWGdNOQBBusFADAuuRWrBOm4Fd4JkCz4lZCSVYl4oa2VG4rRDh9qmWPssSVBahrcTpuHh1gV18QppOYDTA6XSouyPG5VfJuwFi+acc+x3CriTrvEaY/ksefvSUH135X9C7d5vd1/93fKv8iN2pgxj2yJOMZ7GiMCmniWa/zpBCU4VdnN4qF9OI09giOm2kYzBuwEIMmRUL8mqBFI3sLc1KjKkRxjQBihaonEtU2aKNRjhOk+JLTokkd3us3dpisP+Uk8MpseOxPezwjdWQYc+ibcI413hOyd3NgFe32uxf5E0F1Es2UCOcy6+XrsjyishzWO+HKA/yVCP1Ehwf4RhWw4x7N/rsfflNRLhFfvADisNTDIrBzi7toMIWGcYfcPjh93nr7Q9prwx4Zesu3XYf1VsnSWYsU9ByA3e2IJ6fUUyP6QQpNriHG8TI6n1GIajaskjOKWNLd7CKmwb8yfQGVzuHbI7PePTkmKqqqOMZejHhYnbE09JyfHZOXNXYbp+Ro3m1r+kMfUaZYdWFUagoyiUynbPRWmJXHczaJjudnI4vuMgNN9qajlOzd+0Ws9kZV88f0xptMmpFrO6ukCwk4yhiUUvOCsNJBalSCFujq+YAZI3lpFRoKzBYkBkiv2RbL+tqrFToCmyaI4rGq2XtZc+2uTxZYbFSI12aEBhTNdrxIkPUGcLxMJd1fkKX2CzF6hZ20GJj6PAf3e+iOutcmGcEYcJHiylpe5NatKAAE3hUjosb9rBOjaYEb0DqWzbJuR9YBruC8aSk2+9za9jmhr/Avfkab8su88MTnh5PWMqAuufgmgHxckZRGNJMoZICxwOtS8QyxQQCW/eRjo9JQI4PQVVI2aFrNXfXU3x9jzfmkq94p3xUDrlZxrS6lizcYVNrrjiaL8uSLzkJr+7d5ci9ytk4p6/BqIAjq6GssVUJZ1N+rCPsQQuT58hQ8qvuB/xPbkcUo9foj49Zyik/jrtoWbPuJ0y0x7BI+Fyn5spqh0ctjwf5KrtHx3zL/yG9e9f5MPwi9VzxuHSZn53wdR7gbW7wTneXyUmH3mTGmjunl89x44R5VqCXYOIDZCfELH1sESOCgLIdgnDRXo0yFQ+sZGwEWoMjJZvDPr5qIZ83+RrM54j4HJvXyNxgZxE2nJK94vFg91cxLR/x4RlIhSglJp5DWGFqHyedYoMU0RlhtEXIumEh42MIZi+ZC5HPwGiMUqAam40wE6T8CO14/GD1Jqn9Fbav9Tl67Ra2OIVJhvXaCG8TnC5WewhhELL+dD824rL5wVyGNja7r6FhQS0gFHiOg+c018CyrJvrlHjBNFwebl7mNjQSRPvZ8eAyHdIKXvob7YssGWh+5jKU6QXnID4zPHzaqy0+nTT+fP0bL+W1mVUOj6cJ03pCf22Hom1YEQvuex6DvuJGHvGO7mOtwBpNNv2Yh6ePcZ2CYVnyufAEU0u85RX8W7vc2mzByi5ZcAOlcsTsEL2YkE/nTFyNdVcbhpcOtbFUMqTlVmyJgg1ZMwoq2qpmWceYlsJvK6Tuo3OPeHIXXSybOt/2kJYSOMsz0v3vYfuruOtt7LDFvH6FcW+XVvUDDucZshNQt65AMGPy7v+HH8W/x/a9/5zXXp3y+vKf0n6+JGkPUaLg6dSS2JppGnFQRMxtTeW1cAfrJIXlwSwm8zo4vRIjAgrV43HlMK9mUDVZJFmaYWoNVjdkhLFYqxr5sOtQ2xocF4xB6KJpa9CK+O5VrhbPmDw8YVlJ2r02n9/ocGOowM2Z5DXW5OyuKF7b6lDlORMNnhRIBLrWja8cgTU1VVGyKH3WQhevHZAlJbbOcMoM7fh0g4j7mwPufPE2wfptqvlDqqf7FIWkP+zQG/rIYgFmk+npU977zp8wJ+Tu+nXWNzzEYItaG6aLObm9gptUVPMTlsf7tLwU4QwJO/fIyu+y5udkvkQXBRdxjqTNmpG8fbFDtz/nup0yeTbmZJHilznVxSck0zM+cVocnl0wTxLqsEPgw92wYqPvMVg6KNeyEihcUZLOZ2wEc/xuTdFZY61dsBZoEiyyMsTxktt7N3FbHTbOf8Ka32elD2ubAdIJ+eTJkllhmdaCo9ywkD5QYWvdeMitYV4ppqWDsQpb5lDWoA1GgDKmAXuNwpQlMq15cVEyRiO0QF4Ct0aYy7YlsPbycdogixyEg3VdrBAIUzVNZEUbIwOCUPLbex1e3b3Ck2zMYHCOP5syzZYU7TVMZrChQ60c8EJaYUBpc+iF5KpFS+XcUxUbm5LcqylEwO3NEdecmI2rV/hweJXz8xmL56cMq4C4LQnqLkJBmiYUiUKmBheDdi0iTiHU6MBBShdhfezkHKkjcAJc63G3taS9vcn1+Yhv9c+ITchuWkEwp7+ySruSXFWCVNQELPn6xirZ2quczwwkFdILWVhNnTqI6hybJRx88pyDWGCSGBnWXHVP+V+tf8Lm3j12YrDLH/G3s5Aqh75rWIocb5nzil9zf9tn0nZ5jxXkqeW3s+/xlZsu3179VcpFi4kueDBLeX3yE1a3fU66m7wfraGfZFxTx9zQNcP5MbPTkqeRj5mfI/0cm48wpxnSt5h2gHY6ZIHENYIza3lgFaa2ZEJwu91m5YoHzzVqaTFZhpgfY7IKVRrsLMEenqN3a57efx10D3msseoThJGYOAMxpq58ZFGCu4/otbAixFYLVNBvaj/tMRR9TCmRWYrVMVZ6oCwirzHa4pgThPB5PBrytv/r9PpXKN7YpkiuIw4ibEsivA3whlgTIDSNOkHYy1xEgTDi5SyMaNQ3FtOozwAhwVESz3ERAqqiaubol3u2eDk3NArHS9sjvwgQgMBKPp0XXvy+X8hlunz0y/nAXj7fLzZM/ZK1SQL/f0CFt48bVtOqJjjHGN2wlKVm/5On/N8P/iv8tocqEoai4ucffUiUjpmbmp32Ov2dHnuzx0zKayykZZpm1FqhA43s91lrrSJyn8LUxFnOo1nMw2nJfqGJa+gPSqSssUEfr32VlZ5LaCw6P0fmCpPnJJMzqmzBwPUZtvvcu3qT1W6PurdB98p1rrZKymTJMnrIufCRxIyqlCA/pqw86iQirR8SA+2iQNYO665hNfSRnkvL0/TFA+a2RPfGDC3UwVewqksx+QBCD3O1oBs/xksXLHKPRTLGBAW1u0VYSp58OONpLBmFOdGjC95zBgzigjCdsVooDmZTrg8fcy39Jo/v/2+5e+fv8avv/oCnz7bY9zJeGyqyImbgzZieaKoqRBrL8uKCSZLghIp26OJKBy1ropMHzCYLXG3xWqphofMCoZrPpQUwGlFfdqe7HjIUCKGxdZOHUBFiLRwuh9wfzLgZn3OQGnxXsb3l0qvn/Omsw1lRszHa4dr1XVY6NePZKZ/MAzyvhrxGWYNpvkEIFFmWs/A7BIXGltC3FQPfsGrmbAvD3XtvsPMbv4/augd1RlB8myu5RDt9ZGeEKSdY3aFYxhT7H7GePEYNXyE2XYzsorOKKp0xX1ZNZZaMsU9/iJtPmTkpidzhKFpjPm8zT+fEhSaQZ7zS1Qw6IZNojI5mvBNusmVO8GaPWBYV1gvY21njzDo8eHjK6bIJM7R5xc6OQ6/bYj9yEU5FKh2s51PPJrTsnO7A572si9da482bLk424/SkIAxdVvpb6MEeQ+ZcrAToMmJzLae1skW9TKin55iiRjoWWRekiwwcsK6DFJa6KJsNWwisUwEW+ZLpeeG9ciA3kKWXdizxsrEG0UjELY0M3JoKhGyYCeWCtthKY60Gt90MCSiksFhhkEYR9dZ5fOU1Qlx+9qTg6+qAN+0DZkv4Ub3LRZIQ1U0Ikbe6gedKuqbmqz1B26/ZHiictSHjXLAYZ/TnitBYnJ0tfrT1JoeP3qZTPuUqMRfFKtIZsrm5RrreZpln6CxBJJaFt050kWAvFohEUMYu1qaIZQHpgqAvWfddXpcTvrkt2dtYMFzxqFdeIyz73O1PuZFElNqgasVaOyQVAwKjuegMWFjJfukwS1KGvosol7QNLLwOIqkwpwX28Megz1jfsnzzrsAOdzlgm2+rDR5Ji1k84CA+5WQpKc0MHMHj6zeJ5TZeYviN2U+5qg7YGhT8C+8bzE7gc7P3uKdm/HyY8cPqKvvZHk7q8o3FlGtXYlS4zk6ouNaSXOxPifMlRXWO1kNEWSOW5xAorF6l6naQlSFy2rxjWjyL4ZOlYKO2vNYRBMbH1QlltEBIi7E1Ir/AZkBxjGin2OQe9ukQOxWI7PKo7GgIDKK7iipCTD1DpCnYFBEKZN3BVArpgnFcxGKOLU8ADwBbhwihEPljhFqiOx1OT0aIEHrtmp29J5x+7Rp1+VXEe25zKBNdLA7S2sswpMvNV19GJDo0wUzYyzwD1SD+xiIktFwHJR2shjKvm2ylXwAQLjfCz3gdX2YovGiWe6FsePHvnyYx8gsIgbRNXZXh0y7qS1/ki9oo++cyhX/r9fZ5ztNMM601XuCjVAFuG9G9zsqgTd+ZoicdZOxgi5p0NqdYntMTgjDscWtti2uDDrRXUFt32FsNUHnG/PgxF9LHipJundAvzqmrBF17aHvIxVKxrFK8XNJVDuuBg+tKXA8GzgGmPMHp7rHufgLya1Str1PF72EkmK1tvPwp69GUKN9imi2pzBT6A3zVYfFswoOLJbZ9RPdknx8v1pEjQyeasdbV7I8LwvoxX4h/hbO9/yn+X7vLlx/9PcYfrPBRrLjZshidM17OqKqEx1UHiSRfxjw/n2BESafXxpcOuZLo6JiD/Sl1UtFuBxgjIS8vP9uX3yWrmyahwmK1g/B9pCuxplE/1lJghWI6DxkP1rm1+pRPJqCEZmW1xbV+xDsXIU8zgx90uXb1OlvrPeL9n/DhqaJSIVKlqEvrkcE0bsyqYJ46hG2Qi4q+1Ww4JSNRsqEzXtm6yo3f+Pfx7/0aQrm4Z2+xtjxgqD3obYNOMLWDLldJDh7Tm3yMO7pKqVdZyAG2lJhszmIyIXWGtNouzvFbyPFTMicmUn3GVY+TsxXS7IBZphmIC7aDhNVgSF3nzJ//mDN3k4lbMVg8pE4ilkKxubZGFbT4+fGCB9MIXRfUac21oWRt02cp2xTkeK5L6YY4dY6Jzum3BReqx7NkwM17Q9bdBY9PU5wQ1pxVxOorBGrGcL3FyaRg2K5Y3eyRxR52cUyd5AgBippinlFhkX6TOWOrklI3r611aqwBqUWzr1vTvOdCQS0hiZsGjhe5MIZmXrDiMmfGwIumDq0bhaOV2KoGUYEjQblYJBKDUDXKKEov4OnOTYbrO/zkkwfcWJbcEcfU2du8lb/KODFkZYwVNe5giDvo0TU1b7QU22HNsGVZ2e4yNW0Oly7dU0FLGzorHT6+8SXeHy9Q8RN25Jj9sg3OCleHbfTqFlGWkRcpcpmQOn1mSYf6+AIZa2rPRYxTKHLkfIYKC1ZbDjeI+NZmxJ2NAaur57RWrzNz97hZHbHazhFiSeq22G0ppLtKLraYDkbkgeLCKD6Jclb8GmsKennFMvARucUsK8T8E2w5Jegn/Nodl5WNARdyj+8LwQ+cG9TZMdPjR7w7VxTegrCuOdm5ylvs4eo2Xzh/wnr9kM93pzzsf50H0za3T57xmtxnrzfhXdvnj6tr1LMeN2YRv3X1Y7zOOn2/z2jdYXmRMrs4ZVbOMI5BlC5EU6QrMGUHO1ilci1CuHwo1zjJ4OOFQOeWr4QQeT49WzKLpsi6xkiBKGeQlZgiRrlHaHMNtT/Epl3sbNKc46UFr0B0+yjbxWYx2ASxiKEDUnjYeYg0Edb1YFHB7Bmoy3O/bDUNJVGMUycYJ2M5fYXoCajY5e7qU+LXtsnrLyArAYtjEB2s8Jo93II1slHiistrnGpmBoS5nBfkpWq3sSn6l4CCNRJd1pSVwb4gA8yL6YBPLQrApSmiuXU5LyBeNE98ph2qSYD6xed40ezwIlvhJSTx6X2fVTT8sqw/E1SwyQIqg1ECrEZog7ANah34LX7/9/46r37+PnG85I/+4B8RzWL+xu/9Nf5f/9U/4Ct7HTZbXeJ8l60g4jANSK3Blpbz2PIs9mnZHlWuSeoJmYhYRgmJcVnttnkl8PEDn9qTyDJlXgsmkWBRtBDFBhdpzjTKKbx13rhxgy+saDacFJMFPGWdYvU1toY++eKYeZKyEp9yWgZopyKtS05dnw0bsxc/IYp9EqEoccj6V7k+nLGqAmTQpdNKcdeGhKufxxvu4k1PyCfnRElBlqyQV5olLl2dMlz+jGShMH1Jt6WQ5oLo6SMOLhxkd4t4sU8cHONMY94+3MW2Mhwdkazd49+9/4jXzp9yav5jnl7/H3P9eo3/5AcMzDoi6JJ72wzLKX2vYE1XpLllnmTUpcbxeow8QZFnVKWh0jVgIHAQnoTSYF0HG0hsVSERWGUapEwqhCuanIa6eY+xFlvloCOqRDL85u/gu3/I2jTiV1c9tNfjo0jzPCqphMRRBXGccOZdIW2t0PKmXG9J6hIuCpoNR0kEFkdaHFOjdM1GT/G5sGKrVdPvFuyuu8gbXyMJX8NYD8cqnI0v47WuU2QGLZvsgMJpMTk6ILMuw43rJKZClBOKheA0tcyrGrO4IC/PWRn02VzZoUo6LE8/5uMnP+fheURZV8SZw15YstMLuLHeZxnV/NOHR/z6G21eax8yjlzWrzvMlyd8+xPF84XDuDAk03M2/BopDbmFzmCTQoaM1IT1gUC6BUoXtN2SQIeM5w7f+2SK2uiy++qbXGufwMYZbZMTl5rlPIHwVaJuhUrGyBvfwLl2FxX/CM+Z4LYsPS3Y7fpUsmRZGtI0g7pqqp6MuBzB1KcnH2iUBko1h5mqaAACqRqwwZjmQug4oBr21GLAViBccCRWXPbhyksU1Rqso7B+iHRdvDCkBopI8U8+zAmqKYPFKfRctvccrtYfM3s+YTJXpIWm1Qnw3RS/FHzFT/kre6vEox0+Ni1+XLV5Wkt2OimlV/F8FrNnrzM9g9bjOY8nOQvXIpcLwm6I2V7DqpC+LggcS5Xn2FITeSk2+xC/Oqerl8h5Rr9YsuXkuKrHaOTzZPUK/+f1L/FG/zXe7HYZSMFzMeNEBuxu9bhbLKiWMYfVJjPRIUNgJwlzamZHzzg/O2fSX4HOKmntNq+JARYnkB+jvDlfDJb0enf4fhnwD+M2D94aN+zH2RQdzajPpwgnYGYqFuOIaHOff+9aj70rBXNxnR96Pn/7eMT2g/f5K+s/pH37dWYr3+SPfvAhFxfHtKqIcOeE9Wu3GdFBd3oMvGv8jdmHbEXHzKn5WWCYLgViMYXEgaJE0OeD1i4P4iFlJiDWqHnKcx2hO5ak3aOWqgEclwYyednLnCMx2GIED2Os+zNsXiLyJcrPkEGF7o/QbguZeogETFgjkeAFWLMGeomINdKJsC0fIRS2bkMyRoQWCKA3w7ptKDuIcwvZBYvRT/lxPcLsbiCutLHPNxHzcZMPYgVWyEZdgwRjkFYiXUPQLpGtHNuGWmuKzMWmLYgdhK4prcGtNWVpqavqF6GAl8xAs/lDzctEJ/NpanTzCPEL+/rLzf9FuKMxL0WPv6BisOZyQHgxxPDLNh/80q+PY02nE/D50KMdhOjQQemSPEk4KHJ+XoKptoiTJedpRlz7XL3+Ot/Y1OyEFa2i4rAact57hc31bUR9xnla0E32MZlhIRWhTTkQDi0luFLtk2YXLFBYIZkEm/TXBCsuuN6IIMxpD9votTVG618hSA+pkzGzqSBe9ihLhxk+npas5d+nuNgnC3z6XYFUC+zZmIODAxL/Fp3sMafVOR15xnsPZhRuhuMqUnONu28ovlL/lxQHv8vpK/8pznWX4Mnfoj9pITpD5mzQExW98ZS1siSxcJZNKAqNcH26ShKonKwsyIVBG4PwBNZzoNJYJbGeg7E1sqRRKFjdfBtcgXVofkYbhNZQ5VhhMYsF8o1vcmuzhf75c/5CX7HWafOolDyKM8a1xFE1eZ7wKF4nC6/iuB/zSuDi1YKPF5bKGKQEhEUJiycMoiwZdlzuhTW3w4JWu2Z3taBz/Tbl8FcQ9PC0RfXu4l7vY5OaymikSNBei8V8wWQ+p71xo8kHKqbo1DKdWM61R72IKNIL/LDH1ZUO7sZNkovHPHvynA8OE5b5kqJ0CXTJ5rrildY6V3ouf/f9I0ZXh/z7WxdMFoLOusJzE7733oK3IoeIktnkjK6I6XYty7Ji2N+kCtfwkwXXRwprC1oUOFT0PElZtvnJo4SPMsvK7Tdwd6BaeUwoS8pzWExm1OvbzAevEccfYTdfQd79OurkGMf/p/hBga8le91m5p6XligvMVXRaLcNWCQW2VhNXhKhAqsU0kpMWSBqjRVNcKbQBrQG5YCUvIRObaPu4jKcEWteyrIFFoTFBh44Lm4QYBwXnUt+9sTwydkE9+SQa1drhrc7rLpHmJOc02WLcVIjXZeOSnAIuKUS/oMrPv2bN3hsQn5seryfGhzl8Mp2zvcnGScMSed9gqfPOH2UMA4sOkppSQeu3MC0tgi6OX3HoKqKWVGwjCw6ewizpwykRkXHhEXJlpjTcloM2i6L9R7/j7Uvsz34Ct/or3LVdRkT8cT6tEdtXu/XDBcRZ3bIuA5InQ28eYqtI6anx8yeHLD0fORoi5kNmtdZ+E3WRPIEIRbcHFzwynCLj+1d/kUc8P0Podx/hjgbw8Wc/KwELyAxmufnMybHZ/zG1T73r2mmnXUe1lv8w/gGTx6c8nXzJ7zyxgrO7pf40U+OOX5yiJufYNpHrF7tsiK6OL5H1d3l3ylnbEyf81GlOAxdPqkVIp6AqRFpjtA5F942/6BcQV946NLgTAvII34WFLT6LVLTbcD0uIasYfy1LFCmwNouYt/Fqp83x415BmqJ1yupRyEmDBBJG5mnaKdCOj7WkaA2sFhEXCGiEhv2EKnCqgCxSLDuHCFHGH+KHbgghoi5gDSnnvyMH293QPYR613s+jrkOVbTgF6iUdzayz1eGoEjLX6rxGnX0KmohKUuBHXahsiFyjTXJa2pK0N1SebB5cf+BThwGT7fgAfmcjZ4cfinUR6IxuLFZ0ECXggabWM7u8xdeFF0+ZKssC9IEn35vL988sY/E1QQbonVGkpzGT5hX5JBr9y5wf17r/C3/pu/w3B9g3/v9/4mD9/5KQO/w431TbY6Gb3khCflVYQ4pe9A18lx0wmnacw4aWO9gB4VrWKBLgvyukV7uMrWZpehqlB5xP5szFxbPHPMNE14mgsMBmtL0tzgD65T7XwNtnKyix8ynhU8V12EbuFNEuo4RDkC3yqM0PR1hVucU5ttom6XoZphtMSWFQdFD3PlBsE1Sd97TFgfUkYZB7PfZtn6KoNiiruMaM2/wzzRLOOSLEoYVx6Lfo8vtXx6Xoh3ZQ3fSObJmIOlxuv16LcOKZJ9zoxk/2LKeQzl2Tk5Kww+9+ss13aZ2x/iHX2bafEXOFv/Fa7+Ts6Vww/JHj/io+x1pgR43Q7bTowUkkXbYV4rYhFyFuWU0ZIwbCGVxPoeylFYYSl00UiAtWo2ExeEdLCFQXgu1gHqCgyYWiNVw97hSZRq8/w8ZORc5dV7gn41YXY+43CZUGsPF43SOednGfV8Rke2uP2NO3y9+4jynz3gD09sg9VdaoSEgkAI2hLur1R85YZLb+fzeFdfQ8o+2lmD5x+RrN/AVDH+MKQlNMViTN1eJ/Qky6NTDt75IZPZCVWRIz1NeGOV9OwJp2eCuMoxVcq48FDBfVrKx41OuBgf8snjU8axpttpkdQuD4JXWbt6lWlXMl3+DDc9YGG/Tnllly17zqi3SnfZ5lvORzx7/gGZ12G4MyBsdzlZao6XCdutiq3+KnI04PziGKUVZabJK5ee0pTZnDfVBYeRy1tvn3A89GmJAaPQwzXHrPKA8VHJo0dTBrJiNlbMdr5AGZ4zVW9zZAUJCbEKkJ7ElNnlgaS55BglwHGaoEVjob40XbkO4FxmwtnG9vXi1OI4DWIsRMO01hUvwmCEsJcKhs8goUJdSrQlylG4noNvNI425PESZ/8JHSfh1rBAyhGJGTBr5Qx7CYOxoTQVNhf484hfMRVf24YPBlf5vr/Nz05CppMZRWk4CrtY4XKdmnDsc2d/n61ZyZZpk6QTonrOs1xynl8Q5SGBo5DhChqLlBotHJQUjAYtNrqaWpR0qdnb3CT3NzlWHR4kG4zev0BNfsiDG/dYhld4Uq3w7OwUd7jNV7t7/HX5mC8d/xQZ9zhUe0hT8kpoOJBjpiw5meQQRZhgCMsaMSnpyH3ytRJTuRwFff6W8yYfLvZILwSIGUZr5DLGzpcI6qaekxwTn6LTkIk7Ih9+g9PwDsHZCa2LJ+ycfJv6muYTsUWv3eeNG1dZzJaY6JTn85xO4vL5bcW0btHNc67tbfFXRhp18Qm12eCPJzliscSaGMoA299FRzepTjVqNgVzSOlPENrl6aRCD65AGmJPLxD7xxg7Rw16aNlvFEezFMop+AppSpSY09qckq2uoc1dZKowxRyV5JBkiNggIoNRY+zIx2xvI7IaKLA9BzEViO45eNdhmWEHfYS+DtMTbOccMW0h43P0bAd1dozt3cAKA1IgrGrO4dJ+unELkCojHCaIrQi92sHx1vCFwK8vWCQePOghLnKqukbXNbUWTZiS0C9JhiYZ2v4CSGdf5Cq+2PwvhxJrNS9sDi9GBXnJPjR/kn1ZFfnp/ZcyRmtffu+4BCD+fP2bLzdYY3NzxIZvCKuEs3jKRQmu1VTFkocJpFajqEnLEi23WV/5OvZmlzp9m/PDfZ7mAZEdIJcli1RQ2C5XxJTKprStICwmJLbDsjdiI2xS961WnKWSWWcT98oO3fZTeuIEG51wvvwiJ+FfoqMkYWQIlh9QLRZMMkm+WDAvBSfOkFujAXv9nO3tPTq+JSlLTk5m5H6f9cGSYPYxc+B4FnMyOaHSC5K6i7f1Otc2vsbF6EMGZz+ger/P+ZU32PvGPp+ffIB58DZPZvd4YgUm2GBDlBg0Hd9lQYtF7RJVgny2xPcCHF8ReG4T/CWh0hWGEmFDrJVYxzTgc2GbVgBPYW2NqjS6rHGEbLz3vsDxQhbLNh8VK+ze6rHRmpFPIw7jhKiQOICvNYvJc6rlksB1uPXq5/nWXcPH3/8h+++XzDVNWODld9CTkkAYdjuWr10r2bl2C7HzeVrdNUqxiZo8piyvkbkS6Ru6Xof65EMSZ5N2EFDGFUcf/YCTZ0/IqgxbF4xu9CmWGecHh5xnGmsTZlFNd/MW/dYG7eKExfyAx8+es3+YEbZ9KulzIrtsb/0mrbZgPz9EFu9S5l1ma6+xunFIv+Ph6j7fUB+x8/ABk9Snc2tAv7tNVLs8Gkf0O5aNENqj64xnZ1RpgTAwywXr0ifPU26aI4zt8ezDZ+joGi3dZq29gQzOGTrPcafHHD6acTYpuL1ZIeObVP4qifcd9q1hSclSaKwHti6wtgRraTgIgXXdJqH+RVgdprG/Sqd5z429vFZdXlelREh1qUpzELVoAAXRzAsvsFB7OZcgVDObCJDKwfEcfCmgLMh1hTw9RDmaW+2IdtCiqnd42l7H9iPWzzVLo9GlQUQl9+uMv3jVslzb44+DVb4/X+P4ZEmalXjK5VFrQF+fofIWdz6+4PbZjKlucZHn1GXEM1Fylp8xLV2kLhHhGspxGjOc8rHGpd/32eoJHK9C1iVX+228tdvMasnP5XXkoxrv4qdc3N7jYf8OF6rPz0+XGNXiT1ev8dfXDvna0UcMF895u7pJrRXX9ZRYRhyKKc8SnyKNUO0NbCEQ0xo/PUENpyTWJ/ID/rl/l0/yL3E2dZD5rJnN4hTmEaLOwFUgasyixKaHxNrnSf9NjsMv8mQxIY7nXNn/Oe0rj3jivUrKgC9ctzyZRESLfRZ2wU9nQ95YVSgnIJ9bbvddfuPzr/DNo3f5Ln0eH1boKIFsjAhdbGsE2TZ5ImEyQxVnlN4h4HJqC+xygLXbMJ7C8xOIJ9AD0d7EIjCJQWRHWLdqsgqqhNboFDN0Kfz7yCzE1jWkOaKOIamRscV6KbYNbG4gaouIwHYk1D7CfYYddWBSIXoSG95CXKRY/xCqLjL9ELMYwvkMeXWTWvSRUiCsvFQ0vmhlevGpLfC7Ke56RLUlcYINPCckrKcsqxjzdAf2K3RZkVcaXVuskI0K8rJq+lPzgn0hJfg0O+kz88Klkaj5Oz4zL7xognr5V9lPFY2NafMy7P6lMuHF/GA+BSx+SdafrVQQFdZtUMrmNWn+61YI/MDj7OyUd956j9oNmEQx/7P/4X9CK/QYDC0tVdDSz9msfQpjObFDDqsAq31SYTDK4CvBmjIMXY9IOyjaFJ7lyTShpQwbdcz5suLCKHadDBnHCN2EwwTUtD1Juz5h8ew9fnCcEEcpOtMkakKr+IjKXeCJNsOW5dhpsRVUhLhg27R0ja1cYtGm0ypoyzO0UBAoOitbdLs5HH/IfHpCnX8HZ/yA2BSkwRqu1wd3QVVecFB7sHjKe+mvwev/MV8fFIS2plg8IZ4+xwYB3e0enUFIy/mE2fennFy0WZYJuS6xrS5uZPnJOwkP6PPl1Qt+Xf0Qa99gduu3KK//AW75f8J5e8z+LODDGdSiz2joEhYV87hA6ATKCum4jFSNETAVAqsNRV6giwqsRBqNxGAciZAOKI2RjUxeFBW2aEIbjeM0yJgw6MkDHk6esN3r46WWsRTMFhmlFuw5JashWJPw43GK7YdcuX6Tzbt/Fe/KhP/e+f+BD+ZzDrIGGXelouOEbHcsb/YS7t+5Rfj5r1C19rDuNnUyp+97BMGY/KIm1W3GWQ9VK3plgeCUo5nL7OmPyE8PaIcBvUGF6zUhk6eTMcvTOcb38XzJ0E7Jjwzna3uMCHn6ZEo6n7Dbd/C7LifnDvXxjGd1ACuGN4KSv/C1EONOOD4dUrdfZ2gMZ7NNrl/b5a77Nj+ZrDIJWsyXJZN5jOe6iNYWRbjB9GJCvTSstl26ssILcqSpifOUeztdbijD2dF3qRarmLV1zsSIgT/EabUZVofc8md4jiQ9ecLZ+O9C6PC8Cng2PmssBFaQ6Sb8UggBxjYND46DcL3LcHqDdUwTZHfZ/IB0EK7F1nWT4IxAeA1IIJEvk+6hqdgTum4OSvZSNk7TGiHqCikFJk3RZY4NAhw/IFAKVUe4Oz3m61dJnIz2QLHdhautjFdWZzw6k/zgScIdLvit6wXV3iv84bnDB3lC9/wx/eSMmBa+hb2+x7Vezcg8Ya8d0N0U3BjdYdjr0HZj3lqW/P3I58IkGJHTd0pqL+DBvMZJYnpOxkobWm1BpEKCMqEQG9ThHu/MJd7BMUotiYM23mmPQk0JhM/W7JTjGfzI7fHVq1v8pc8ZBudPee/xe/jFCu3ROhtb2yxin+J4hnfyAe7KFsq6fHXwCd71Vb7feRPz/Ckniwtmxx7a7WMUyMEN5FmFjd9B5DnoGgKD39JsejV7JBzFXZ4datKBwcND+oLO2gr9nmSSwnK6z72OJNrr8IAuMSUXiyU/3+rymr/OVfOIhAFB+zWGrQFfyVd5J02YnU+wyRiBA4mPKE6RpUAfHSPsMWJvBUcV1GWIfHRIOD2lKOZUaYqkpvbWEX4fkRpsfIq0BbZugVR4K2O8qwOWsxuIY42ITAOcmLpRPhVT6nKOGPVRUR8jHMi7sDxEroYYFSBcF+H2MeoYWXUxyxNwjxD9XexiBTE/g9ML7NHHsHmOyG9irQLFy3YHsI2qxtaoIEMOJhQDhW0NUbXHK+oArl7wM3cX4++g3z2HcYQxukk5r1+wCs1zfmpFuPRY0oByL5Zo6L6XbAd8hnHgEry7TH4W8AseygZAeFEleWlB+4y88c/Xv/nq9xzO44TzCHZEwnKZ8rSUjFzNIF8gc0A5KFkxkIKWmmHPPuLnheBHyZQqNeT1EpM/oRindFB0Ao9TT7Lih/RVhZRdWjlkdU2kAjqBYd2eI7WDH8CgN6KzJfAX+yyPT8hmP8ObLSlFzUJ1EK02QnVR9gmHuYMoj3i6FJyPfpfwXsYVCWV2Sjb7hMxAe6NPd7OFPwzhh895ut8mynOyUlO6ilYJjx9k/Leux41Wwe9c+xHD+i7Jlf8N+u4DQv9/T/DHF4ynAz5e+JxXDr22yxUJ2SIFKsjSpi1D1qwpyzEWY6HOC8o0xxiLKmqUsI1UWSiE42KQCGGRZYXNdbMHBUFjG5ICsnNO3vonzIMOTs/h+4GgjgummWHDsWz7lrZb8v5kyVhJbl7d4+qtX0d94T5fs0veOn2P75xbDBIlJG0VsNpSvNbNePPKKitf+gb16DYE11kmKb7v0G3N0fFDorpH6vWYOjDINJ53wSSVTM6fEj1+F2kdtrsGXxqE9DifzpmfX5CVhs6wQ4cl/txwohN2RiHHRxmnx+esuJatQZ8Ply7lPOP44xPqoc9XOlP+5hdbSCdhchrxqHOPgfVIlkuc/i6vf+4dvvuoJm5tcJZXTCYppe7QD0aY7g6nkSGelXSVYuAaBm5G1y05jWI2Bx7bfpuL6H2yT/Zpra8yq31M3eZ2GNB1InbDBa0wQeUXPP/uP8EMNnhe93k2PeU0TpmWJYVQlOYyTM4277FVCum6jc7KWKyiISQcF5qeEKTjgaqhqjHGIi8rpi9LdBsm9fI5hb6cFSyN6spaEB5WV421osjRRYYJAxzfx/dchM5wey75rfs8FiWqK3h1BOv9Pjd6C84vIr77rMAmE/7i9SnX7l7h7xVd/tnDgnD+lJ2Lx2jlUVSK7Y7HnV5FVxRcd2qGazW72xsM1j7Hip9zkCf8vUWHDxYlthzjKU271eK51ag0x9dLNvqCblCT9TqEUU7hrBA4O3xofeLnS9aLU3IjKcYu1bIG5bMdRZxXcx6c5Px0s8dfuX6ba/Vjwg/fJ0tXGPZG7GysU8wt8XGOc/IQ1Z7gtFa45T7n3t2C721/meLUkmQz3jpWpJ0eVjjYboiMDTZ5iswSbFWBq5Ety1pQckWkiHLIH53BzJQo5aOE4dawz2h1g8x0ubg4ZtVq/sJem3fzLlUWs1imfFBY7gyu8Io+xWDQ7i3Wdjxepc1tJB9dZNjoHGFTKLcRpzFCP0aPl+jZY9gNcFrtJsPrKCac/BibnZClOaLIMKqDdUbIQiIWM2QZYwOvURn4c7q3NafcQe772EgjZ1GTS2Uschmj8yV22EGpEXYusHILMT2Gfo2QXawjkd4AqzQCDzuLoD6AdQ9Rb2EWxzBJ4eAD7NlDpHkda/zL7A/xct9FgDAG6Reo/gI9zKg6W0jRZaOecmvjGd9duUk+3MHYCPanGJMjVHOob4SLAmHFJWfwgmi4tB3D5TBwWQv5svmpmbdf2CI+hSOaWVt8NlPhUiGM0S+/eS9UCuKXdFz4M0EFcvOyLsZCw15esqPP9o+YTBd4vk9tBU+fPuK7f/Av+ZXf+HWU9PGrGSfOfVrdT3CjM7ws5bQckZUCKTS+K1hr+1xvWfw4Yhm7jPOS5SIiKQWOJ1iohFmkiWSPrXaN62gGjkOkFcL1WevAbTkmmWZ8mJdMa2gjEVS0Rcr2jk/PL3Glw9IOsFVGVhTExkGomrJ2OOhtcb9XM6gsrvVpXS250n5AHdfUy4rUrOJ5EelkzLtzn8hPKNmiXBnRefohP5r7VLnhwj7hrPcq9V2X14p38RcFS9MhcYcsxoLJMiO+8Hg2NUwjzVIWlBhMNmP58R9y+IlPOLqF+su/yxfDDxnM9xHPKh7kfYZuny4f4E/bJOk6otfnqHKI0oh5FKFVQOiFrK+NeMWb8+RwQl26VFVNWWmUlRjPQ/sSUVpUYV4GhAl9Kb0tmqwMAh9pLcZalArxKXDKBWWaMy8s46rGU4JX1zzeDDN6SvP+FOLSoPKURVTw8OE+29d+hfu/8ze49vZ/zUEWI5Sg5bhs+IYvrOb8xhfvsvG5L1M6G8SxwCmfgdejWBtgC4ciOSeJ5hTP36YlLXp1FbeaEB2XnEcpVRrjtbeoBuuEfoK/OMDXFXtrAZnXR5sav+MQ2pi8OOaj/QMm0ZT1NcFgc4NxGpDqBR33HJsn3Fu5xRtX79FxIuroQ9bOH1JUA6Zzl/hZgvrC55m3djj+YM6zNOZinjB0KtaHHZ6NNfXimGR2ylBXSM/D7QS0OgGTZMo4H1AEXebao+tOub+qmdUJHyw0Jy2PnWyLNNsmCS3bnRxdCfLFQ84SRTKJaWvNUQ1VXSCNwFcS7Sg0XhOUJRSgmkA5oxs5vnKaQ6SQIBRWCqRnQVaNjFFr7KVkUWhz+Tiw2oAu+YU2XSGxusKWjUpIuoqqso3qpB3iXAIcR1HAWLTodmo+8vbobu2wtzLja/cLPm9ajL7/NrX+APeNNTbUCv/h4ZI/nb3FaSgoTIJvZpRBl3R1ncPeKqbW6NacrGPYGi7xN2/idT7HzTRl99GCnIhQSG6Phoz9Iaf6DMEZ633N2qZCOR2uhT1W/B61cPlx0KY4rOnmF5jQElQWY2YIu0RZzaYXE8xnbBUF1/1tHl77Df7k9pe5xh+yFV3wsO7xcTkincd40SltZvh1xTDs862vtvm7g9+k+sBywz3mLOhRTU7ABsjuqJEUVwuErcBqrKgQaLqBYNB3mXldztgkfqox+buUa33czhVOiiG+HfG59ojz6DkPdEq/P6DcvsNxNmWtzAnO95muuayub7MmW6wVc8Jgjd+p+vxw0eO7gxmmPEemCns2R9sZsgY5OSe0x/hOQjCQCDVg5JV0tkoKq1hmLSaFyzwbYBcxtjpGdcbQaSFEgM4shbNNsb6B6N7BRh9higUirCGXgEtVZMikRnhlc/6fV4j8Ofg1Juoi0jG2Y7CuhbqPWVbIssC6fcTCR5gCU1bI5BxbL5EqxLjbCKfbAGaXUkIjaYJHa1BCYksQJThJiJhM6bXeYf/qHi57ZCs+cmcN6hK7NNhSNyyGMZ/53L/47Nv/bjbghePhhbJB/KubfONTxr4cLy69m5+qFpqZoZGU20uQ4s/Xv906mc1ISoNGEoUlJkmZlG3CnmAoKnq+B1pQioBu3+MVL8XLP+GT5zUHpcWz4JHTrktWrnbZ6jqEMiZmiNYWU2SMK4mQTYr9kTfkar/NulB4rZz1K5Zbqwc4eUaxrEmKLiJwcJKP+WRieSLWCWSXk/4drkaf8NPnGZG2jJMTQrfAdO/xdfc9+ouUMlckzhZ14jF7nqNLlwcTGC9qFraiEJqqykgP3+Ls7AGOt8Jrv/q7fGFUM4qe0D7rcnpckRS7XA1+Sm9xTL5Yo2gNmFiHPM2YJBGJlgRei9Gwx42RwZ4ecFA6VJUhLyuEFijloUMXYXSjLMo1KIHEYsu6CagtqqayGJpBVwb4EkQ9hSwhsi7JtMIYy7Why5f6mm1Vcp5p4kqQVRlJWnJwcErnyhf41m/+57z+3v+RH5w/JxfgKYcVT3Knm/Kb9wbc/uqbiMFtosxpQNIsQ1y/TS4C6vyCIjkjOXmIkyfUwx6+X1Oen3E2qSmzFK2GmM5dTKukX54zTWK2hi49AowX0vVg6FSUXHCwX/Lk6JBez9Af9dHhBvFkDqqgzj9hx7/Gm69cYxBs45YPmZz+EfN8gK7b/OiTBVevXGOxs8s0ecKDgwmHixi3ztnue5wsBjhmhl2e4WY5bttBhD3C3ipazpmk4LsDSndAVcx4dVjhBjUfjM84Nz7rGz0ib4MzUbIynOI7XbLpAYvJhLPDMa1LIKCoGnLAF2BcRWldMAppRUMqXQa/WSWxjkTgNvdJBysU0g2wskLU9UvLl1UOojaXZEVjiTFl1dRWN5H5CCEw1NiywFiD8F20sGS5IQw9HClBVyxLl9l5h7VgwYOjVf7YXmNtZPnS5y54rdPnL39wwLOHP6D1xQ26q9v87rmhPfmQfWWZd0uCaowJQpLRGsejIV0Rcs+ZkvQEK35Be3sXMXiNHVtx63nEKXOqKuBmt43qbxLNIpyzp/hBxs6mxLgh28EqG2ttHOnzzIezySqt5SO0l+FXFvQCoRVGV4xURpgvUIsPeEOvEu98iX9+9fdRfJf7Rx8xkw4f5GtMUlDTI0K7oKPnGGP47fsZx/d/hdmzm2yW/wLbdZnGMXb5CNHaaF7nIsGatAGdRY21FYELq32HyvF55G0zHreonnyC6jq469e4SPuk9S53gi0GwTMO0qd0w3WcrWscRytciBntyTlj9ZSdjVXWwk32ipRhOGDV7fJBLnm8UlPOniPrEsY5Rj1tmmoWBW78kJbs46+2wQ/p4zBcyzBIoiJgXnicZ0NMXFFnZzjeCXaoEH4XmzkYMWTSHWFXv4KMTrDFETYoEVpgK4e61pDVSKfAyEYaKMtjrJxC2cMm5w0xaiqwfYhjRLUE10FEqwgZYbVAZGOwM3BbEC7AWUdYp2H6ZWNhtFZga1BKQg22MLhFG7ko6BQfkK0uEeK3sa0QcdWDpMTONTarG2WC1Q2RAbwEAF7cfmFthE+VCy8edilP+FdJhBe6hJc/Yy9xu5d2yUsC4lJNbM0vJ7DwZysVMotwJdaTTThcSYNsCkuURPzghz/iP/yb/33+2R/9S167NuLZ23/C9HTJ3St99udd4tDhjt+CQZsr9Snrp5pz20Z4HdZ7HmtuRZUZgvyMbmwRuYspGiWE1ZITJYiLCh1ohOchhcarBa7RxFVALQMcf8b5bM5JBp1WizVVktqClVAzlIbEeiyWaYPc+gVDZRj6FboSHDhdtO8SppqOHTG4/mVu3tggGP8R0+Iqju/gmDOOp23Ox4c8OlLsh0OonrPwN7Bnz3i81KRIlCxY2n8J+S0mYUq3qMnKCiMuKOdzUDF1nrFIXOJasNAVmbVoZgixRImAtj9kZTKhWJGowXN6s79D5/w1xqvfYrB1xP3TOc/ylHdzl/26ICkKKiMwusD12hhvwJk0nGYXZHneWB3kpeRHKaR/6ZWvCoyUjW+xrAGLdWUjdzISYzUCgdYlaeGilCCrCp4nJW6luX7tJpu3X6HrXFCcP+X96JQIxS2npIoOeHL8mI3kL+Kom7QHFk4tDpaOK7m97vPNb93n5o1tIuGxWEw4iTvoWhG0SzbdJV4acZgY8vExymsT9AR+J2Duv0r+7Pt4yZxMV7jFBD1Paa+vg+fD2k2q2sfxA7ZCD7l8iK4K3GKBLE5wh32KWvPeuWKa1iyqmqgo6TsOZ0vBJ/GQ3etrKHKWKHT/OsX0gpX+cw4Xgj99VEClqdOEuMhZFQ6hrUkvjhi7AsolPQRulOL4Q57FXb594hMlliu9kLaUbA07hP2ANHV48OSUswOfgfJoFxNMFWFHQ6wrqBdTOumEFd9w0nLYsA5OJUB6LKqKVF8eRrQF5YIGq5v3UjpBE8hZWoSrPv0+C+cyK6FukE7pNvYmY186xIWQzaHXmEt55KVsS1SN2lFaUD7SaTaAPEnxAotyJQNZ4NopKEXx7Ck8PeCnu7f4afXbXF8fcO/mDW48WzJkiNtuc+dayZM64/tniouqS+Ba5nlIfaxp5QVvOiXrNkUZw4fdXc5jy1UB92uHvzSQvOF4iGLJ2orHz4TieEvyzhOXxYVHIAMq7ZGbHWbuVfaLmo+PS/yLJ7QoWPOhCIY8LlpoZZnoGcoK9pw2rwUlw3bGu9OCnxW7HLtfp+p+B5WdsDk+phWfous5KnCRSpLrnP/b+DpHxwX26c84d5oANhs9Q5oxbN+C/haijrDkCCGQqGZgcwSiF9LSHqM6Jo/2SU8niH2N6A1JBwnx5AY7W59na/MVTien3GTMuF3yIAtZ1oKulhynGTvRkI2BQzFaI5UuQyS/dzPh/UmX6bSHnk0Qk2dIzwGt+AviI35nb8rztQ6HRQutxxhviCs71LbFhlezJ2s+XNRcLGfU3SX6xm1s7ypyKiE6RCctxEMXs1YgX7mGuVZCkcFijjg8xjk5xiQZTBPsPAFXIocWZ2NIVYFRDrK+hch9bJVBOcaqDkYrRKSxaokIO6AiTOBh3RHysjsdFEaUCCObfuhKYlVB5ac4hPgTTeUeUU9OaO1MCKpX8GcJ1ekhuhvjfD5DP91G7qfYOuelrPAlQPDZxobPLHE5ANjPshHwizu8uFQ8AC9KpKy+lC++ACRehDO+8Ey+UEX8+fo3XWZ5gbYSKUVzcC5KYu1hnQDpBDiVxKMmrUIyHaJCQzJesj/XaK/Ftm8wJqfr16y7BotkmpdMFidUDmyqjE4gaFNwXK4ykz62gEK3aK3c4fb91xnY7xDPPLQTolRENoWjecTR/gU/tREdWXEkIz6On/HkfMEUBdallX0HaxOy9YytKqfMLJVcUMcRuooQYsJ45hDVDlFdEhuH2i6xMkOi6HY0o+UEJi3qYcqg/n9SPc45Xfsq86132Th5xJdnCd+pPR4vLYuioMEDKqQ0WK9N7LpMqiPiNAMkRlx2rUsJnoMSCl2bplrdkYiyasIaLYiuD1ZeDroO1tRkRYkSCk9VHCU1MotZHW2xdu01RisCNX/Iw/Ehh5VmtW0JqgmHxx9go99iL7sBoxaOY1A1BI5ipwff+Mod3vjyFsbvMY6WnC4lSaVxFKxdxBgdc5ZoFtMJttSsjrqstByK7g2WboYbfUheVVhiqvkjeu4WLalQox3Kqo9wBKvtAa3iiCo+oQXMz57jdFxqvcqz1ONsXDItDGlREgjN3Uzz8azN1WsbrLQt83xI2r5CLdp02z/AOB3+4N2EeSSgyEiyjI6wtAEdXXAez2jZmLCyeLbG8WsSZ8j3lyEPTnK2um0GnsuOH9Jb8bFOwORkynef1zhCcadVkcRTRgOFDVvoswvc9JhVEXHYcRmh0dKjxiO3ljxJEa7bhCgqp2nyqDXWmktVgsSWL2yOEiwYIRHKBxrAVQrnZWuU5AXhqprDkdYv54UXPGxD5BqEKxCOiwXyJMND4jiKlqpRZoKnBOV0jDg858nqGh9lv8XKlWt8eXvOcJowNBMcf42dnZpXzJS3nhe8n7cIpUsmApbnglZVctWt2e0tCa3mmepxkrp0nZrXpMerAextekzimL1+xOOww8Kp+NnIIz1wmWiX0vNJyzZx900yXH42zdBHR7TqJaO2od1q8XHdpcRjRk5pKtZtmze6Kbd7OU+LnLefuaTmq9hezNBcsDb9OYPFjLK4wFMWXBePjD+IVtl/NEQ//hmL5BGF3sMcTRH1W8juNmb3LlYnCJtiMUihEKoCZZChg+u3GdU5UXlCdR5TP4txex9TtwzLoY+sEzY3domnis10yRutJbM0IKoCMuMzzjPOY8umI9H9PjNnFSMk/+6e5nvpkndPR9Rnx8jpEfgO4LJbn/D7Wx+jd+/wsfEpixm1O8BTLbQIGTmaa/2Sx5lg/2BG4Zygr21gN64j0wFMDjCppjpU2CrB7K7CVg+TF4hkCSdnqKP9Zk5IakgOwTnBti3elZDK61NLjayuI1IHWzvYcoZUbWrrIjOwJgLfhZ6PcRT4Q5BBEyUiL2fbRm+FqhUoQy2XuMrFiwKqeky5zPHVIQEDvLFFHx2S6TnuvRgzGWE/CRBxfHnde2FrsC9v23+NYGjOtJcMAy/anuxlvsKLJewLw5G9xCguwQn7WXvR5bwAL9UPv2zrz85UuEx2FUohfBA+2EphrcV3PV65d48vfOEN1te3uHd7h5/80T8kGwv8eMyDyqMIHead29wOfYScsqEict0hc0N8Y5hOZyyBbRGinIK9ViOPS1Ac5yVP0pokl7SCiieppS7BlWCpQVZUmeTDpOaosgxCj3bgYSuNtJbAxNjoAqF8stJjq1ySpZZDv09cK6TOOahOIUoZ9ixrGze4snWHYfo2FwcZP6tdWmaH1nLBNMlJsyXjqMVJmqNVDdGMaB6zzGty4eCIEuf0Ax5ywqkHtohJqopNH1ZFxtYVyerAoPyaWrgkWlLUGmsKpHTwHA/R7THYtHjtPdLiI6rzE1a1R5C+QfaF/zm3Rv+Eb/6Dd/j4zKN0fIwFYyy2NpRpzOLiiNMsJs9sAyxLgVRNa4ew4Ho+ykhyVTUZGVo3TIS1GM9t0OvaNAF/GKhyjKygMhTSYLKCnudg05SjixjdMrTTmkkB277h9U7NMTUHpx/z/X/0t3m8HjJTTYKrdATdQHH36g79m3+DqFNz/vQRVTSnM094kvfIr+wx8Eta6Sn5POC48JClZeENWdMdlkdz8tplsL6C087peRnDtkvQ7xPbiIuHn3CQhDDcwK6tYKqQfuji5CdMKstR1iNNE86jmHmaU9QlAYasbnG+zGnNHfaPr1FMUvwyxY0lLbtG0FE8OLrgk8cnDNttBDXClnieYuAYNr2CTj1l3TlhJ/Qw3Q0eyi0+vqg5vogJpKXwClLV5QG79Mqc2pZkpSGanXE4CVj1HO62CzZ6c05zj3mRUBWKSipWHEOvrciimItKU9TmpXJIODQXIN3Isazjguthq+plwEuDdCusq8A6TYbCpRcMYbBSXkq0VMOYihrrWETgNs9rmi5fYcvLitBGCisQmCyjMDVBr0dVafz2gAUBTjmG+gzzeIIej5n0d7hYXfKrtwaYtSGnkaBlYK/VpRNPGceWKmgCcWqRkbiSpFUz7lxjpUyYPsv5UfqI/eCUa5set+98mdXddWo9RxBx/eKAB7aiI10mc0HSbUM44mKa8srmE1Tg8bniHNWN6aaazd6QP/F3OD+JkVag3RpUn9xfQQY1K0x4EqW88/gDTryEs5U3+avBBb+z/QAzSfheFLOoHbJKUEjL9O0DhHiOMmPiQmPSh6ikwhofcXaOvf1FrBBIKxuPnNXIXDKbaXbaFa9sVYj+gp+2FAexRVzMMNWUZ4XH3z5Yp7Uj+XJnA7/jcn9lyqm4xrtlzMdMmCcOJ65CLw952r9OX/e5ImBLSK4PWty5/ho//PkCWZ5ClUOWc62V8r+8f8zNb3yT/yZ7A73/MRvlIf36OTZwmcsudanIpOTWusMf+h2exTeh3kRkITYsEOEdzLSE6SlSP4RbX0V0rzR+6D0Qr58jFo/g3X3ER88QyTnUEX4/xd7YxBY3ac8fkLdqcsdBRFcgGWFnAhlNsLZE5lmzcaqUlWunzPd2UfkSX9a4F4Ivqg842HQ5mH8NZ5pgZE5tctxqihtM8GnR3RhRre1C0CVzwMwchI4wVxeY7fuo4wCKE8TLvfwzssOXiMH/r03yxeN/QdvzGZ/ki+fSl5aJT4GKzzzBS8nkn4MK/3brfteQWcmk0jwqCqaJQQQ1F2XNtGwC4zwsxqmgLtmf1ZwnGsd3GIQ+ihJdQShKRHqCLCHXLbpVCmnJqWzj1yE9AcfFmPGyopUInN6Qzr3PsebMKZ4c8u7iHolaYTUasVhm5OWM8bJkVkecKhfUR8zmU+ZpSoTTgIr2CScPMr5zrPB0SZzHdFyHbZkwWhHsroE/0WilyUpFUhmsrhBC46gA4fm0tkIG3R65FCxOv42qIm7Ft1hs/6dsbLzHr1T/mMcfxHwoGptbbSyiMlQ2I1mMebzQLKd1w9pZEG6zB1hjcZRH4AuyvKkktFXdyHCNxSiJcJrrdSMpBnSBQSOsoNCaMi/xMMg6Yz5NeN+67FSWs8wQSsubnQrhGk6WZ3z8vb9P/PQatggbBSWWQEmur/W5euffId98hcX++ywnZ7TiJfO5y/PhDrLtsWImMDOcphJdKWbLkFl/gBwnnE9LhsMRg6DEsQkb7QKv66PUKsv9d3l2dkDaWmN3SxAKiecN6ZsLkjrluOwQJSXzJOM8WpJVJVLXFE7INCk5XtRML7YoSge5cAmWAZ4TMOje42SZ8eCTJ6TaY+hphC1wHIeOD+tuxapa0M0O2W3VtAcrPPdWeRgLHh9F5HlJ5RbMtU/pbjDSDmsmpiRguXjC+dintdJnx9HsDWO0HBFVBUlWkYmQjiq41ZYIa3mSGTJj0ZeKKeGoxoulm5BNlALPuzybVC/rc62w4KjmvZVNAK41jVXWSnGZx/hCwWwwskYFTvM7TKPGkrZuyIlKIpSLQCKqijJaInodRBXieT6xt4KMI0RxjDkdo6Ml8eAmz4eCG7uW9u4aYxviFCkb7R6r9TlqHFG7DlpkUGYkAvKO4ryzxqbx0BcJ7z59RunMGA0d7t66yeadr3DFpHjMKZdnnKQpPeUwzySPzhRyawMZCa4XT/HXutzMJ3hBjNvSXAt9Purv8sHUIIoI7eTghGTOGkXvNhvOCe1C8NPjJ6hownjzDn85WOfL6/s40SF/fxxzVlni0tIOUo6eanj2XaQ+J6tL6otj1LLCGgfkc0RWYQMfIWSjDkJDKSgWgrlf8pU9zWo/puUs+TCv0XEO0ymL1OUfHqzzs3HFrZUdrnZcrvc+oTVc40/EkMOFJcpctgKHdD5j1jV09FU2JVyVgnYg+OreNX6+UiEPT1BlRJ1XdL2c/8GVQ/7mr+/yB71vcfb0nNXkE1aqYxzXsvR7lIVHiuBm3+FtL+RHs12MHCGSAVYaxNoOOg4w42Pk4WO4eQc7+gLCOAgl4X6MzB9SPzhAvP0UMT3GVkuUv8S/ukHd3WN4Nqb2JmR+C5uPkJGHjVzkZNycV02BSDOMiuj3JmSf89F1TKA0dh7yWvoMd+uMd8zXUGchts6oVYVIY1rBMYVyaA2GBN2rlC2P2krKVCAmJWbtHLO9AftrkOQI6ktL0SUZYX9x5//vik9sHEMGrHg5MXy643+2AeoyZ4lfnBc+NW+Yl+1uv2wzw59tf4BG9lRqhHCxgUR6Fllq/DAg9DykLjh58hG3doZ0+itsqjne6Rl15WEzh4W9guy4ZHqdyq3ZDTV4OVEFmTFcUTmOKLhwfYSsGFYpReoS1QZdNkn0Wb3kYGbQWY1S4EiLG1QExmFqLI7jcbOlmZmaiDa9Xh8VSiqvZE0saIfXWF9dMp+M+SCB88wyzitip81WGBL2Rmzs3GK4opDHf0L+4BGHi5RRT7OtBC0V85NxzdPSRcuMuZEUVUFSG0p5yW9Zg7FL4mlMRA1F2TDGQ5888JkWHtOxz2EUUFkH/YK1ss2HQyiF8kIiC1kV07UGtn+fwfYKmyIiqzZ4FJ1Sbz/nah5yGsNYg6MF2oBCUJYZRZxiawtIhHIQntOELtUWWxlcZckv/c5NqnsjeRd10/5g7acffFmXWCUxSuIYS6sV8tqqx3Y3oyoXdO9cpeUd0Z+u0GkDTszFWJAWSzpPpyySTaaJxtga1/G5Purx6t17eAb2n+b/X/b+q8myZE3PxB53X3LrHVpkRurKqjqlj9an+7C7ARwCGIwNBqAZB2YkbXjBC17wnj+BF7wjjWLMZgwUGJvBYDA93Q109+k+WpVWWakzQ0dsvfaSvtydFyuyqhoz1gBoRuO5aDeL3BEZO7dl7li5/PPve9/n5e5hi7gtWRNjumnK+fw2n3R6XK5PKScH7E8kShnW8wXLxSqVXtJub7DQHmdFjR+3+cKKj84XPB6d48q77FQLzs72OMnWOF0u6a32GXYiDhcZB5MAXZQsipJS11S1QyhB4gQy8FmPUtL9H3GaJHjKcL26T1WHnBQ15+fneFXGCZaWEnQ9QdQKeD4qiII2Pc9x2RNk0U3GYp3RzDBeVARW0/U8fFEzT2ccnls22m36pqTMSzq+IqrBFwXtdsjSv8ad45LRvCCSFisUMvKotaJYwDIvqGk2dKtoOp/1swZBMxGwyoPagNdAMoVpSLIIxYVCkUaeTVNkSNGoHJ5NTj0Jod+QwN2FVKw2uNohsQTCEviqmW7g0AKqIiPWATpbonQBs1NqP0cpyS35AW/EnyDyIT+ZvMJYTRnoMQNRIVny9W5Br5JMfDjsdMhHFfXhjPONkJGGzVrxslgSzAsutc4orn6dvywGCOEzEzt0fcdwdYO/pR5x4/Y5b+o2Pzlecpo71rpT1m8OmHhXiPsD1PASO8tDjqM+o8UAsziF5RynHLacsywectDN+M21VZLdF5kWMyaTpzycDdi9UfN3Lz3H32/3qeqf86+OKualh6xaiMWMrp+zO1hwr15D5k2GsZwUmIP3EScjWF1BYLHCgV/jVI0oHaZM2OtoXl+peWFrwP+x8yLFD39NvhzxtEz5s19+SDH7C97evc23n18ldKtMs4rZIoNSMNEOqXMeLDu8VGZ0VkNud0NuRTALBDbwcd4a1AavXrLbX/CFLUlrvc9o4wazgxZ1WlH5gllXkPo+GT2SVpexiXnNlfwdOeUvtM/HyzF2kuK8BNXrI8MBTsXgHuLsc4hFB2tA2gBaLfTlr6HWvoop3kR98kdYryTtbyHmO7SiM+xr6xTtV3DVEEY5zM8RrQQea+T8DGqH0TnCr8hljNy8Sti+yUqV8Y8vvcMXLz3h/777+xw/uIJ3+iGrgaO2KwyKGeFGwHOnW4yWil8Um2S/kTjzLlYL5MkEm5YIqbHW/4yDIJpoqU/TUeyFNQj+mqnAZyWEg89sD+KZ8rHxUj67t4pPGwsXhcMzv+XnJZN/s/6d1jDOkZnHUy0pq6pR2pFxsiiwywohGrK3DDJkS1MXhgqPay0QsmKkA/xWj3Y3oPAF296UKOjSWYnxkmM+mNaMFhlHRcW58+gOQ7xowNrWZdZ2NonyP0Q//kvOH02YdVbphoYosDw5nvN22kfLkqSqyU1NXtQsRXNdOONwrqBcHnKaWZQuqWtFtNJCR4qF7fDkrOTROKY0Cn0BIpXPgF1CovyQQnos6pShWOI6Xye+dZ21eIYxGxycKpJL77F2lLGb+jzNCrASaxtFmq0r8iJtWEpcqBn9AKtqRAm2MviBorBN1LS4kCM728jfRWEahZzXNNZErcFZrJIoC57vcXUQ8eLQYM0Eb3CTQWtI63TCZj8m7sw5miVMU0vn8C/Jig9IZU5lNVJFbHYCXrn1HCuDIaP9JZ88kmT+OjsipVUdw3yTR+kA5WW49BHnR7CwhvV0SpmvozF4XkgebDGdV+RyFTvssCUqRuMF0+QR25xzOmozd8/xJF3iQsXmzjpHRcX+yFJUlmVWUGhNVTukhdQJSuWx2pYEkzd5Mp2wcIZr0WOUUBznkqPFFPIpiYmpRURHSYLI40rLsiWaqO+9rsGLtzn3bzFJak5nBXVZ0FcQCkteJiwnhsedHmFPsVwsiISgKyWqqOgMLbZ9hQdJl/35MXFVUBMhPHAqpMoKkjJvGkmAkBeJD4ZPb0ZCeTjlXygNZPNhLcLVNLFQzcABKy5A86JRPNSfqxckiCDARj6fAp5rg60dwhl8DKEnEb4HwlELgS4LlA6oixRrA8LREVYkGM+y457wenjATivm0fJl/vt9xaY6oW8KYlJebudUsePEWca9HulM4Y4TZqsBZ/RYrX1uyBqRTnHViK216/ycXaKFZOytEKlVup1tXpb7/O/SO7w37/KTR3M++WRCLHKurtUctJ5v9vXuGmv9IU6UPCy3MfMFYjHGUeKsT5Eec+YXvH8JutUW07Imme7zIOvRWq/YurXDdwcdtPkN/+zOCeNakiUxLCs8c8zN3pSDsE0yBVyNSCVu+hTOprC1i6iqZj+RBudrnHFUWc2qP+bbw4jvbHf4P1x6hUd/eIA++YRFmfGTjwra/JBw+8v8/ktbrMghSaZJlksW54aJljytcz5axuyXlvX1Bdu9LnlLICJIpYBwHVErrC5YD2fc2hRsbkUsN65y7q1TZfsY7Vi0QQeKRLQoogEnrsVuLfhuOMarMn6V+JQnFcYZvL5Fqi0I+7B8BOIEkV69UD6FKE+gt15Efud1nHiK/Ok/h6JED7os6huoJMW7Bcnad7B2BzcHMTrFJSnCKjjdR+mCWhukKMnXBAx2CdaeJ7LwO/kD/mH/I37x3HXuTF/A3j+hIypi1cUuYWtF08/32BgL/qTsM/vQx5qPsSkwzbDTKQxz0B5ctHqE+FwspLOfRUtK8ZnNEf5HZxPPfss9kys48Rl74VPrpbuwQFwMJMRn/KWmOfH/w831/8v11ysVLt4oZwHt4cKIoGe5HQgudTt0dcp2P+bvfOtF9q6usFVvMv1owuOgSxwUFFWPXqfEK6aMs4hF2OX1zpTV+DHnaZ877S2e746Jlke8OVtjZkNSXbMoQCAZ+oK5s7giIasMwkBdC2rrqIqI6Qps+RLfUyAsKMH6asCLq4ZtP0VnLR7KVQbtGC1ClmbJwUKS1QofRTdqU9o2d7mM0AO8SURYvUgiR3Q7Ef3VmmpRc/cs5dHMQyqL1CV5pZjbAmPBmcZb44UST1ZYbbFOojB4tqLIK6rCMc8Uy6RkUvgXnWN7ITd3WCHxO31e3enxSnuHfLDLI/ciIlilO+zREYdUH/2Y88XL7P1um//54Mc8+fGYka3xhcQPJdZpyrLGlUUDMZOyST5VkqAVYrWkdSE5WwYXBGDTKBiEuyhyRFOsPMsmdtKCkqAkla8IoxbttRW8uuDeeAH7JYOZYp4Z9qs2940hKwssAbWp6JkRZZLiEISh5KXrHdYuP0cx2yd88DP6JwXT9hVKaYnrOf7j3/BosYc3LHHje6jzlHP6xEuFbQ3IwwGL0tLWU6pKUxufu/M2q+UjstkjbL9Hy0sJz485X8xYVnNkETKpuzw4LjhbZpi6JC0NQjgCIegqybWu4Fu3Am7s1kwXkuJJzjgtKb0hebHkbDxhlpZY55gtl8ylj+8EUhe8ejkhCiuemBc5b3+Vp+MCT0Po1wSyQjmHCDy0q+h4jn5V4Z+PyaIeyhNclXBFLhjInPXIp0qWnI8zPFHRjSqqAsZ5wGmmyatGmdLcsyRWqCba1l5YWC4IzUgP1EU85AVQxhp4lskrnOTTHCmpQNpGoXJx6CEIIPLBU80ByNgmitKH0FOESOoqR3gewlcEnqL2FLku8co5LgfnctrK8I2tkh/c3mR1dRuF5Mwcc/CkQnRarPU63N7a4Hs7MR8cL3gwn/GYiI9tynvjBW7keH7tQ769FdDZfZHlieLJdMyDqcLoR8xa60yLmEHUZiMecq3d4aUv9Pj6pSHf+eQJ//mbD7nUSrjs71K6gFpUzKqco7jHe0kXczpGpikmn+GXFXW+QNkEVcPjYIXJ3KL1GiY5oXJH/D/qLcxwnef6iiuXLxMf3WMx04jiHFdN2Rmk2CDCiFXoFrilh0uOIE0QWQqTADGMcJFkVdRo3yNNHRhJr9fjV69/iX+p/jb5dA3TmlGf7YMvUbMT9Ol7vPXkKXKyzspOxOkyITyc4i9mLLduIhdLpl2Pd9MB9fIy4/Y25cBy0PK4N3OI2oKybLQKNp+PmbPK+/6cenmZy5nDegmTSPCB3YCFJKImQfNJNeAxkpudGdvDY56YKWnZQvZKxEoE8xoRuoaBUHQgyZC6AFvgEoUaR9DvoXZewB48RqVz7GEIixOybolYfREZ+Yi6xFgLWQ6dEvv8deTHAnt0F6krRG3Q+4rV3XeYXRJ8VWW8/PIhf3n5f8mH+atUgaRoRzCw+EOY22+hqoTVgeawSlg88RD77+LvTahufQF3v4V7OEFNnzbqO2uAC7qy0WBKnNEXxbeHEH4jDX4GU3jmwIBP/y+5z7cEhPgcqbkBNblnN1v7DNJ48eg+Kx7+Zv37rVxb5kVNZRV9T0IEts7JdI01DumgtAJyxcRVbLcFA08hhcNgafVDXliHK52MIBMc2F1kq0c7TsiWmtPlmAPdIqgdnXYXScC+3cG3mzCP6PlX8MRl/ChguNZG1Y7Hhwkfn0pKIfBdQV1IZsY0qQr2gt3hQeAbnMkwWiKcwZMWW2RMtEZVGQd5wlnqkRtH9elU6oLVEcRc3V7l6/0+fvcm+1Fjt4mHO/TaC9T+Tznab+G9+J/wHw9+zPyPH7K/rPGsgzBACEepc+osvyhWPZwQWCHwoxArDYHv0fYchQ9FQGN9de7ZLKJ5f5/luLu6iS5WFqEE2lfIICIcrNHtOu6NFkyPc1zgGGdwaCRnyy5ltkQLSV5W9NSSZDanNg4/VFzZ8rh5+zkqXSGf/Jzew/tk4XUOA0WnzomXdzjIKoLNgP7shPDsgJnuErR91OyAOh5QtNZIVQHLnLrX4WnSJhUjxPmH1EFAHEV0swUnp/eZpAlhbDherPHxo5zTaUlpaoqiwjiHLwUtBZshfO1qyBs3bDOYOLTcPZ1Sqj7CWUazEefLDOMgLwpmVY3vIChr9gYFb2zkPChvsui8xCgtSJaO0DeEqsJ3NcIPqaVpBhJoWuM5OR0sjo3Y50aQMnAJO1FJUK8yOhujq4qNsEDaklnhc5hpZoXBGot1XFha/IsuZ5M+I4S64C0pJArkBQAOe9H0cg1qyclG3eBcUw+KzyazAhpQdOTjggbk6KxpIkg9h6cksVS4usA6gwwUnuehAo+81qhqCZXF1ikqqHmlb/hHtxRXLl+hJXwWYs6jY4MNPDq9Ic+vrPI7X7zN717TvH864hjBRwF8cDxmPNPsiMd8Y9Pj1uU9onqXNx8+4Rd5h/LwCN0pOTJdQhGz1eqw1bnJ61eG/M/WO/z+kyf8X3/9mOX8lCvxDgExU1mQ1SWJ8vjY9EhPEsRigcsWyDLFFTlUM6K25ixoc6AFS3GFajEDvc8Pxz3M2hq/v75G9+otNp+e8/TIQDmHYsEwWNBZs5TBLqIT4VQLzpawSCBJEMkZohdjWz4ta4kjmOY+1kLH73L2wi7/zcY/4Mnhi9jVX1E9+RhhSgQZjD/m8VnJn522eOH5NeZmiTzJ6Tx6SrF6CTvcoGiPuJsOuZOl7Hav47oeXt/jF7nAFAYhLVFkuHXDkAyucuSd8q/1HnHa4wUyyqjkI7nCMg2ITRMjua97fGACnosDuoMTNtyEJ3kPL9aI1QGuqhGZw4Uxrh5CbpD5Amc0VlrkNML1WsjBOnb1q6jDU8RYgVtiwhnT1gZuEKFsjbEWV1gEc+ytTZTyMQ/fR+QLpKzR5yFrjx+ybA3Y9lb5waV3uPvi9/ih/H2KRQsdD9DRVeo1QeFJJtW3uV0rqkvnTM5C6k8OCAfvI557Dru1DZ/4yP0ZZPcadtkzhaE1YMqmbrCmadzJAPCeQRG4gD/RfPaZhvGzddGccNDUCxefPkuYsBfwR/f5euGz1/xtWn89U+HZJxYwIBiQDy4xvqn5qheh/S5vP5zQW22zXs7pnv4rJmPNR+c9jitHGNV8uZtj0zkHboVJ2OP4xiqv7Nzh8r0R48k10vgSGyrlFZ0xWVY8tYaBAm0VU2WJMSy1phSuaaIagfQVhmbyHgUSJHjK0VM9iu1VklATCEuUghWKpJhSFTOOl5raObqBoyMFzpUks1MmwJMiQaQvsBJXnM4jnmjBg8qSHueMRoKZjEhs4zMztmpid1yNrR0q8LjRNxi95KxSGCHpegJPaLRponkWFcyLJu2vNjXYZ75qh/K73H7pm/ydr71CP7/D2//6ZzxYxMiVPVYvXSapDhk9esCefJFbN/6AqPg5M12Q1ZrAeoClrgxVrRGFbXz0oSKMArz2kLAdseorLvuWZH7OzIPiYqMQxjbDMmEbz6S4aCLVAqImBcJai9ONosIL+9SuYv/JPT45O2XN0yzSjFomSCyR74MqOJgIRCvE8yzSCWLls95eJ898ZPmQfvVnfLk1ZZxucu6uslQxajJnslhw12xzxXO8vCLYn55TFxGi1cWZCl2GZGGfjisY6BErsxO6q5bBhkd3+phe8IRdr0kMyaIu89YaoRrzpltS1pK6dkhTI61kZRDyj1/t8OKtF5BXv0a9EuBzj5arWAjB2FjK8pwyK2kbSyBq2s6RlI5IWuLKMd7+DnQC3v4I8jpi2JqwmxWcJZa1bshga40irVnTc1ZCS09lrMuQu7rDhoJOp0cQtFkd+iTtm5wvJdN0irQ+vV6LkoJkCYfLgskio7yYnMpAMYiaWMilr9B1iXCmkdjbimeRdc7WF1IrcE5inWh+1hgauKPXFAxcHIqUB56HlB5hFGFqjaZqgK1IvFaM1TXFYoF1hjDu4CsfL1bUdUm+WFKXNb6yfGlD8r/53mu8+NJ3qMkQVqDlGpPJCe2gZHXjNqq/h1Y+z+2NiCdn7FrFtUVJ+949Tp++yc5LX6D1wvd4oDY40B8xS/+SfPkJttxgerZktJQcW8lZJ8ZsDPB3N1huDekMV/gHkSI/OWHuWqjUEtQ5ddDnPOuyPFvA8RNEukSUGaY2CGEwSpPXBrPMOF8+wKb7qHQJaHR6zsHlXYLNq6wNPyEctpATjS2WiCpjVBYskxZCziFaRd4fY/IESY1wPtIuudzKkV7E39/IUWur3DvOOap8/tC/wa9HP6B+HBOND5AdH+HFkM+YdSRlUeNNDvBP3+dx71tU05JYnCBExWD6hHkaYzLHQA6JPEs8O2Mw12xt7PJe1mPWn+EuddkIMoTaZmM84dcrA/Y+ecBX9Bl5O+dD12V/FsNyyVAkeN6cdjHicRbzFIP1+1gRIENFp32NG70OB6HHuRPY8z7y4C6EETYKEQZcLpEn+9hHE0TYwXU1ZhngljXCmyBDA4+eYFyJHN4Afw1R59j0CNXtYJ9bQ7gF7vQBwmlsDpPHBcal3F9x/FB+maV7jWrh4/Y15kSxcIdEey18f4fFeMAf1xnWbCF0hYvALEEUQ0SYIdfb2MQBGSCgLnDZDPI5FJMmxgvXeJCjDiLehKDXgM2cf8FBEE2D4dluaZvOgHD/BvDxWdPANl+Lz0kbG+jTb2V98Fu/hlaTSp9tZTl3gsBz1LWmchanBKa2+NKjlgJTGwLrEfgNnG5Fejxd26EaFpx6mvUypzYBmITD6ZTFPGNWt2kpS99TKFWTZlPmR484rJeQlww2clpTxf0koJQ170w04+OSSd0mA2o8ald96jV3tQEh2e5K1lTCUeGTO0HLk0QSjLXUWNIsZZFbciMwVuPqJpbZieaevX7pJX7/O9/m+V7Cw9/8C9498SniTVYv38BFmoMnd1lL4PLVHxDo+8zKj1jWJdIqoLEylKaBjkkhEZHEa3kEURev16XvCa7EHjIfUyVQ+hK0g7qxw1lsw9eRF9My0zSopRKNHLhulFjKbyEiGE0e8Oh4xt22os4TUrNEKYEvBb6vmJQp90cxQWDwAF/ARnsFUXdJl2M66Y94ufUB18ohJ+kVlsEqaTKnHM+4Z25yPay5PPTpLGaMC4WMfXAGm0PeG9IK56yKjLXZQzr9mnAzxndPCKuHiCjhOPHIeyFjf43WYM7x0xnvGKhqgbMWTzv8KOD7t1p8/wuXGd78KsX2FmF2SHD0MR0RkRhFas7I0oxIGwJn6AhLWTUHjbYqSVsvcHrrCh9/mHM27RLHCVdaCcnEEnqSF26uUhhHK1+y6Ze0/YrtwDDRAbHz2Oi0EWGP9bjCDPY4djucpQ+ZVY7hygBjNFkGJ8WS03lKrutmQOT7tCNFKCWZcOQ+UGuclEhXf876ZS5U1006lLPyohmqLyapQTPIeAaQkwp8H5RHEIQIAVVVNAMMJ/DiCISgXCToPGnSH9p9RKxQ1JRpgatzjNHcXnH8r1/f5ve/83uoqIOtl+Ct82KSQXXG+sYVwuFNTNTjcrGAsxO2dcVeIdk6POTnH/ySjUs+G1/7exz193jwdMb8dExRPKF2FeksYZSF5KXgPPSZrw/obQ+5t/YV1Cub/G4nYvmhJAvaiFwS5hl+HHNed5hMBfb4PnKRQJ5i6+rCClJThQWLwmc6OqTKpsi0hDqDccjZWsT93t9iR53T3ukjD5e4cgl5SkbG/SykqkpUK4RjDzsdgdNIoXC1Zi1MiTp9vh4seO5Gn8cTy0cTxUeizz+t/y7jd24QHZ2gvAIZd2GSkKsaXRpkMSE+eoeT3eeZlpcJygNEkBAtD1nolDK2bLkzukFJP8uIJxW3Noc8ljs89kfoSwGDukMwGLA6jTlcjdCPMn7f/QWxf8ZP/Ygn8zbZQtM3C2If2vWU/WWLnxmB9WKsFyAVBO1trndWqVTAY2HRxxuIwzNEUOJiD6c8XCEQi3N4fI6NFbQ96iBEpBUunCNVCccSq36F27mGC/aQTuOW44ZdtbcC7hI8vIPTBbIWTA8NLk4ZDWL+fPM6nvgORdHHHlXYxwF5eYRZt4Qr21Tzq/wqzXEMoAIXhOT1Gm66hrAOuRbjlga3LJr922jI57h8DvkUdIJwF4ofP8a11hDRKkgfJ7xPY3Lh2YMDK//Kl81yn7NS0FiJPo2bvOCfOT7lM/22rX+L/eHiL31BhLUiRlYrnEwD/kj4BFu3ENVzCK/N4/nP+J+KI/KzGeVJh4NiHXnzJb7R/wgxnzN3G5wHV/jFjV3e6CS0xyM2JiMmyz4Hco+ZSJi4jBPhaLccV7Rl0/fwdM2TSBE4RVnVGAHKOCZlySKHk3ZIVw0pWhXresH5QUrq16gIHp/3OKiW1CpjIMHT66wMIq76NVGtOTceUwEqH2FPMs5Vm6R3jF1MqaYf8P40Zb9WBCpgUgpS17SPtGvsDs4ZnO8huwPKbo0YZShnMU5QOlDCURmotGVhHFYqnCdpBSEm01TO4DmIdl/gi6++RDV9zK8e/ikf3ztlVnZwXsQHbw7J6pozI7ndPeLNexvkic/YDxGloyzKZiMwIE0zQnN4yO4mg17M1bBkNaqIV3aJMTxNz7BVjS0M0smm4fyM/v+5i9g5B1pc+MAdNlTkRcYH+0foYsk4SRBFwShSGFejK4Fyknbg0aJmUTmWeoAfdFBqSb8Tc3urRtYzln6I2n2NbnfB3uQOK0/f5N78EiIRmHLEaTkj2rvM7pcu853JbzgbVRx4q5RqBRe1Ea0hyrbpqQWxgry9ghluEG5mPFmeE1w64oY1tM2cPK8550tsd5/waKmpqxJXO7xY8cbNHW5/9euU4yPOT5+y1vsC+bLiUjhCLSvOZw2votWKSJ3FlzUbUtNRNXuRYFcaPjhsUYY+s+MPaKuM1e0WYWtAK28xeO4q+3ITypyXokNeHyZ4QQP328p7vJw70iRlTRhE0GU504zOpyyWKaGSLEufq/GU1V7FMC/4Wa45zDwqPNY8eH3Nox8LTnPLOyeG8zlI7XBSEPgQ+RZhHLUFU1VEvqIdOhySUelRGXkxoW1sE8IJrGrSInw8/Nrh+wGCRq4oAeH7WCUgaUB5uS5pKU2nrTirDaWuCXXKqxsBf+dLL7P3lX9CsLKHEhfHLueINnK0kuReROO0dHQ7l+mVXaok55a/wOzu8V+lY96frBEmQ95fpKTpA8YmZ5pGOHnG01nO9HQKOYw2BMbtMRUb3LUR+6u7/C+e7/J6/zHL42O+XLyNL2o+cK/wR0WAdI1sF10gqhJhNYiSUFbsxo5ZmEOqms2jSrEuw83nnL33FtlzHkfZOjtKUnTPOV944AxzLeFY4K1l1PkeNr2LlFUDRWvlyHVw19p8RfisfuEavdtvMJyV/Iu3T/n52R7myZQ6+SF+keIrA/0uMj8nCCWlrDH1kqfap318gleklBbq3iqbLY8Sh600ZVURS8epWPJzU/B7GJ7f3uajSZ9t2eEfc8DQ3uctNeeH+XP4i0dMNuZkW1t8eDRgcvyAqJhQeYZuDDejmkD0uTvxMWmGsAGDQcgLqzlP5CsYuUUYTim6KcxyXFkg2EB6PVyRwegImT7CdSRSDkAGyOUSK0pcq409rgjKe8g90DJBdBOCVonxjxCrW9jWi7DvsN4EEXShasPxkvfLASfvSwKRorMVvABMcQCzA9yph1GH2MziihyRV2BSCAqs1SihsaHDqXWcWEW5ZkLM7AiRnkA1a4rCi+ackxJZBTg7R7CNiDYaQvqFc+GZeEFAoxi2fCpR5JlPshEYXUwpPtdw+BTWyIXM+LezUPhtXU9tjIgUO7Wm7yk8UzN1Etn2yLVDezWeg0Rr8sJx0vJYUx1c1OGyGDMcH5AuUoJ2wPuJ4v4iY6lyurIi0ivEnYgbkWPVaRJdspBg9RI5zpjZiIm0BNMRdqp59HDB+5nC9z3SyjGtG3WKdWCcwzqD9QRe0KYctqiTKTiLcoLKCgIF2jps7ZhVNbVSGE/hRwFdYUlNhXIW2d7k9htfZ8fPeevOz3h85x0eTTtIGfDgo1Uy4zjOHRtDxfrjc/5IL3jkQoQPusiw1lx46gXCCpASF/WJV1a4Fmk2w5x2b512q0tyNsfVGpvXjdANgTUXjJ5n0raLwYQTGuMs0jmEJzCe4cnpMbOZz/58SVUsmdQ+Qhgq43CFYNBu0ZYOURmSsmIYtwl8ge97PL8b0FEjEjFADi7RvrzCZvmQwZN3OZjsMklj3OyYaZ5wtL3L8LVv8yVxh/nhMQe2yyjYxlNtRLeP6IS01JgOFabXZxE74mHFWTqm2p6wXS1ZkQ6TLJkHX+fxU0V8kFDpEqcNVilubnf50te+QxjXHB3eZ2NjgzKTDJhy3Z/wdCGoRE07isiFwC5rVpVD6orNKOSabzif+Zw9GDA9eYrL7jBYU7TX1yh9n51rW8wHe5wVisviiO+ujukG4IUB8yLkWhUznSX0nabtxywqj8XohOl4RqEd88JjJy75Sm/GSmGJs4o7c0FuA0IheLknuTL0SbThw7HPwzOD002kpJSOOHYoY7BWonWBJySdUOArmFYeS+1f1AsX1lrZ1BJWShSSwAqkJ5FhTJlnOGtR0sMFCislQihKY/BswWarx9hJcmcRRcZez/GDFy7xynf+EfG1ryKUh6EZfcS6IrW68dEjUQ7iKGLY65DOF+yIjHjFsn/5Oh+lNbcWfR5nHmejB6RMOcwjvGrMUVFzdpKi5zVxqyKvL2HlJpNpj3ejmK9tfZ1/4q8wOzjnhckndOwxR9UL/Ek14IGuGrun1VDlCFMjRIlCs+lXhG2PSd6kbQmdYaoEaQ3Lu+/xoHudn0qPMF/n+cF97iwjnDOUxlGcRYTtKXXnMnZ6AKQo6XBRiew76qstbrcV17Y3WPviawzps3z/iD+bhSQ/b2Onf06ZndBBIFcGMDvE8ypkaHGLjFHL0D7VROYeSZ4zb62wEfl0QkeSG4qioO9qll7Fr5jRqTUvb9b86eUOXjXkb5fHfFscc88V/Int0zsacdo7Z2WnzSf6Mgf3jolnh9SyxI8UV+KSV702HyRtFvMcoQV+K+S1cMlcCqbiZWKvwnQLmC1wyRRh+8hWr7FoT45gcg+CFBeuIT0fkVjcLEeEUM8U/vIpgdaULYOIctSKxqlTiKa4V25BR2Grh4hWAPUQzmrOy4p/4fXYjOdM2hv40sPaY+rZUzgF659gq4YXR65Bp+BlWFk3QzrfYKM2uEuNDUxXiOQUkiNEOQa9bNQKF4M9lAd2gmMHEW8i1KBpvMLnYAuiqRccYD/TLzyLo5aIi2bfxfDime0B+Oys9j+STPX/5/VvaSpYQOGUBN9DKo0szlAnIfOgg5rfQR9b0qtfYX/rKm8dXmdjepe8zll1h6R6Rq4cYctnsBS0TZ/DaoM7i6us9hI6209QBxUfng351TLgeKlQ0mejUxNKyXooueKfsZHXfFgHfBJKQivRrkZZ0JUl0iXr+QmaFvg1AxtROMtoPOHts3OSzEMoOPA84uEqX9ztEFZTstKxJETjM4hrVtwB0+kmJwGsVHOqyTlHs4CxFyCVoHKGdT8jzx3Hxse6upGC+QqbpTytNT0LkagxxpAUHqWRFLKRn5UOfE/Qb3mE2iJ7PZABcdRicOkKm8t3eHznF/zFac1JotFmQuAs1htjRUjhbfKJzCkO36ZWAThFoBSFAldaqC+89b5ExgopBK12lzf2JF+LD7g/TfnZqM1Z2XS9ZNVcjBaHlA3MT1iL8xRCuga245qfvw18ROAThz6no3PKIsf6im4rwGKx2lE7S9AKWBnG7IY5B5Oaee0DLbY6Pi9sB8za65wvDSV7rPZu4zo1g/hdwuo/ozd/iLQ9gjJGlAN09FWerPyA6cbXsXf+CG98yrZImBcp87LFvogZtVa4IQu82QlnrZhT/TLvHcG0N6S35eiuxzxPxRtPHvC1lYz3jxRpXSME7G0N+crNm6jpEjs7RHXWmI6PkOMp09YNTHHMrjxj5iymSPEduDDivLZ0cITSx/Mc4/MJZm2TjZ5mLfQYtAfMyxZmeIl697t0MousM66+8i06t6+gTUi9rOglKT1TU9oGvCXmj5FPPkJOJpRVTehVDKzjjef26HoF35vXvPrwjB/enbIoa/Z6Hm/swcraCpn2udU74UcPRzxINL6K+f4ln1srXfx2xNJadFmw0YkYDGKkkfzk3oQfPi4YpRcJEoAxF9E+RqNNjV9LZCsiDEJcVWOMBiVRwsfrtdFlhrKC2vMpwxbSaFa8mhvX2/zDV65ycvVv8yfFJV62gr50SKEIgEK2qbSjRNL2HCtIusqxvRKx8GCkKlrhGl8pr1JMR/zJvV8zTabUrTkHScHQ2+dIDjifHsPoDLUs6MQSe3Kf43LA2HiUJ1f479a/SKzWeW31IZf21oiNRRxOOBifcFb7HCoBgWusIViE0vghJLLNqR5iconINcI4lJDY2nHnycfIouSyLPlPr3/A/3n1EtN5hZ1B7SLE0gffwy32CTpLutuCla2Yte0uB6zQEYLhpRYfX/0yp97XkMOAJy8coN+5B8mfoVodskoQ1Ja6vQHRGOOniP4u5jxnPNLE+YgNodGm4qGRHASvYaM2Qh8wn2vMiuGI63wwHfGhcIw6lwnLh7zadlzbKDiNu3xw1OHRQR9/vs+pGrLqXWVxNmN0PiIgxSnoZILBquSllZylMzxJgWVCqaa8ZVbIHgSI5C6uOENkS1zhmhZRqrHeHLIa5gdIMYayB26OUwZqgV2Cdy9FyJKV8pz2NclD1WcQLin7A0p7DVGvw+ouqC6wD/EKroRgNkecKwT7jIN3kOVX8IojZDyhmBeohUbkJ6higXOKOhNgM6SqENTNfhZuNPfLssA5iagzbDlFmClOFODpT2GmQkmc5+FsitATCHoI1Wqa7fxVIJN4dtASn4GbPs2hts+eK5pEnv+ByVI0oqG/Wf/O69eTmPUedISiHUXcchMuy5xe5fMmCuV8qA2qclA5RF2zWo4Rs4o0cqypnBSPs9GM909TjhanDaQwVKioy82bG8ThgmphSZxP6QKCSLESjCiWhxwtVlk3Nf78IcdjxchGeIEkt46+nxPWmn3tUz8TvIYe1mrGJzMqYWlhiIB55aiMpPCasUDpmhTzuOUxwLIQMbHsEwQh7ZUbXA0XJG//OT98lPFwbkj1gsBqhJpiZEDl+uyHaxyPfsSycAglCaTCeKKRDBsHVZPwI1oeUgn8IOLaTou/tbZPlT7kL8/6PE4aT7fQBmHEsxyTxs5Tm+agpUTDhcKCkxjPQwaKKA4psyWPxyW1MU38sCeotMFYgwh8uoOIKz1BulhwgGSmY9qtiJurEm91nfuFz7yIaIf/AN322Owf07L/Gb30Y3y7iqp92nmIU7c4732Dev33CLw/Rz++w3r9kIJV5rMl50SMwiFJkLNymjJ1NWftl7jzuOKR16a1UdDe9rkS+nxlcsSrw4qf+4Y3U4Fyhk63w7defI4hHvr4EZ2owzyZE5/ssxCbpL02q9UjnCeoqwwvMxAGnFjoeIZQSqJAkiYJy2nOoGVZCxxrgz6VaZHHPdTlbxP4KwyWCVcuvcjal27ggi46t4TzhJ3asqFzaqXw8hO8o49I79yjNoZaV8Sl5oWrA3bWVvnuIuNrJwl/9MEJT2eafujzxq7lym4bq7q8ejLjhyrlg3HF0sV8ec3jq1s9Wp2I0vNYZhnD0GNlJaLtRXxyMOcP7y55NINaN+wXY+pmWmol1njUtcaPArxWjPNCKp1iFXjKI+i0KJXFMxanFHkYQ10Tm5K9KwF/+/kVtl//Pv+deZ1v1j6r0hIIiecEtYxI6wCtJaHnWBHQQbDZ9Um8mH1hqOMur5irnB084udP3+FhrojCYx4VEKVH6FaXw+kMMz2F05x4rcIfPWRs+hx7MZYBv17/Iluda3yvfcCV9ZCh2mM4rjh9eJfjQpIoifEtLmjswkJplGcwQchxPaAoY8gMVKaxBVnLyWjE6N0/QcRr/O+HP+LelyMeFiEmTalVgMsCnAtw6QSlTunsOLrrEXuXfEbxJrn2WV8VjJ57gXejb1OLbY5vnzF/7z5i/0eITk3tt0mLBBP0cZ0NrHqK6m0gFh7jdEJ4OKOtalquYFxqTgcv4KI9nDpjvpzRKgpO1BbZfMiT/Jxc7FHNK24Eki+t5tiNkP3zDh8dbrF6MqFeN2zHVznNYuZnU5J8hvTAyyRRz/L8aolWgrczgUkKXJVwZw9mRyuwOID8DJHNmmhGIyAtcH6KMwFMjxDVMUKGOJc0LAkpsVWNfFqj5DlBe8yNy3M+XlkjLAzehiRRL0G1glCXcVcyKDrQbuFsC38+RSYS7/GcWeuXlPEaapETRcfkMkOVFjk5R+QjPBw6D3BVilAVUlYAuLCHSLqIosAZD2EqXDkFPQGXNvWCtBcOYwm+j6NC6DEEHYTqPrtzwqe/PkuPupAwXsRXi4sJxIXY+AK2Li54ClzYH5rvfcpj+C1a/xamgsJJD9lqQSvARRprp01Hx87QZh+Z7tOfvo0l5X41p7QBa2HB7Y5m7iVU9YCxDZnlYMpPWH9ryYd9SaWvMkTTz+7z0XTCkyJiugDrKo6WjjAO+fqaYOA74qoiKhyCmMRaciuolEAGHrEvuOantOySLLN8UrV5VDmyyqHLEmmqBjKj2rSkIJ/VHNSCwsQIz1G6ikx1aQdLSpeSCsX1Ts2aVxErH99U5MYx6ASsxR6TWiMdSJrpZK1r4kBztQtDl5Om8FD7VNpSO4/KE5hnb6j06bR8ZFKgCwtBQKh6tGKPzX5KJ37En8/ajJYG48AXlqjr4fkeQ86xs4rScwhXYHSNznKstSDVRdfYQBQSxBGrK11ev7XF5asanZRMj0aYskIpmmggcQFbQj6rjZspmmo8+dZYpBQN7Vk3IMPSWCoB/dUOLWsIneF8WaCdQAmJVCEmXoOhguwUa2s2um3+wy/c5MX+kPLQoYsP0F6Ls+0bDEuLclDWG9TuDr6Q9DsDzNYlJtrx4Bc/RQchQ7PCWtzlxbZheZLwydETRoXGb/VYdCxr+QFP8oyzckpdjtmOHcmTbd5pP8+fOcU3r3zC7331nBvnS05TsMpRRbuczBSbs3e50bZ06zGHR+c8x0O8E5+ZaTEq13hqpqRKsLIrubEURCcBWMVObLi+FnKsNPePT3GBIuiETEY1aVET3NgBuUOuKjZXPdTuHiPtUVuBkiEycIQ4hDbkeU7gbTO4HvOKrXh4fsog8Hh5b0C89ir+6gZbwvL9a0d85fm3mJwvSArwex06O9fR3hYrW2fcur7PTz56hKLiey9eob26h+te4jQvkJ7i0tYGXjRAVUt+cOUx2x98wL9894DHxwXWGKS1Da3ZSZyEIrfEYYjnx0SRpcqh0prAKXxf4cUD8AJQIenZDEeFXh/wSfQK/3W9x8Nfzth685f8g++/wZXNmMBzRAi2ZI0yAu0EpxrqEFalANXiMPf52VHN1Ami1vNs93NmyQFH830OTxz2tET3HMs6R8yOcLKit27JNwcUPYMoZkwWEZon3N/P+M+3rvKvL32TL3cHvBqDbT3mRnDIT94r4WSBMA4ZNOoenE/mDAcL0J5F5gK7THFSNzf8wlBOEtzyiCQoeXTrGi/GO9x+7j0+nla8ddjFLTVkc6KOYfvlVVav3KRceZHe1ipruUedHfCj/h7XlwNujI54nFiCQiEi2ZCfC4HIEmpb4fCRfov50oeDDKEF+dIgiilfXDtndS3m0RPgo/cbu7+nyfuaYbdFvxdTLE45ygVl3WI4+hnmypL/ovVlqmyH9xbHuKdHnCzH5PkSM5qjigqzTCiqAuegChzva4/MBWy0BZO+INEBadVCfOwjZj/BVU8RskJSg9fFeJtgEpwXI0yEExWuVYH1INFI45pWtXZYo5FScz4KGO9HuN4a02SCnLcRfgvR0jh1DmGIKH28+piw7ePFPdxhi6B4jKhTymJEoBLkap+2NAQrI16vJK+GE07biv9qtEV6P8bOLViNWpvgNjdg1EFMaaTlrRhp1qCoEXVC003wQYQgA4TXAwKQIbiLhsLn+wKfwpZoqgEHnwcxPgMz2otpg5AXRYMUCOMuhg1/w1X4910n04zzDFTocWvF8lrL0qsN50WNZ9ukrqkXSgEu9Ah9xZZfsSHPqUvHwyrgw9JnoTVFaRA6RSKwdUjbk4i05jh32CoEJbCmYBG28OOYoMopDXht2ApK2qJFLDVpYQnjgPW2D0WNrx0aheccVW3wlGGnI7jklVS55jD3qWoDtU+N/BThGThFP/bp1hWTvEarGCV7+EHIWtdwvTzi7SznVzNJbiwejqjl8GKfjlzCPCU1BunVOG3RaY7RGmg4OlZYhO/hxSFxp83LV1a5/VwHP6g5+fiIIp+ghEKqz8Bk8qJeaGzCjcpBCIXF0AQHWGRtkErS9C0sQTdmXfkEDrIsY3kBM/NUgPF6sLqGs/uQSzwJv//6Nb6/5iMXIcvpE6x5ynTtCmdmQEstqYpNtLuDdHO64TrB5iZFvMJ7H75D4rUZSo9IXuWNFYeZ5zzef8iT2RIRdDju+DzPGSeLCUd1yiw9YzPMMfsDnvZv81Ozxo839/nHLz/i9fOU998sqYTCRKuMqzXmT+7ygnfCev8GxwdvM+CE3mzCcbnGwqzwKM9ZoAhWLNelItiXZKrFwJPcXBXotuTj8RlnVuOvdihTwWxe4G9eQQaXKOgS9Pq0ru4y93qUZeM2kL4jUDXKj8myktoOibZe4TnP53B0zNPzgtf2Wqxt30St3aBzw+ON+ZTr199hfnLIZNHUm53dy4juNfrbGXtXD/jlJw85HI/5xs119i7dgN5lZs5jUVVc3lgj7q2gLKze3Gdt9yP+8K0HvPUwQZdNCogwNc+QC5Vp0iPCbh8Zewht0FrjSR8JRL0uKB/pR2STlNrWeG2fg84L/Cu3h3s0ZPaTv2T2va/wpefWiCPwHGwpg2+alJGxBh0IjAehCkitxy/P4Di3GO8yO3tr5GZMMvqAO+dLpqc5G7KkLLuI831sndLrV4idLsmKJHRzxhNDZmrsyc/4b3q3efva89yMV/huPybsnbAVPmLNZtjRCFFahCewvgfWRws4LiR6YhE1MM9xtsR6FlE5tMkpqzNCEu5/qUs7vM0/vPSQcTfnh8cdimNwixwVPWH1esDla9fJNl4j3lhnLRiyGD3l3V6HFbPHi0c5o+UnHOU+gfOpehapQ1y2xFZLrPHBiynrIfnTGlkYaqfI6jm3WlPW9ko+Od0kefwQ3D7Sd5RRhg1Lepc2kFnOaDIim60SHdyjPXzCn21eJqmf5146ojgeMz884+FMUydvQQA2nVInGdY2w/l7uaC2ipVhxPoATkuFzj3mTweI9GNcehdEjhAaJX1MsAMmwKkQIbqNOjAsEX4MiUVWNUaIC9C8Q4iUwinuPgkw3irpJGnqCq+PiByEE6xSKK8L1RlxPMfbDEBtEs7PcMZSFjMCt8DrhbTsBrI34lol+QYpqr/kX+RbPLrfwZ0uQBvozJBXPMh7cC5xRiBDH/or4Fc4rRC2xkkfhI8QIcJrg2wBPoj2hcX4rzKXgM+aBHz+w17UC0186+emEc86up/WHUK4vzrV+C1Yfz1TwR9Avw9tD+EFF/+Ygt/7xrf58hdevHijZOMtwuGUZOhr1mWKHZ3wkz/7Ne5QUZcLBrnHkcqp7x3wjpIkMqbfb/FC2uYoq5gUBVZbag2q8jEoJpnmqacoKyitIcCxtPICGifoDhTXexavdsiq4GBu+CSvKZxsqJzO4ZTCC3wGg5CeMkyTgp5v6WMZzZYcCJ/+SpfStaiUQu88z8rqu1w5m7GStEgqi/IEbWcZzSVJ7eEFkgBFoAVB5Li81mdrJ8KbnXN3P0UWDqkc1joqe+GX8CTCVMxmjkVakzpJS1q6cUC/vcZ5cJWdjb/gxe6Io7pHYR3KOmyeYJ0jkx4GhxUetiwpFxk6ryDwmgI1kEghkaHHShhyY+sKG8NNHi5O+Ol9w9MzSVJLijyjyKsLKU4TOekuLlrnmgmGUOoCLHYhz6lrXJJRuBq/26a1scsXgpJydsIsKxClRPqK0INklvLxTFCLLsPVLn9wY5XvXung5xNOsiXoc8LcUZGSZD6+fYpXeNSeYj0qMEIxrzX3H/yKX57MMbJP7PfYWV3nsFdxcLzP/cMjnIN23KXa6fNCcEQvPWGclMjAww8DdqYjyk9+TlD3eDh5if/L6hUep7/AmgzhJEdPH/Gb5RGd7YRbvZSOmbEietjNl7jd20dPUz54avjxmeRh0We40aGn51zqVVyJLZeHgqq3DUmNly14sBDcWbbQxZy97R2GvRew6YJ0PMePrzGuPTrLGusUXiCpMwh0gqgKsmSKF9V4gy5rX/gWf7CcMppkFBsvMzUt8HYo2hGVt81w+3XWlifMRuecZRWLeJ04aFNXIVWrxZde7LGxE7Pa26IUPQoXkY3neHGHebhF6HXpiZjuquKr37mM6/2Gf/pnbzM6nWOxSBzSGNAQhAHC1Y0Xsjb4kaKsm6QHXxasDWLa3QH7CwPVgq+tGcbLmo/e/pBfPnhIUHvYQPDjMOeD21+hG5UcnCVcu7RKt+Vxq20pC02/3ef2muAykq/Zc1rJe7y/1Bzgs9jcY9L6FsdaYB7+K4rZnOOljwsdvtaY2MOstFnmgisDQzUcYs40bjJDzGecHGRMJ2/w3voW0e4u17wdBuoh+8UHuOQTyCqIFdILcKbGmsbWhFziSoksM6xyEMimeVd5kOccS8P/6ddDXlid8/zegPDyNYTfx6bnkB6iI49JuILxYjKdcrIIyRjgZT7uaMyX/be4uRuwLWpUOuGQLVwRw2wO1QznIsRiDmWGqxxy8UtcHCBkQDFwPOkNuLPzEu5cYY/uIlyGjEI8L6A7echWJ6Y9VGidMA3vUyYpB2cjHvg7MCuozhM66SnCZZxNK8gSKmHxihqtc3BgjCSxNY/MjPVVTd8PSYctTL2OzSao9A796phY1sSxB1HAsZdRLDcQqQa3bOLKOtcRWYzVhwh74cUWFzAi3+FKH/v+CbL984ZjEBtYCbAbV8BbA5EjuwHBYBPKmPLMQjVn1u0i9DrKQuFW6agWUbvNN/wlf3ejYnbzJmb4Cv3lVbJf5MgfvYsb/Ro7LBFbXWwcIYIScS5wNgKxgWh1oW488E2n5gK4ZOWn+x3PQKd/ZbO8UCh82mV4JlN8Fg317NufkZvFhdTx86Tn3zYp42/7MlWCrRS1bTPLcg4FTErBtK4JncU6r3n3fUEYeFxdsXQtqFozSUo+XFacG3UB1rSNH9bz6XYjVmNBmWaceYZdz1BkJQe5oR0PMDZGC0U42KO1dZ296VPWxyH9XOCUo6Us2RKWlQe+JBKKtpE4qdkZtNm51GPAnP0nU2zq8ARoHNraZm92AufVVMuSR4VhUkEQGLqeYL2/QqquoVdv8uLw57yV9BnXPtLVUOVYISlUgJGSWijQNVVaUiV5U3Arhws8hDPIMKATKHZXt7i6dYW5zfjjB479fctp2qgqFkmOuDjUCSk+NQA7LhgLnrpIFnCgBGiDyy2Vs4huiD9Y5+ZaRLA44cFpwSS3OBSRL6iLivtPZtRlgLfe56vbbX7w4i67nHOeFpgqIahSqrM5hVlnIo6JqhxrWvSjBRsYZtJjcnKHXxz9nHnhEcarDFpDxlsh5fyYj57ss0gzunGHyeqAcJgwLPaJ5kmTouEFDIoccfwe1TTEbT3Hf/Hct5glb1JVjxEO0vE5v37v14RrGVeuTenKjKqSuLWvstUN2F4kHB1q3j91/HrZweuGrEeWYXjKyyuCrbhisLHFvSoiOp/waFmxn/fJbcVGoNgYvoTvApbn+0TtVcYmorMw1EuH1/awpUKmc0JXkc2nBKKgNQgJr7zMN7+WsP3+26idVziXQzbFCrqzgVYJ8epthrdmrI+OOZ8nzLweQWsV4ZakWcTVyy1efdWwtb4BahUt2xTnE/JUkwZrlN4qAxxBx3L7tQ3CtcvM/+Sn3Ll7ijUaAUjrQGs838eTjrpMkbZBLVjlUyxzApvTUpLtQYcj7bNcznh+YOgpx5sfPuTDh0dE4Yf4ecbb9ojj7O+xPvQ5nixY6UT0V7s81y5QpkLR5saWz81A8oLNqYv3+XA05Y7xWA5WSIavchQMyD7+59jzY049cMMFXlniSWC9z5yAuKhobQ+oFgH2PEXO5iQ24/78VT5ZX+NPd3fody/xEpu8Y+7ikgNYZLhAICIfYUOcttTO4XSOqw2yzJsoZCEbRZz1EAtDaZf8Pz/scXVe8KV1iC6/gOx2odC448cYryCJL3Pi9SmdZjyfkXa6+Nojf2LYzH7B1csZe37E6viUp2aAtm2YLSCfNDV8ZhHprGn+Pf4Y25JIGVO3HOP1gIPNm+T6EvbgAaSHqNBH9gLi6Qmbq3fp9lYRXsUs+ISsl1AuRvxwf4eFtZizJf74jNgtmKbgnhYEoSNYGrKqBGMwWlJayYFxVMbQVS2m3YAiXsOV4NKP6KSP6YiUKPAJu4LzVsos20LmPXAlyBLXvYyTA9z0nFoXTcL9M8ix53DOo3qUISa/QlqFUzlyeIBdX8V2rjXR57EhHK4jZUQ1krBMcaHCmS0iPArTQagOcaviFjX/0eYBg5tDHm19i01xi8cfRMg/vQf3f45pnyA2Q1zdAd8gzh3O+cAKIojAbCOsuagXfBw+wqkLXsJFrfBvShA/jYLi06aCexZN+Wm9cFEnPQNCus+sD89qid/GeuGvVyrEK9DpYfwcpQ3oEpGX/PJP/4IPfvErcBZXGZwFqQJEb8ALm4bvdw7pmYxd4/G0vk7VVzw/P6HWgsc5jI1F1x4H5wrlhVhrsE7ieY6hr1iLY64OLG8EKakJmQcthix5lGkyWoiiwuqQ6vqQweYB6b5iXFUcaSjxQQhs3chmWrHPegsilzKaaSod4lbb9GRFUcNaH67KOXI25xO9yZ1bm1wNXsS1pmwqxwEWo2JqwEmJH/h4Fnxf0PEkw611Lm0MyMs59859npQRjRDQgnJ0lCSvNZ4M6Noat0gptMWKDqXMeXQ8ZikeEm5+mSu9q1wfpOyZkKlVOFeTlyl5PaPCRwuJzTU6WaDLCuErtnoer8QZj6eSe0WIcIogCNHJhMf3Eg6mh5xNxggjKaymSAtMWX/qpbTO4VTTXGjAPBb8iwvVmCaLWDXxKEI4lAfnS8vTEGYLx1x4dDoSZSR1ZRnND7BeQLy6x5fW+nxzKyT0BLXNqfKczDicq6hmTzhKBJU8pk1JN+6zOzxGzB4j8h72JGH0JKVwPrEnSZ/02A8g1TnLosDVEhXMsaJmePUKAwSuOKNnNbr2SaygSOcoaZg/vsvhe5ryeHHR+dPobMK7qkX01W22vrnF9bggOt/g6WyVcv02bC7w61+wfvCYu4nioPTwBWTru+g2rK2FKDGgnCxIqpJF4dCLE65v9Omt3mC8SDCiIhkdMVvm+FKzFxnarYhWr8vk6UMCfUafHLKE7vOv09vaxtMl177yA9p3fk1VJlhXMdFb+LbF6soQbTsUokMr3qE/X3I0l5y7Nkpk9CNBEWwwD3bwwx7SWYyp6EUKrWeU42Nqf4zqr1GKLsoBg5fZ3j5lNtWYbNlAanGoKEC1W5AXVEmKCwP8bo8w9CmXC2qX8aJfstpRHJzUvBJN+d++0eWtfJP9n054US25sar48+OAH//Fn/A/Ofo13//iKk/uGf7pzyKudWNmz+3Q3b3M2iinZ9bobgYMt4d8KboOp0uikxGTyQHn433WFudcubrBr+9VZEmOyVOcddjaYyEsqmt5mLVI9Cr16QnifM7A1byxOiEJQt6at0lGEe92fLpFTqBPMHmOWVaI1OHCCyAVqoH2ehpqGlqxpJH+OoErqyZ/O/YYPc752bjFm5NdTOxjXIxse5iWjwm3mZ9bkiDGtHeRxzNk+IDW0PKtQUW7U3OIx+6K5LSzh/vYwfIUkSUYKoRySFNg2zlCRMSBxnT6yKXBVgp/6rGmHWK8RKQZQpeYStOO4BVfE4Qtet4qKx1HHkbUWzc5mCQ8nBe4gwnhbILncrrDFjbzEMslscnp1jmzWuCUh7CO2tQki5y2LbFRG7uskNqA14PVLcrKUJklqXLoIKIMBFYHiNxBmUDgENUmpKDqGi5ARk4IHBZRW5QQ1FmKyB+Btby4MmN92OPXviQXYEQHTwYotYVREdodYdpzXPc6cbmOM5pyptks7vI7wTHXe4ekl0f8lyu/B/lXmMoAt+HhrnRR+RirHRz18MopTi5wgw5Ot5BGgYtxMmy4CBfAMoH61MQgEJ+pGC/UBZ/LjrzYOf+Hk4dPQY4X5PVnRcJnPkn7aaPhb9a/+xpEipWwxXZf8cXWkjaSJ16HdryglRWkNsJqjSkEbA6J9saIA81xpjmuNAvbpB4IYzFAGPoM24oVP2e2tCS5R9rtUnY8TFEQhIobYU4nm3N31uPj9T47G8+z177Dul/Qyg1jFWCEB2hUGOEbMEoQeZZOd8DlvW0CUfDwMOXeMqS4qBesdLSVxFpDLQRdHH6yJCkrjIjRruB0sqCon1Ct3ODK3nU2hu9zYx7iaY8aR13lpNWC0vhUSmErS52kVFmKE9BtebzeK7G54Vd5hHEOz4vxTM7x00cs8ykPTg8Q2lAaqHRBmTe2uEaRcMEP8VUjy71oiAkFVhuU9XBKNEmszuKFkrTQPElbiLnhpJL4bUnLCKxVzCdn1E7id9a41m7zu3s91iKHqwwmn5FVBovDZCdkxQytxgzdmDDssTac4Y2PEOU9jhcBs8djTksP3xMsVYfJ/RDjcuZFTl05pnJOUmQMW1eQvqIqHtORJb6VjETEcjnD0wXl5DH7Px6THJyAthgMslryaKwRV9fY/uot3K5gMPepToZUnZu0NiQ6fIf14/fwkppRNmCmBIPOGq7VwhvWrPTWqU4qMp0xzy1VOmYYwfbV11iUUE6m5JMx9dkYqRzJdoe20PQ3NlmeH1NOHrMeVjAfITcv0d66TVtpQv938KXHfJYi8zEz28cWlo1eF6H6pMsBcnuNle6C0cxyrNtE0iPwJvQHPfJolVm4QUuCtjWtSKGzJXp+hs6X+L0hVvaQuqJsPc/W9glPjnOy8RQwzdnIk3i9DmiNHk/BU4TtDkEQoMuSIl9yvS34Rl/wJ0cxcT3mf3UDBpeusf+XGXJ+wvf24O1U8dZbmhuzc773lRae7vD//qGm0+rz9Us9dp9/jpiEll6hf7nDZj/k5Zev4Y+6cLRguphwcPcdxMk5X9vu8QlDDk9HuElGZTUojwSJcpqpL5ikq2RnBRyd4+clr6yNGYSWX+kWs0/aLMM+Z6qmszxFVgtsWiOWGgKF8yzOClwB0q8bGGulmz3uQgbvtEHqFBd6pGeSj9OCB6MtZLdNjg9RhlgV2O4W+Szi0LdYt4uoCqR6ghpmvBJLbg0XHPo+u54lublJfq8F6QixnOJM0SgjTI0LMlzgiKyBYYgrFaJ2mFSy/kjhjwvqZIlIC1xZo0TKLZmzFT5CRpZLg5qyM0DvXCY7n/Ffp5rZ/hHh9ByRL2j1PAwt1CzByzT9KqEyDsOzuHJDmhcszio6vYo6jxC5QcghbrCCjgsSMyVFQxhQBB7WeYjcgzwBYRB6iKtXUNUpuIpnKQoWB6axvlscbnwATrEezPnyLrzZucZIeNRyHYnE8zfBdahJMP4hur9C290CbRCZITh6yO8FT7gZnjPceMy/3L3NafkNHosu9APMtXXUOEWJGe58C1lliHqK6/oY3UdpAV4IKmjORxawsmko0DQR3LNUh8/XC59CmP5N++OzJsGz5kJji3CYi4aCvXgZSxMxaT73/N+e9dcrFTyHKJfIQkNVIHSJEzCeVYxnY0RdQaEBH+JOcwO2FWE441Z/xrU4YDbrc1g4rvgVl/Sc1I/Zcglv24BPipinwseXbYJIsuLD83HFl9c9vtxf0skyfjmL+dC0OC4bonNgCwpricOAy0VOsRQsJaSewqoSz1q0aaZMQRTQj3yMEXh1iVckLIzhyagAHE62uLTRxws1ZnJOnbSZj884bRuOFxvsm4TU1pSV5rj2MBIkNQZF7hTOKrxCcXw2YzQ+4zSrUcLHeaZJ5/E9lCeJPIVBkjhDxxO0EUy1pkzGVMkC5xzvPt6jt7VJr/oYKk0pIXUS/BZlvSSvCrSuccsSV9XgeTip0H7E3jUBLuFuFVIXBed5gjd6ColhOluwQBBRo2uNrhqoIxdZquKCl9FYfA3YGlfZi+tdNNwIBC70CUKfOpnjZhmPQ5+6rnEadOBRO0c5TTDCIIQmJONGXzKoDqhLTZKcMz2vGOkQ50kol9TUVG3H9Z5BCJ/Wisd1f4FIHlHmHtSNhaUSkjrK6Wuf1FmKskk08JRlNptxOO/j+V0CN8XmBaOy4mHeKDNag4L05B7lrMJai7oApTlr0YXk5/euMt37J/yjrQRz+B4mMxTlKnndYUPv0F075YaYMynOSIoOk7mHH65S9C9xkwP2zxzSNJFTu/2Ql158jSd1wPToAfOsoEzHKAEqeUDScwRhhzBqY5ITlIBOYBgoTZgJBu0NYgUV64hM4Y4+oN2POJ+fsGYmeJ3XKAuNKSpsdxvrUoKzD5hNjvFDDx2v01UagWOUCQJpGqvO8DIrdYIVFZ7vc3cueHj3ETu+IZ+eo2uJ9URD9faapAjpnjG4LJUu8VTFjq851x06fY8fXJK81p3ysAppS8lLg5L14Q0CeYMd/5f84Cq89sorTH495f0H73Jzd4MnR7/P7Cyl+8Gfsdmveam9zWbv+8giJTarnIgvcT4cUHeuc/dkwTu15Nid8+j4I8L5iPbLr7P13A0evPcOcnyOMwqpaoQy2K5idOZQ2T5qsmB3UPL9V7ZQr3+df6Zfpf5ogbjzF4BHtSV4ftdSVjVPHkM+M4hlyae+NmlxokSgwBmcqwGNwMc5h1ESUTe8BatL8hRcZ4kYFrjbWwjzHNw/QMzPseVDpJzi6lNEt2Lt8g7XtuHK+mVmKuSPo3Xee3wdm/0cYTTWF4jaR3geNlaIoMdKIFhdHTJ113mu8xQZ1Gxvt1mpx3xspkxcgXEVMrcY4ziQa5R2h10iknCNZecFdEcx236NF08rLql/yd2F5eFHPiwd7V6f6z3DTqfi/kjx3nFFUhqEUjgh0dJR1AJXV7jMYvMlBHOkCCnUFqISCF1jFw4RBEipcK5CuObwIqsR1qQQlTjr4YRDKtFE4XgF1msj67iBxznL1zsHfO81yXH36zw+fw4784ElovKbRuhaH8ErVK6DX9WgDWp2wHb2a169dcL8WpsfdtY40isk9TnlvIVYDGEY4DZuI+oUtxTYxQTh8qYodgFNy+AiK1JcRLQ6hUV+2gBwz5oA4hl28dPdsnkQfK5YeNY8sBd/jgvPg7sQOlxMIKT9NH7S/RZOHn6b13ObMa+vKL62ZtkzS+5PO9yzHR7kFZNaE1GwrC2+57FOQTSzzJ0g8RW5B4GqKUxTACo/oNfy8ISPrTRRmTDWMaN5zSgFWyt6mx1utzrI5VPKJCE/P+Joc4mdrHLfzJmbksoZCisolWxsQUiM80ich9MBo2lKMT/jYJFT24bNo7VBKIn0PHxPIZDkziGUoBNI8tqg8zl1lqGzBO/RHn/e6/KG7lAXJVbA3EnwIipryfKSqjDYrMLlZdPI8zxq4dHbjdhZjngrtdR1zTRLCbwTvHpEtpwzLw2hAlsbykqDvrjKpUBI2aRLKdkkC1nTJEMJibQOpxqwKZ5CtgJEVWIm+5ykE5w2GONQwqNUkmqRoXWJiCTGJuy0JTveHDk5IK3mTKcJ50uP0gvx6oyqLlmGlmBgaQUCrxuy46UEyyd8eNrH6Jq6rKgyqMKclTrACMirGls5RGjIsjmHk4TeSoDyWti0IMk1d5cVk1IguhZvdsRyXGKr5sCsjMAKh6gND49X+L99/B/wn8TXWD39FeXZiLo7YHEWM8guE/afcKU4oV2MmaUt8rTPfthle/cSg2HK5vSMx0aDrWkFki89/yLZYJvF+IRJ9pQsneHqlDp5hH3aouULos46Lh/hdMFppGjbhL32OgtvBW9Vob0tuBFi7/yYThvmOkeefUjQfZ3KCOo8h6BLPVjBn9+lOr2HCUN0NCSKOwwVpLljKSCWNVW8xsq6j1ACz6sYaZ/3H57Rzc8IbE2V5RjPuzjQiIbjbh1SNPqVqtZIV7LrN9yfeRDwvVs+v7MxB2VoCY+1dsbV1XWy7i0G/gNeby/5h19+lY2ziIMf3eOV6Qmz8e9ynLXw7v2ITTHmhu7y6vbvYkzMoBAsxBdZbl7Ga+/wZNrnLX3CxB3y7uwxyf5dqlvXufr8Cxxnb2JPDnGVREiLVAUuFiy6MeKTU+R5TsdL+fZzHV78ymv888G3mN/3kHfehXmOXo1Y3S7Zu215LA3zEZAXFwe7RnnnZIlDNQnfViM+rRcERjqoBbK0OJNT5gLXmiGGArczQFz7NuLxDCb7UFSI8a+hnII/p3d5nb3NgBvbqyzbQz4MQv44eRWd3kWUR1jfAR5CWQg9kDFhR3ErMhz0X+DqfEJbLthYj7jWNXw4eshdu6RGI4sKEWvOCZm5LVpugAtCstZLFN0uxcrzrOWCF9yPWa5XvH3HZzSXtNbabK07XujNGeUeb+2XnC4NzihwEhtJCuOIdIUrBW6RY7w5SnWoZA9tVxGFxiWN/Ur6IdbWSCqcrmCqgAznL3AeTYwtAjwBlNgoAB3inETWlkvegv/01kO8F57jzya3ycYDXLVAVgF4EtePoH2bWrTR2sOzJWoxpTt+l5e3PqZ3NeTn6x3umG3mNmWUpsjxDi6sYfc6TB9DFuMWc6jnIEOUCeECM94oBxxWiCbSHYmzF5yEv4JV/Ks8hU/XMwXjReOAT4cOfK5eaDgK7qJGFfLi68/xFX5b1l+vVCgWUAqEq5sbiCebC1dYRFU3E5fABy9AegKTzZkKxZutNtvXYeBN6T86QuUZrie5spqxrRVmumR5FjGSglMDaIUkpIxbJEOP8W7FRJ6TJY68zil0wD0bNQdeC6oVsdPr8EpUsTrTPF7EPKgD4kCjtKYmIPQF0gepLEPhEVoFvsWYmnpZNeVgKBjPUt6PBLs6IlJzeuO7dIo79Muc2joiBbiaRNckoik6laixukDIFno64dxmJHWNVD61EJhKNwRkU+NQhEKQ2ZpSCjyhyCuH03UjufQFOj1h/sGPeHcU0Esk46pm5jTa0ZzuPA/PCHRa4EwDGhPKIWzNaFby/3oYonNJ0IUVDJe9EdthwEEWMi41BR42FEilwFwUBkJ+5ot0FlebC6/vBbTRAU5hJQglQAmUChG1pqpKKtOkBqBr8rRupKNOQrvpzEUmZ6hPiMs7+GXB+cKQJhVFGpGLCGM0UWAoRYhra9CaujWkfUlx/fyIL/cGvD/pUgmIbCNLzbCkWmNqA6K50WR1yeMkpb/TYbC6wcePC47zmlRrUgvTicLmtolEDbwGeFJeZNIXC8yHv+ZJ4vGHu9uI2SNaytAP7hEHsLnXZuv6LcreMb2RZjEHPzCgBPn288w616jPfsxaNKYqNF+4fIX+5i3c+RKzeEI2OiXTFTLwOCRHZBa/zvCtIA4AGXNgHSvtEBN/xFwN2RlG9GwNrQ1EHOG8HusuIR5u4JHSPvuQ3A0xso2lotdSnM+m2PY6Whvm+AyjFiGWwGsRB5Z0mbIwIWUVQDDg6PFHnD78AC8wGD9EKY20FiNBWNM0TMuyiZEUAikl/Zblm1cVPx5LOl7EV/7gb+MmYybvv09HTnhhkLBIM+4fn/Dt7Yxb2zs4uUJ/rc8XRg/pGktw+BadkeEL4pDvrSnWtr8L/pCeOEYYw2J8yulSoQOflfld5ucLPtIKM8l4Jd1n7TRE+TdwlUIkGt+r6W7H6DggG6VEyQyhYdiDm69c5eylr/B++3ssP1ogn76DO78H80O0usSjL/wO3uVvE8Q/pLj/EDlaUJclsm46w01cGoABa5vGsnJIITHIxhIkNcKALOdsd2rm3i5L00VOe7AssdUCly8Q/iHCFcR1xTdWDnlufZM/2vwuvyluMz2NcQ/vIudjHBYZBlgpsEWF1BpXxQw6C9bCNZaLJUdUxDJgHq7Qub3CSvmI3vKQWtcsg4D1tscXkykb5QMexld4onax9QAWNZ3kkC/5Z5zc2GJZXOIpc+YPPiZJK3QvZnaph78KL5h73D9JmRUWoyVOw8gFCGMQ9QXkrcih1uA8rGxB6ZBVjvVyRJg0jQUtkbUm8h/w4rUz5GAbuUi44zwWZ+u4SkLLg/ZlmNS4dInDkLQd6zu3+Eeb3+W/DLbYL5+SpQm2yvFaRQOAK3OUGIPXQhUWZ064F8x5d1Dxo81vcS/5EvVkCwofMVeIWQrFU1wvRpxvI0og0bgqAVEinMDRxcnPWRRtjcM0ckapLjZ+cdEQEIBsgIvOgTOfahkQ8gJa97n9/llD4tmLu2fDi88aDg77N0yFf8+VdXcYbzsm/X2iM8tMV7i65GHtkTvR9AlDn2G7w4tDuJYUPJj7vF8qpPTxZI0wHoFSEDQ99I7n6DnFxHo4Y6nztLkH+CHpMuWTSUxUB2gv51L6gN7pIcP8GFt7eNLREY6iLlgahQYCBLUoQIREbsksn5DqvLmulEJXDRTUdxZX1/hSYW1NKSRKSpyRmNI0ihhP4OyS5OEveVDvoAvFpNJMnSW1z1QDAhUEyDLD6AqkaNSI1BRZyZ8/9lEM0C3HirBs+AtuhgtS3eZRVlMaSe0LfCUbKrl4NlzgYsjmcFqDs0jxrEQ2KCuaPUQIkCC9AEUNtkKnGVzA63RRoHEIA8TNayujWaknxMUxXXNKvhQkSU4580ldi8o6PFmiWj5VWyJ1Rm1aRGtddnsL3pjm/Ka9ytQKAuNAObSEtNYNr8I2SVva1hwvEnqr61xb3+QkzfhkVlLqhERbKquwtcOWFuFJUApbmosseo14epfpn/wz/vTJl+hm+/j1kn74lFjVRJtdLl25Sd7y6c0qzs4NvgCjakx3g9nta6SLn9A/W7Axz1jt97h64zXeW3qgTylOH5HkBXgOU6cEdUTXJigjiJXB82NOrCTwBLV4RNr+hO3dTVYpcbKL7PQwnmNgK7zeCiLyaR+9Szl3ZO1tbBTTiiASJbnzsTJgUdaobotICWoknc4QL12wJCYpHEG0xv7JCecP32aZThj2OihRN2eCC4aGsK5RuKYZQkqUknie4Y0dySTwuXPs+Oo3v8325hZ33vwJtZjzYjclEi1+eTjmejjimzf6SNkjGlzi5vAxlyJNcHyfVnHEleqQ766PuXXpW5j4Gl39CF/mlIvjJu4x6tGdH6BGB3yYC0YjeHlxxLXzkn0RgmvDolEYdlZ81HpEMq1Q50ukSYml5ebtdfzXX+FPNv+Ap6d9xKNfwdkjOHkIS5+Dm79L69ZXofsm3vtvYU4XuHTZ8HBsk1MhZNNsFra5p+MppFBYvIbSX1fNXlGWrHoZyl9hxAYshoj5FJsmuLxCJjOgRAQVX+gc8fXrMfd2/j5/JL/J+aRP+WCEOjvBmALl+zipcGWFKDOoYmKXszb0mWvDxC5Z+JKBbKP3LtOLZlyenOIWGUvl0ekrbhYVb2T3OWhJHqk9EtcnWnQp5o/5rj2k3vPYN8/Ri+D03Q/JlkuyyKNc2SDuXeaGe4L39JzjxFDXHkI7lsYjx8NpjbAGVTW2LmEkqBZGe6iywooUwhTlKZwGoR3SnXFr+4DB3hCx9Di2GU9nu7CQOF/AcIhLeojFFGtL8tBhN9b4e9e/xbz3FT6ox8zOl9RVia80URRQlj7CzBBBiChDnD5j5I15t50x3b7BT+z3yI6uInWMXQjkBMTiANvOkIsriHQOSQVF2gCblcAxxAl5AVK8GBqYCiu9ZkghuagrnqXriYt74DP74wWJ8ZnK41kdcKFqaJ5zcdttnvBZ0+FC3fjpIOy3aP31SoV8ihA+LvQhboGvGu+IbnKOPSH5nd/5Hf7ypz+lzOZc3rnEH/wH/yH/7Q//FYu8zVSmBC2fgYJU3+RBq811cY9wCX3haAmNj8QLodIVyzncVVs8FEN+0yp5uTql9g2YBFsorK7BerjK41iWvOl7rBcRR0nOxEn6ocP50Gl77CnJzDWT1qltDpGpBCtqZOSBB3FouByc0c1qUuETt3tskTCMHGudEfeWK+jKMXIeLWepjMBZTeggkApkTWEsuTEoJG3rGpBh4BPamkpK+j70XcWhFcysbPzawiL9JnPaCah1zuL0Lud1nxmSVFi0bRoTuqyxQlBnFbasGjmN5+MiAbZGWMNivESokOs76/zOluC51QQvO+W//ahCqRbK1ZS1RDmHrWwzUZCu6b5fHBSa612AE038n2iiCb2WB0piS0M5W4KrL/aSRp4jhcTZCqcNIlDIKCDwY1Zlips9IhtkbLVP2JzVnLuAhc4J8JGeoKskfU/Tdjn9uoAywm5+mcEbS76sP+GPzxxBp8+N/w97/9VraZbeeWK/tdbrtt/7eBcnvEmfWVm+WMlisYpks3vYVuruoaDGjG400AfQl5i7ASRAECRMg9BMD5rsZneTTdNF1lSxTGZlpYnM8BEnIo532+/XL6OLd0dmtS7YFHRTgLiAwDFxsM/Ze7/vWs/zf/4mNOz3RzzIFKW1OGGRSMqyIJUpJi7Ymfp8ZXmJ1+NzWsOUoS7p54KDRGOMRWBwek5gdraaNAoQekq8/1M+OAtpe7Bea9BdarMURIwbb/NUWE7lI9abJ3wpGrHojxlFK3jFOudji3R1bm5GfKE9onvlMrteCBEE7YhoCrM4JSsMJs9pt3wWRYGwGhsoUkImRcEsrqakw/4xxfoyV9ea5NEytgzwTIaorxLrRbKyxirH1GYnpKqBVh5T0WQnPmYQj2iFdZqiIPMca60afhAgOmu05RHTk132+zGzkxn9/gGhZ+n6JXtFgQh8osCn9EQ13QLwJDaQeKWhFngkznHHLjNSHq0yR40yoijgbCK5Go159doFHqiLnJ3v8+W1JR7ZdfLnB8hBzFeaM660CjZ+5S1qj8bUPn2XxbUbDA5GDB//kKX1Jq16gyCZ8JiU08Lwje6QCxzw4bHA2RF6e5mxnxKefciFzhTqHmWzy+TKy5j6Opzts1mLaShB25OYtVt8aBY5uneIff4cOXgK2Tn4YzDLjO6eo9IawRSiSFK2AjxbYrDgqrg0WQlBKn8WWR0BVlaRac5IpDZYYXCRZbzRI0kC7NlDRD9HTCcIUYACV8QopXmpbZmt1Pm/L3+dB+lXqB3MEM/vYwa3EbNpZfDUCBCRoNJblcjxjFJPyMs2LLaYxuuUZsBPR2OceYP1qxfZih/hFTPOjWLVM7yyOeA/3foq/8G8Qzbqcivtc9X2+Zb8lCvbju833+KHszqpEXDuY/YfcDIqOU2XCJclby8d86rL+OjYMU01IhUVKylMEU6A8aCUlXu8yZE1hy18yAzCK/E6GeVSG4Yd1PmM5uIJ41eu0IpeorM2g+gi+uc91L0d3KwPQ4Ekw3ZAZyHP4w52bPnOdUd32+NBPuDu6Qkf6SawhO9LPPnCOTnD5n2s3uVg2ub37nsk0SUYX4J4BGWGHVhE/AzRvA/1K7hSQP4ctETkHjiN83KEqFG9YYCXImpDqIWQN5G6jp3VcboCIODF1KD67EWzJeYsqM+1kZ8zGF5YLjjj5kXCf37efkaT/Nv1N157Q8Wh1+WjmeCt0hApgxZjyBQ6B2EsVtYYupI7gWQk6sSTmH4pCAIIpEPVFZcDReYEBZaZNiTOkSDQaAgUwlN4HqzWp6wXU1LroLbAup+wIOFaa8CtqEtiPQorQULdSgpTEuAIkQhlcS5nVGqwgoaAwhganqImPSwSzxOsqpJRYTlyCmsMhTNU8wBZAQRWMxvt4hNjo4JU+mS6BAyuNBQayA06TedmoAoR+lihwUA6iXFAd3GZb22FvLyYseqf8bMHfT4WHTxlKKzAOFHd47Zi51hJZdw8B+U/ByuqQYKTAhkpVOhhC4uZJJUZpJ2zcIRFIBCu+jsRldm2qkd0PUdj9oxpnrDW6bOUJCwZj6H28UyCkpK6L+j4JU0MbTfDKySOGwQ33+D16AOuHRfs0+N6OyIbn3NnasmtxTqDEAKjS9IixeYFOwPL8tYCN9cH+KZPXxsGueUwtUxKjcTi5k9TWFPdq1KAzXGjB9z78JC671gOQsJeh41eBMEl7jausnNap1cfcnPphMv+jJkKEarH2egKZX6blcU6t8ITaqtX0a0FXG6QrRr1hsd0lpEWBXmWUS9r1IMSZTTOg9SLGOemqtucZpqkTHaWeWWrhdddxZQBwo3x6z0KtcRp0mFF5NTz+2gRMJPLpK7OYenx5HxMVGvT9TymLuXCyiIRJa65ST3oYc532DkfMxuWDCanFDrhUgOmxYTSk0RBCIEkT0uctThVsR09AXVPkiufR2WTLFpDuBPs0NBet0zLGvXigK++VCdbfJU7H83YrsN5/RpHRzP2Zw/4cq3P1dDnyptbrHs3eSP/mO1elyz32fnJj+j0BJ3uMq1ZQr92wE9mT/l6L+GSf0j9wCAnh7iNDrOFiOLsEzZlhrsosH6T6fZV0pXrmEnMSr7HQqdGp0hRazd4XFvi7rMpdvcAzh4iZ6dYMUB6HZLdEeluhDc2hL6iaPkI42HTks9086KqGJxUL+bXWAEIjdASlAVX4BTkKzXy2gL25BjGu4jBFGHTyjNAj0HkXPAcva7g36+/wofiu4ijOm5/D3d4G5ucQpJh6z4E874yMcgkwc4mZMs1xEpKHKyhkikPkwmPxz7R5q/z5Vv7RJMJM62wQvLlpQHnN7f4X+pf5XCyxaV9zTX3lC/qx7yz8Zx7m1/g43SBQVSDsw724fvMhmNuJ23EZo+bjSkvr48RFOxNLCI3GCPRRY6QJRgFWkBRVv5ygUHSwKYaKTUynGFXfWyxjDpOCNU54rWIYecrbC6lqIUm+ukt5PvPoH8KgwLhMlxDY0OfU9umf57whjL8iy2PO1nMQ3HGewkkrCA9nzq6YjaoAhOnUDwmzuAPd5ZxCyuU6hZikOPsBEYCN+qD+hSx0AVRxyYPKr+5QlUDJS8HSoQIKh9FUSLqY1yzROouQoe4uI3LdTXAnksfHKayV5j7I3zeS9m5vMHNrxw+s2Fwhs+iq18MI2BeL0jxS1cy/PWggjMIJFJLbJZX2hhtcM5U+d1KcuPqZdbXV7l9+zb/9J/9M+49q0z0YgNe05GNmuy3Ul49G/LjZ02G601e6sQsHKeUhcT3G9xqao6zgsNpSnoyQw0Cho0aj4MWrsgoJwZjLOAhhMWZjFqZoccBQwxKlLRMCGWVkSv8iH5e4AlJ25UMi5LMWKx1+Bq0EggJ7abH9qLkWksTjh27mU/WWkBeusrl7Ii30xQd11kzGc9TiZKKegU0UQiJQVNaicKyKCxNqZhIjwxHywlCX1L3A0zh6KiSurDkzpBTkjmYaUWcG4RUWJGT5FNcaSidAQpyoIgLnLa4+QRZzIEIbHVAO61RVPrFTRPzumjg20vEZFg3JRCW0oK1DpcZRDYvElTlSSWsAW0rI0nlgZuXwqGPrNUIuzVkWZDmMS4pq0teCfCDatPUtppuC4nxA8LGAu0QlkXMo4ljabZBdCmgxw4bSYE2klx4OKXw/Yr84jcF3cWCUAWM2m9ytPAyn9T+Zw6LHUwgKaMmUd2hsgRhHTLw8SUEThBnKW54hgssw3qXy+tNloqCdObRrkn62qCLsmK1mxdapYq4LKpwTZyOKcmICcitoKbaqKjO3TufcNA/x3MpF7dCXn9zmYvhY06Pz4iT+2x1NPGaZFD7Or3wjKJzhfeeTNnr58zykFGsycucssjRImEk23SakkBosqLgNEtISkOQh/jeOSqfMvZSBq3LnE4OKeKUy36brsiw6Q7n4xWCaIsejzhxJXvDgvu75zzb3yNOEtLmAmk9ZDyrUa5eYmOhA9MRUrUoG2vEj95lNJ1iiikTfJ4sbNMfPGU4mVSpIFGEpzx0UVIYS5ZkRI0aNU9gLDx4NqPUkqg1pbukUOu/hn73kKviIY/UNj867VHP7jMelNw7j6hJy9vLCS9f3aDwt3g+3OBSEHPzVo991QD3gEXp8eigS2mf8NLaT9lqX8Yc9uGtS3jNiDQ7pyglPzG3qGnDdv0TelvrFLUNzsIVYrrIkaXmUmRzBdNYYmwTHAGnRQvX30Vm+9hWgex2wXRxI4P/0Q8xQuGtGC5sRLy+MuHOoMadvRKZFljhsGo+naYC4ByuMiRzEAQZrEjKswjnBLPBFUgSZDoGk+MaElFrVpS2yRRFTHJB8p9ar5E8WsEXTzD0cfkYNRjhJmfV3hpbRK1iBwiZYRsFDb9gZ5IxGodYGSDLADGY4Ka7DBe6EG7w1eY+X5Aai+P3F27yvdl3yPZqhKefMvb2iJZarFzssbP2JT5IVhloRygL8qUruPNTODuGwSHFIOTn6+sst0O2yn32RwmT2EekDmGrCF2MBO0QpcXlaaWrLiNcOSEMc4JWgKm3cK6G9XucqgVOP9hEaoXdvImrXUHNmjgNzMaI8jn+rSHc+FV41mE/nPF73Zd5yVuh6CoaLy2ztpyzfRzz5KSPkivIoIewOYIx3dURnaZjcOIRn/vwwQ6i1YVhjEoH6NRA/zmuPYBeRNg6g8Uziv42nPqYwiGJKhhJOBw5YespvNIna19FTjYwsw7seqj+nPI9n4LjXmgm51RgNwcYpEH8Qq705wQFN/euqeiOYu5j47DVZOOXjcv4S77Gg+fI8RHDeoOjehtpU8zEkBYGUBUV3+R4uiCYKfrSwyOj7QJKDfghflBnYjVWC3qeZaw1M12ZjQVGUDoHviSIFBcWJBcXDBtFzu5YUvhNygs9FmuP+cokZiS69EzJSWbA+gSeQGEpnEQLS2k11lk6wrCgLIXwGUmoWUFdCaIgwLeGSKasYyiEJUeTe5bEKiaZweIjfEVupkxmkBuDo8AKyLMSl2mMc0ht56wBibO28hGzlfxRCo+uTnhdOFbNGkXoYcwOnjR4WmHcPGo4MRUzSVV7HziEqRg1zvM+m6BZTyHDEL/bIPIgHcSYuPK9cZIqYu0F28fOtcHKQ9a71Fo1Nt2U8zTjo1GH2nKT7a37rKcZs1wQO7+KUfQEvrKoQNJcKel4gqy1waD7uzwabLCjf8RMQ+E3UA1LkE0htijPQ0lBKAS5LknGAzoezJoruHadzcUJszNLO4SRU8TlHE2wonq95qZqAoEVEkyJyUckzif1LMrVaNaX2D854tGDHfTsnNpSxI3Xery9rolPzjmzuyxmktrSmP3uyzRblwnqa/xsYtg9GjLMPcapIC1ysiIDO2NkC5YWagRCo42hn+YMc4MSAqEqELyuxwzbVymMZDCastL0ueBZXHHIZFqgw2UudR8zLVKOpgXPDoc83jvk6PyYRtCk7PaQvqa0EVsLbeRsjBEeun2BfOeQ/skOWifEScLTzStkg3POBidYSvwgwJMV06bUmixOiFotooaHFIK9sxI7GNIqx/TqQ9pX/yHFjmPz+V3S5jLfG22Rje6ivBHvPTwmsYprrZSvv9YD2eYku4SQEd+5XiPzFnjGCa809tiZLHJwcsIbnZ+yuXWBjX2DcA2izhqJyTBpwqfRZR4VK6x6H7N0ISRt32AWrjLzerhZgJcNUE0Q3U1GpqAuDc9NBzcaIcZPsFGMu+CDuIqdOby7H2PNx4iOY2El4o2FIWka8IPnHnqUI5ytZJFzKjsCrLMIaUF4SFfir2iKWRcyTZxcQORdmM2QRY4JHSqqgy9xswTSFLWQ8N7Gqxyf3kKcn9IQM0wxRY1H2OEZqsiwM4uoz9FoW2LrJU1dcFQIdo8ljjrYGmejAW54Rv3CHoIF3mz3+JUwQRaau6sr/IH9DmfPLqMOHjMtdtCLgs3VkPGFd/gweJknM0FoHWUvgeYedjxFPR/hBhMebzU4b1xiZfGANQYczyqfCWEUhBKcj9MeUjvIcqwpKuZfmaDChEbTEje2cGEN5zxSV+P+o0VIfR4udzAL11HFCk7XIY2x8QnRygHlV27iDb5AOniPf7PcYi+4iowU4ZUune4yt84m/Gx/AIlEhl0UEZaYbuscrpTEfRgd1eGjM9zyfYh95PQEV5S48yGIR4hiG+E7GmvHpNkaHDYwsUZSo9pQHUJohH9M7fpTZlvLqGQDk3TgsIU8HCPKKk3LzeuFasAwl1hSXS9O2jnb+/MhhBS/UE/YF/5L1fpMJilfSCl/edZfCypIqKjxZYrUeQUk4FDKIwx8nID/+V/9T/yTf/pP+e/+T/8d3/veX/Anf/4+yWKHOBnyyWHJnw5LVpsNbjTPkEdwct4jjmKWGhPeznKeRjWUsORa44yufBpMgTUJMeWciq+Q0lY0fCEIQp8vLSXcFAUrbWhgOIs1g8JxkKXsl7oyCvIFCQLjDCuBpWVzTo3lsKiD8irjIS0Z54u01YTVIOFk0ubdeIljc86hGpPXJDpxhC5n0ZMsCs20sPSBDhIlS0IJXc8RqZKohNT4eEqRGcthmSNMgedpDFUBINF4UmJRVbqCB0aUJLEhDDx8D/KkoCgqI0yMm4vcK22vtLryL5EOpMI6R0vFvNSZ8SuXSxqzBvf6GQ0rSdOc0lU6YZFVlNwXuvkXtO5K9D+fgpSmoiUqVZldagtWVKCOLj+n8UjzmWlZbbGGnmqsFxIGXV5fTIlmMz7qe4yjJrq9wuvhjM7SGZeinH4qOM8gNxLlBEN1BXF1k9aCxBzmvP/RiD+522RgQr5Yz9liihWK1Zqjrn1mTiClQ5YaXIkwMZoeE+rES9uowxOccYyKktL+ws37Ygk+QwtxBonCU5qeJ7jWUFxo+TwYxez1T6FIubGouLJ1hfTKr/FU5ETeR6y3A7z1CzQjiPM2dumL5KlltPcD+rsnjJOEPB1jXYmbT8AnsaKMIiK/St/wtEZllfRjoBSerdOZhNTPOjw8j5nlBb7NaK4FDDMox7uMt27SqN3g/KOfoeOCRn+XhXxETTWpiZgAQTzRHMw+hPgim0uLhK02ZZIxyQzH5+cEgeVkNuXOmSXIhpXreKERUqCiAF8qQmspS02epzS7Xd5ppKwEY76/V9BtNvl0LDkOMs6cz9V6jR8+zZnEd1lWY/Ymjttnz/mdGxFXXv82B7VXEPf/iifv/hGvrhjit/4xJ0mTo+QRfXuV+vkHLAc7BJd/jYXGl2joP+PjWYOPZyHm7BQx3kcnBTOheLCU0fVruLDF0PQQE01U9LlWn7HoR4x1inIZp5nDDMeI4QRXOERtDdfrIYYp7uQTXHwCQpDMtjkPe7x00bL9co2nP9HED54jTYGTXkWBleCsQSoHoY8rLSw0sCu3sINjpElxuwe4skSaDFSJaEe4oIFwPuQFpfa4a5u4023cdBfdfEqhGoixwOkEIQ0usJBMK8pxEGELgyohXIvQnTV4FiOTYygLrJoh8iGJXmK5k/LSluDGWoc/iy0/OOgQPr3LlWTIkjrmRj1gdUXxvPs6f3C6wM+fTKiVE6z1cJ0QcWkVOgr37Bh3OiB3Cxy2FmmEGaYNpBmkGnSVusF8L3bCgbBgCoQ0NHsx69sRYmuDg8YFkpnEZSnIFdzxBHe6hxg9Rbo72AxEnoI5R9SmsLQE7e/iuoZTz/Enp1/iqQ83OwV3/Etk4TZXl+6hkx1GBw8Zl226Yc43F0uSrQ4H4RcZ6yZup4t8MsE9ewLDc1x2ghAFoixw0xEiquEaU7a3Yf9yj+z5Mt6TEpvFCDOXfkmLaRTY7irCfAHn2ghyRCvHFFQxxaWPKES1N79gMcqqwapAhur1ecFMdPM0os++nhcFzs39maqv5mahf7v+pkvoDGdLmOWkqcbZajIkhETI6pyw0uf6Ssk7KqHdkKwFmkmiOc5hmHk80lNKA1b4OOFRWkdbGbp+SZ4V7GQ1dBFAQyEsxHmPCWN6YcY0l3wyukm9POZcPCOPFGWRodIZbelY9DWuLDlyjho+kdBI5eh4jqbnyG2OX3h4ysdg6WcFWpcEssQpKIzFuhJfVsaGTla1rPMMWRojPA/lS0yuKXKNKQyytHPn8Ip5KJypTGfnXlNIh5IFV6KYty/BS+xzMJQ81oYyL8lLjZMCUQoobTVEEMxTvuZnp5SVH5MFdOUHYZXDagtCYUwVGYuhmhxYU9mNWPA7Iao0pKVCeh0udzxuuCn3J5LBoU/eucTXlzJ6C4+4iGaYZZymkNoqhWXGMvvLrzO61qbWj3j04IQ/vh3xcFZjNdLcUMecOMWiZ6HpMTMSI8EzhtyVYGKcaDPTgsniJWqzc+TJjGkJSamB+azwhfxUuMrLBfvZ/S0VNL2CC2HIjV6NaZbx8HxEFo+5WLO8vNrBu/rrPF9aRvofskJAtL6Mv/ASzXOL661igiaTRz+n//gB/VlKkoyxOqtkV04zSx1pLlmMCuo4psag8gLpYCYVx2jqnqM/HHF+MmNvMGV7pcFyMCMTPsngANtYJbn8NSZ3PmR8/JhafERncoyWPr7yieyMpAw4efYJbrIIqxfo9ZrkhSIr4KQ/RMqcWZbz8N4+LpugKNBFRfH3Io9QSiLtU1hNmcQEqx1eaVq+0Mr58HifWQTHtsZfnsb8PPO50fR4vx9wcvCAtj1iWuZ8cLjPtbbirbdfYXz5t8mffsrp7Z/gh5Lrb3+F09orHPY/ZeStkD8dcyv/K+rrVymuvsOrfMyxKfhRvMikv4cYHOLiEdnhCc9bIwarS9SjJoOwi51EqKTPlj/kYt2QmxmphkIVJNMYzuLKJ060YfkCwijc+DEu3sXZEq2WOWlu0l41/Marlp1unSfvPkfFk4rR6HsV2W1OXRdR5b2Gcrj1S9g9AekhnI2xxRhhUpzLkU2FqzdB1UD3Qc/YoYacbWMPNcr/Sya1GjIJcPkMQYkN5jLEaQGNepXEkkPUlpjlFTj2EP090A7rxlA7IhcTws6YG+uOt7cb7DrB//VkkemHZ1xJ/5xl+5SLDbjc6RGvvcS76UX+9SONHJ5hpAc1B1tLyGaK3R/D6R7lfp3+Qpc4yPE7BlFMcYlGlGCNAM9WrcuLDcBakAlhfcrqpqCzvczhwjbjsoGuxwjVxU5AnBwhhyNk8AyRKlxeIspzhJzhegLR/TWseZlca36Ur/L80QJvLKdMwh53wy/zRvuQGyt3GDzZ4WzQQijHl9s5yxuKneZr7IkQe7SKeJAgDk6xgwEuPsExASOQ7gwbC0S9ztKaJe5G9Ncu4T3wceMRmLmk0YGINPlCiPDfwrothLXIeoZpC2RRglaIohrGYKj2lHmudMW4/Ew8+Z9JICqW2Oekxs/klsz3pV8yQAH+C6BC9VR09dF9TuW8fvMa/7t/8S+qjVdA4AcoKfjCG6+xun6Z/+Ff/SEPR1O8c49Y1zgqVhjV+7zePOfRKOODwvJBDp42BMmQB2WNcVpR84VlThNyVM6y8/QB5REqi+cUSWOJvXXJm8tnrJQlj/Ie3oZkbTpGDnOu+iltZ8nShAexx0z4LIeCkIJdL0I7n7EKKHPL0QhOY4ekQwvLaHSbZ33F4syw4Sozk0leFSeLsmTRK2k7aEtHpCyhzLFCgaeIQofLCsgFfQ0DJ7DWIJ0lzyyFsUjlqEuB1gYhFF5UgQLOWAqj8YPK90DnFpeWFU1QCgjF5+Zec2dQYSsggEDiBSHja1/G+7ahc/fPWExLNr0QYb2Kym3VHPVyVQSQsvOD04HnI+YgkfDnVAxjkaXD4GGdRupqCirUfPJRllXNEkSkLkCUBaoGr/U03+xOuTuKOZ9aJodDmr4iXL7MhZZAqT6uAC0UhapR2oDReQd3/xWylRrJyQMe3X3Go8NzgmaXhesrXA+nRCcJ0TBjmBmOZinnha0AJunQtuRs0CcTdfzGJdZ6i3xFP8Dre4xESOHASjFP2hYoZzBIEBYhKnlHr1XjxlKTpXoLZ3LGZ2dkqWalHXL58kU2l9ZZSVNaLmfSfpnj6CJN0WYxnNB0jlR0SeNj3OwQk/QRWYZ0ld5JKos1oETJSqPGZiTJU40pDWelIdMaMy6YFg2KqEAEMeHUcBzD0ULIa+s+q+KETKdIdwXbWuONlT9ndDqmVQYcTQxxVjAtNI1QEglDy4yR03uU0QXqtW1q+TGBm+G7GSavQKtk1id1gkh4YCErS0Ll4yuFwBIohVUSmUz57q91efOrb7L07z/g9nGNn320zwfWcXG0R7ayTtBdRK31ODgMuXv3MbqcMO1d5HsHS+jzT9nMnrEuEuorv8J7+gscPX2f/YnP4Pwe/6BziFi+yI/Pt9kox6Rbt3jvQGFOnrCQ7jF1CWk5gH6CySQuGDGtb2BPTxDljMWOZbMX0OwtEmYGLx5zolZwgzGyvw9FDDhsMoHZGGmmOM/SW7AktRGdyQE94zHVy4hOgPRPwBRzRqPCRXOA1QqcBFnTFKKH2E1R5Qzb9BE6RaYJThXQCcAPYZTgkgShEogUZsdH9gdgx7hFH2HbuMEEmaXVRLUwUFhcbHDkCG0wLufeTFLKCHveR+RnEIKIAmzYIC4W+csanCzf4h9dDTgs2izuDRgcvIsXObYudEkur/Lj5S+yGaxzf6TQg+dMdZ+SBTynsO01RKONYwX5/GPcJMbakJnXAQxeeIbLNSav6NOEBpypaHseSApsqBALLWSjQxks4Nc3cK0FXD9GzCaIVhvIEWIASMTwHGFiMBqkIs87qNM+YjxFNiz68JzDwTFLF1vcrb1EPVW84nJ+d2NMHO0xO4i5VRyw3G3xPyx9k4/1y9j+BYQMIDxDTL8P+ZMKqLYxBD5CdLFJDZPkLLVyBtclabqMG6RwZsCmoAwOD5Mu4vaa1aE/2gd9UAGpXb+qBco6Ine4aQORyDlpcV4UvJBXVVvM5zp05hMKDAjDZ1nUks+ACWFfIBR/u/4my2mDlK5qxLSZT8AlQilQgpZwTPwW5wtNZpsjXpdTjpIFJqs11soZ/llCz6V0PJBZzG6ieE7Aoq9oq4KBJyijgCMVIh2cTwRJXvBINGlJRTF4SpZM2C8mrJYOv5wyS6G0gp5X1Qsehsh6SM9SlyVCGrQMiSKLbwq0c4w1nBif0pVIaxgbR5ZakIbQkyhd0Xe9SGFwYB26tJQSQhdgSjBxCaXBOgehnNNn3Wf/JLJyqPcUnueRrtyk/NYrtEf/luSTIVvPFHWnGb6IQzPVFKy6hj+PM3NCIUO/Ajgkla7YucpV3UpKAUJXPhF4Eqkk1sxZrp6ikA1UkYJybDYs311OMKczPkgVR2cSP6rTSlZ5qVdQXzhEnIPOBCURWgU8m0Y827lCUV4lyR9xfPeHfLAzQMuA9sULXNnUdM5mhOcJZ6nlfJZxkBdYK/CFQwvDeDJmBx/TXOV6Y5PXlo5YOs8YFU1SZzECUNU1JuWL+1dUCggpiMKAa6stLjTq+J7ktH9IOkrxA8mFrXUuXbjCioGVyYgs3GAQrKHkBqu+pRWdMZVN4tLDTk6w8QkuzaooZ+FQyqBNZQreimC7o6AsEUYjCsssN5hZn7jMSUWCbWsiLSjGhhO1Tn6xzYo6JTFjjIsogptcXJnRTO/QFzXO6pbhsCQuC5yGIIQmKUHyFD2JsY1r1IuCwAyJZEKaxehCEI+eoQtDzQ+RuSbRlfFmqDyQFl9JfCWwccYXbsA/+2ff4M0P9/jDd/s8fJbx6PgDkuPHqGYbXVuhtrLKeNbj7p3bnI6m3Npe4qf5NdKfPmd59pBeccz29Svca3yT5ztnDAeS+2fHvCOesnyxy8fFLeRuzvLyEn88hKO95yzNnnGuRySBw50PcWMN0iduZBTJFGZH1OslF5YEiwsL5ES40QnH1sdNNZztIpIhoixx+RRXFMjsFOc5GlGJXMxx00dsLhS4chVRW0LVh5BMKuBYVLp/oQRYiRMKggwXRhRHCjkeYCOHUAZZJDidQUdAo4mbaYhPwUyQdTD9ED6NEWIf25yh6iuYQYqczSrg2ghsaRCpwU0mlb+DydmTBkY17HmKGJ6B0oiWh6s10WaRj4XHZGmLwaZPq9cjnObUHt/FuJKVtQbdiyv86MJrXKvd4mdljbR/jhzdo/QWkaWExjIukBCI6h6fnGHHCanfIFM9hNJ4YYKJNaQSAlP1G0ZXQ1QMTmbQCVCdNjpYQEXLiO5W9bPjAdLXsLoIRYEMJG4yQwzH1dBZOArbQZ5lMHyGzBNkP+co+5Rrw5xP1t6knzSZ6pK/15gibj5nsBezMjrm1XrGn698mY/U1ygmN8E0oJYisveQyROcTZBlig0sqBYua+DyAE9IVjan9FfWcMMSl1pENgZpcEiMbsKRD1MfMRrg0gOcHCMaTWjnCNPG5RaSGkwDMPOBLpLKj2nOAHcvzv8XzFgBxoIw1f+9AIvnoKewL0yef3nWfxFUEL9AyHyh3jg5PuaP/t2/q74pP3fGRtRIbA6DI06dYr0m+HXvhFk/4k65SKs4IyzGbI8kz0qfgQCTF4ySBLRFWvHZYzqv+lx4DiEUQlhSA2iHzBz3OjdIoi43z57yLK5Dp41IfUqd09Ya5Sx+qbHS0qwJYiFARih8lFEEVhI5wziOyUSKbxSHzlJTMy6oGm9ecXwtmvDJ/ZLDvIGSgqUgYUEVaCJCZ1C+Q/mOYa6ZFSCFxVpDZnOmecnYBRgH5dxYMJJzA1MpcNJDOVlRC8vqQnLOkKcZIV4lNZhPDDwl586iFVIl5vqcFwi6DGr0thpcuvwy+0uOsfxP/Nuhx7s2pHAS6VR14JdmTrV14FTVKb3Qac4LFUxliihwOGPIZglSZwht5k6nlQZIlJU7vNUF4qxyn14ILd9Y7XOrsYeOUm6PepzEPncOoV1IRq0l2tLD2ZRCdejnHv0kwJQWyseUBxs8Gxt2d08osxIh6gxjn9OJ4dFEcV4ETMqCAq+6Nj1BKMEIi9EJeX+PnU8STi40+d1f7dG8XzB54nF7lgMSFHx1seTiQsHHJ3Awk6RAaSx1r852d5lxqpnFlsXAUkfTWVxkq7tKyxf0OjVarQh1/oR8LBD1l/CjFio5YrJ3BzM8Zjk7p+kKrAc1IciFJNOOUhiMLwiaLeo1h2GKKsEvLMbmNHTMokkR1Oh7ETbQ+IMBR6MZg/AVrvVWcfIR960gZ4sL1/8Rrfp9Vnce8fbiKY9nGfuZIvS6NDsNwlKRNTqc6YB4WjJKMkJfc2NrmbPhkIMkB11g8hInfXwlEVbhKYVAYHSBsA7PSmal4/92uMm18be4tFryd+0P6bWPqN2rM1OSx/YGh9kNDp5OaPdn1MlZXFrlw9MayaO/olucU1tOWb66yqcDxdnpz/n6yhH1qE2cPkFttBkuXeO9Dz7mN9dymq9/l68U9xHtJ5xeS/ikH3Dv2FCWBSoRTPAxZY5KTlEuZ9MLWG2v4aIm3chhu5JytkqvfMhWdEqtmfE49xmlKdZOsaGkESpqty4zad5gcrrDbHGIx5BmYol9ECZAhD6uHiCVwyqHzA1Cx8iVBkatIp8f0amnjH0PYwSSHKcUsrmCUzVEMUSYDGcUIiwrBH/3JxB6ON0C14ZRii1LqPtU6JdFFAWiSKv7TFiKgxA7eIJMNc5lkFepDCKdIex9BpMGPyvXaEQrfHFpi2+vfciHaYJNUs5UyY/VN+nsrnC4MGMwjiAPcOMIdbKDsyPotqDZxUmDjJrYaQHxABtKBB4qqtOqjxgUAW4Y4TIDNkc6h1UWayVCOmZlyVA7SlrEOgIboPwmrohx4hx6zcrPQFpEZxnpVvEGKWbSR04EVj0Dk0IOjGYYf0y3u8Oy7LIQJ7RWTvmj9ddQ3Tf5woWfsatCftao8VBeg+NN5KnFHd/HTadAH9og4jrIMa63BsNF5P4TbHjGeXcE8REi2MZ1QIxkNelxujrObYQYO6zeQeYTHDMq12WJlbJyla6HiDDADH1kIivtuGDuyF1pS5202Gr3qSiML9gdVI7RlXmjxck5i+H/M8/6b9dfu2SaVfWCqgA/hEAEVO9TAQMcaqI5qm/yh+1N9rL7TE4l560V2oSMkzpdr0DljsBonDOEEWRS4ckAahKvVHhOUAPyLGWU50inODcVA2XDTrhwoc7fWU2Y7Y34/WcNZlKw7GmWggQlfXxjMaogDCyxtUwzzVQ6hLNkriDONWNjKRGU2mKdJVAQIpBCYD0P6RTKgSnmpo3OUuR5lU6QFIi8xEpQXqVtrC6lOXvGMdd7C6QfEi3UuHFjm+nKV3lm/owfDcb8R11jYBUCD8oK4BSukl4iXkRIVsaN7gUl135OycU5ijSjKCoj7xcJUta5is3gwCqB6I8wBvx2xBeWZ7y1eMooPmeLJoNM8fR0wAfaI09bLHob+HpMIRtMdY3TsaIIfZw+xA0kJyU83j1nNpoibMAkVgyGlod9x1kecloUOPwqwUdWLFflQLiCfHZG//6n9BcjfvvL63zz+IDJk5AfPJmRIHBScrVh+NpGzs5E8XCgmFmfwjikU1zorqCc5VFiCXC83NCUtQaXVtZo+zW6DUF3fYly9pD8aIci6KEadaQvOTp9QplmdKYH9GxMIhVRCKWUZMaDUlclWhTRaIeUaYwqY/wCPK2p6YzFMqHBCiMUutYgPDtmPJ2wXzbZ3rpAVzxgXwc8SSJubv02nXCL8sljXk8fEIkROwlYWjTbbWrW4cI657JGOS0ojEHrGRfXe8xGjtkwBVvg8gKdZYS+T+QrpKtAI+ckttQo6eOM5Y8Gizzaf5urC9d4Z/n3uLx4m58cPOLDQnIkNzkub7C7FyIObtNJMi4t1DmwGzx47y5qNuCN5piVKw2ORIvHHz3mlcYuaxc6+PFTei1LvH2LTx6O6T78Qy59+x2uFZaL/n0ml4c8jDw+HDgmRYEqChILOA8VH+CymJVIsNlZIorqOL9Fs645cD3qxzNW5AmrvRnHheF5XlZnl6fx6x7dS8sMtr+EOT7nbOGAzXZK++keUhZoP0ApiW2GCE/gVOVdJtIE2ZaUy1uoZzPqaoSpeSQlSKFxaER9FVFfQNi4AhkKNY95L3GHn+BkgOwE2FqKGJe4OMNFClDVfWUMZAkYjRAW0/dw+hCRhQiTVKztuAL95Okj0jPBg/IK0OW3X7rFr3d3+WT1CYf9EaWb8Me1a5yd3KKIYh6qBsSaIumgTk9hdoRrR4hOByN9lFdHBE3c9BRaApcL8Gv0FlOmXSgmEW5aybmlAacczlVoe+Ekw6wkFHWmponJFdLrgtWgn2LbElEs40SJbHi4zQ7B1GDP+5jMwfgYW4wquekkgzzHlwes9Br48SJb9R0+2lhhx73O1xZvM1M1/iJK+FF0mWJ0BTmIcEf72NEZtuxDI0WYBi5JYCnClleQx4dg9pmIEa1RgfQn2LaHqCkoXOUPIzQIDxE7bHaMzBIwU5AFQkwrc3gxgbZA1Dcq0HumoHRzGRmVn4I2YCxWuHm9wLyvng/0xTzYep53XcngBb+wA/9SrL8+/WEOKEgpCfyAPM8BGA2G/ORHP8bzPP7JP/un/Pmf/iln52dsXdjmy1/6Kh+++yFZ0Ka+ApeZcJQd8eM4ou7VEInlWsvwL5zmT8eSH5YKqcxnB5QDsBZZzC0rTNVEGx+UqVxmTXmCuF+yd97AtQKu+gPS01M+LTwKAaosSeeTeVlWE2pVD+jIKqpp4DRICITAm0vmpAXp+yw0YHV5k8Xrt5iK+4iT93k1zpkhqSuBc4LEOEZak5aOHElhDcrPIZefobahNCgjCXFYJfE9h+c5pCfJrGMUV9MMa0HaKpYGJTDakukM4ywiVAglsI7PWQri89dJYMEYbOEYt5c5tw+4fafBs3st/mRfcRSDxYDOcZlFlL+o8Z0/qJhrg7Wdm0DN2QhIhDF4Zi6BMK7SR+qqsK4oO/NoE8/hlGClpfCBkVXUGoYlmXKYTDjB8ryEclASNBqstH1KG3CWBzxLJecjQ9jJGZcHHJwfQDKmFQV4suCit8db3jMOyy5PJpZMevhS4amqcI98j6y0+BKcKTntHxF2X+aH+rc5mXzEk3iArfIvCCOP73xhm0tb11g5PWF8ss/d/Yy7Q0Wv12axVWPFnBDqlFrPIGXI4sU1ti5ssbi+RdLY4iTsMAoUvjvkUvkp1msRTzLq033k5D63OEJ7glM/InEhT4UicwrnKjmBHpwRtSxx5kizkkw7AqlY7TjW6zkuG3E2XGZmHJ4tyUdDnp5LFq9vEa4F1Hef8ngimHab3Iq6rG2tU1tskzw75fl+yXFcsOHXaLZrFElMoTJK7TEZnOG5ktWVFRLrKpQ3lFgNRZ4TBTV85SEE5HlGlibgLH7hYWaSj398l3sHv8//4eKQ6UvfJLv669TM/8rjTx6w++iAYX6AiMcsrTmufulNTBqQn51ztz8kMTPSVsiPDjxO9j6lzDTh22+T19bprC/yrNbmoHiFxeJfssghpr3K+mbJD4aOFXOXb3cMZ87nKI5xpcQNE7Y2c6K1OuFoykVfEbY2OHctOnrMrLmNyhu83lX82nKT441tJpMu8UeH6FGCkimdlsDmNcJ0wCQp+ZfZKl/evszfu/IB34sDnh1TUX6lVwGcCpwuKisd1UEmbWp2h3cWEj6qL/B832KdQ9oCOxrjZIKwJS5SOFsniHJUK0OPi0o6oDVOyEpSUVpcVplxyY6H9Q1M5tRiYxGpQRZ9pPMwQiLLEltolCwwgMtGiHLCsr/NjbfHfHVjxhfbXf5fR3U+6q4w3FnF7fwnZjcL3PR15Pk+YjiFkwe48hDaC7jeFp5WWDXDhjWIx8jQIsoAnbcY1X1QTZzyEUW/0hpTUfnki0zlziLnwTY2vQBFA7IBpiyQRYyMDM6PsK4AMSNsKTYWPfTlRUaP25j+iLI8wIQdylSgJhPiAJJZzPblA77d0vy02+Dp9BZBonmXZbRtIo8DrHbIfIhRuyhOoX+CME9xQQNECTUPaSKsOsUtThDNnOflEuHeAaK+h/N7mFAhC3CkiEgj/ABhMihGWJ0gComVU1QoAQ/ha5zfhLpA1RexgxaiyEFliBpgG3DSgFmKIMO5+Z6JrRhS8gWV+kVc1DxZwv0tU+H/u+WqOLIXA4m5xt84ibQg0NhyjH3+KdPZAh92fV6OEq5OHnE3gTPh0TclqRYYBFKDNAIRSZp+SCQEY2vIEMhAokxl/uy5svJYqoesdtusXv4SenVMkv6Aq6cjFkuJ8kEhyAxMSsOsgDxzZEYg/QwyReBXaVq+0vhGIpFEsqLXB55FKImTjn5cPY51VIMVWQFRzknyPMfoEudLpC9fJP3N19yd/8VoyFpsYUiDHmfNKXuPfs79vSZ/9qTD3UlEZjXOFJBbyO1nQFkll6SanFHJIqQnMcYgPFUZhlmL0JWRs9VVYWW1Rij12SBECnB+9de0Woqe5xiVCiJYDhP8UUh/ItjTPtGs4CD0WFzoEKLoFxF7CRyNBUQlOjznYDAiHp3R8hS+EiyLIW9GTyhcjb2ZYlJAyw/wlU/pLJEMKebG1D7Qn5xiWeAD/R2epB/z4ficxOQolyMkvHl9kb/71st8Gpe8dPCUw+Mp7x0Kaq06C90WC1kfGQ9ptAuU8GksLHDhwgVWNzYQi5fY9ZYZ1Vpk4hNu6HvUbYvT1CJH+/Typ+jyCd/wCx6KCEPIrvQ5KiXWVmBMPhoSVJcIeVqSlNVwZ6EhuVBLieSUyWDCtBFWMqBkwt5JxunFJTqrAcHpEyaPf8573Ut8ob7I4vI5jfbrmKMz9p9M2MtL9KSk2auhrCUdDUidz3A8wJUJC90lwshDjg6qZjlUlLMMX0h8qRAStNakSYwxGq/MEHg8vXfE08kf8p0rdS5vr7P/xd/FPd4j+8sf8Gx3xkn2LjrOWKtPefX1S8j6CvrknJ3RCePxGONZ7gw6HI1PGE6fUVy7RMu/hVzscN4MeFi+QVp+ytvu+wj/N9je2OD9YMCZqPPNYJ+43uXnkwJijRlqlrYn9NbaiEHCZS+l3VxkEq7isil+Y5FMb7LdfMBvbdeINtv8QK3SvxMzu7+DKlPaNYMUDbzTGS6J+aOoRr/xCt+4tkdtOOY908AmZQW+qWoo6rTBKoHzQ0S2jCvGvNWYUWws8P4RGOuAEhfPKpa209XU0ash/Ry/M6OQGulinKshSh+kh5QWW4DzLLIpoeZjh1XMNWaesjCeIJyPEwLlwJYZUlVgpIsFLp/RlutciTKWFx3fesXnX55scFdlPB/eQn56n+fL76Pb34K9M7zpFHeyi5s8gGaE627ghas4McKEAtIQWSaVV8K0zqiucL7EeV2E6YPJK+8AO+89FMhGnXFzE1FcxE0WoMhw+QBRpkhVoqImBlUxCCNYW/JoRDXODtro533Kw2NMfQmLIp9MCKM6x6FjLdjjzTVoNnL+yL5Ba9Lk92yH3H4bsjouV0g9xdgHCH8POeoj0ie4Wga6iavlSLmGMwNce4SIJgxqHfL9ErnwACu2sDW/AgZEgQtSVBhUgHbex5YzhBZYkyBDjTRBxWjwPZznIVfbuPoyLi6RIoegBL8GgxpioJE2/pzVKOZpZOJzxhnSVT3rL/aFv0Trv8BUqJ5YFNWQUn4GKrxwuZZK8vobr/Pjn/yYs7NzFhcXeeuLb/Nv/+2/A+txZnsc2ikyGdGfLfNQtZBhg/qVCd9JEy4NDD8uLdapSrPMCyDjBTFE4EwlKZA5OClwnkC5EpP2Mec5h7pGUre4oqjoXE4R4mi7EmMsiVYY4TBpzlCCVZXLMjJnKny6ztFE46mA0lW/M0/G3HnvY+5kQ5xus1wbIDJNmUus8Kt4IgqcdpS6osP5nkBKD+0EsZMUSuF5ES1VGSNaZ7CiQr/jNEUnEqEMnlPVIfzCBA5Z5dqG3rzxnx/qYv66GDvn2c4nEFbj0pzhs5j/qfRoRRP08wbjvKSqgKjcyucxkdXwYE5bchYnq98ulFdRsENVfa+saDU2yxGuiox0xiKpnPGtFJU2iiqKywsVQhmO+uACn3wWUsdyUZZcrp2xbAXpxGNiAs5aF1gOhsyygrOZYJAlyNGAWVnQVo6oFnKpZ2m7KQs3v01Q8/hOep8H5036RiIMlLogDFQ12RECYak0fZlmbTbk0qjLyXgCyQTPgVGKix3YVn3GT7o8idtkXCcPj+g0cpZbTa52Ba9cCllt5AR4TLIlHnVewvQu4Ksm49NzxqNnBOWQhYbBV5pkvMdC9pAg6FOrP+DixlNebStOc8XTfIHZaIVh4ZHbijVjdUKXHOsiosLRwkN6IBttwgWfAMve8JS0VLREhovPONp7wmBhyHrdo9ldYvT+hxSBx+UvXiFYuo7pT2g0JYHdIxscUUhNFm0Q2AzPago/x3oB0m+yFHmo9R4/fXaGMQHSWIxOcYFGCEFZaMo0m09QJZkASQkTi35yhz+NLlLGNSa3T4mGBcFowKvtjGeF4MjlzLx1fjBYx0uhFtaIQ83LLc2l60s8m8VccgXnJsA8+4C1lV0u+2NovcLu/ee8vZ7TX/8OP3x4xkF6wtG55luLOdubLe7LHqdTjTsfU0/7XGle58bKFTZmirEXsj8TCDVlWYw4doskuaAdSD7pdPlecYvU9ljeiijLPssyoxvUuc4x6zXDiZ/x491FDuMG/82rNxj3rrH3wx3swSFMc1zovbAzQfg1XN8hZvu8tXDK73y1y83gJv/aHfAsG2NLiyhjKCq02SqD8sFrKrztGr0RXAwFd22Dwa7GehoaHsL3kd0WTjURoxlwDkUBWYbTVeSntbq632wJAowqEc4Dk7ORnbIYJERej9rSRboXanT9AYPndYJH94gG3yNpbyBGGeL4cUWbdDHUC2RNY+wpxvZQoo70EmguImYJpDPsLEdIi/ViVG5wJsfNm2Ip5ik2cYg4dLizfUQwQHgRtiyROETdYS4rRK2LnOTgT7lRU/zzrZLj3hJPmj3uPIoZHo0pi5zCKcrZCNGsca93zmAast6U3LbriFNJ6U+wcQcOR+AkwgtxXoKXF9heHS40cWYJ0hYiOcF5dZAlcm2C3VhFBG/y3ckOtdXn/GEIxi7SGu0hoz3SZoqOVnBxE5uOkLnBxSXYGNlxuKCJkxmurirASUxxtRbUIlxiKqppJKEIq6QimSMKiSvme/eLRIhfAIlfDCIcVQHxt+tvvir4GypWZXWTuqJElnPA3AMhDLKYYIYlY9Pibiskspp+rtEOcmGp24o1kJaS0glEYZiUkpmn0EigYCYVSihariQUEi1kVdjpkt0H9+l/OiHNayxHKQs2ZVqCxcdZ8FyOtI5SOwwCJQXKB5AkTpAKH8KIuhSEOEpjKh2/8sh0RppUaTRqbjFsX2S3S1kl1gSfm8pWL8zn7EM3NwQFh7QGqwvKs5jv/Tji/Ud7yGOP8SiinL+iwsxTqtwcLHyx+VlbTRmlrZggCEToV3+nmadK5SXOUrGYjEHKStvjpKjADmsRvkT4giByDKeGZwj8pAamYEMY2uGIK56hjH0maY3T5kWWwpTST+gXgvPxEBiTaI3EsRJIVrsB62LE2tZL6C+t8HXzVxwOFDumwchY8rLEVw4t1Gf1AliyoqCdJVwenJPPcvT4nMBaSinp1RUvtRLK/UOejdc4dldIg3PqtSGL7Q6bTcWXtgK22x51z6KzkMfRy8SL2/j1BbJJRv/5XWQWsyBzGks+JjmnNn3OtjygGe1wYekeL0ea48TjvGzwJ9NVBkmLWZFjfQ+tJ9RJ8Ag4KiUNIyr5ShjiLbZph4ZRPOZsalgQORQFo+PnHBwEtFckYXMB9nbZuf+Ia1+7ztLSNfQkwZ+ENP2nZP1zCluQ17eJPGiYDDenmBO0afiKC70uH++do0980AJncozUSFU1xnmSVvIWISgRCGEgKxF7O9xWq+zaK5zuneIVMUF/xobXZykS3JsUOK/J+8kq2bRHh5BJFLBOwrVrDbIwwE4OaXRbmP2H9KKcZTNgo7XJD58nXCvv0371u/z5UcROtsPDkeNX3Ywv3vSZ9hZ4MBYkz8/wsikbTHnl4ptcXgpx5OzmASkpF/SQvLHAIINtPMYdn99X1zlINllcHlOfDWnOxiw1a2yKmGvBA/JuzM+SOvd/fsBvvNpl4bu/wv2/OmJ0dwfiDFfKCmhzFiEjXOJD/4gVdco/fGOGufYN/Dsp76UziqmqwOuyQJQO/Mp/QNUV0XZEI5fcNI6zqMbOocLmKbbh4VDITgNX6+ASjbSnkGWILMeWeQUkuhLnvMpIHYu1ZTVRN4ZW0mdbDfC9Jp3WFcqtTS51cr7/KEY8G9I8/CsKcYoY9WBvB5vOqkl6lCAaAYhRFQspGkgxgXYDkQSQTXDTAmtKrK+Q+hRRllXyjLBIBwiFdT72TCEmA5z/EdJ/iLUWZXQ17FotoHsdceQQ5YyFtuOfLlu6FwI+XLnEbpiwsxdjpifkhJQzh6y12Rd99keLpN06U3+J4qSLK84pRR32C2R6gvXbOD9G6RQXebjNLq7ZALkIuxlChFghkO0Jbs2D3je4Mcl4p/Eef7AUc3a+SG0UE5gj8lqfotnClkswOwdbQG4gi5GNDMI2VpRQMwi/DjbD1gU0NhGxwDqNiAAXggqxziFSCYXDFfPYSTFHEOZmjdUA4gVQ/AsJU78k669nKswziKWohA+f53HOZy7asPP4Cf/4n/xveO+n7/Ktb3+bZ0+fABJyOHBtrl+IeWmiiR/O+FdDDx12+NFZj0n9OamIqwPLunlR9cKo4gXMXh2S1SCnamKFpfobFJBOKIuEs5qCUMz165JeW/F2kDCaCe4Xinhez1kpP+/HpcQ4h5EQUDX9yuUUM81RPGWoCyIlqQeqkjBYRU1IPGeo+RYpoYYh1o7UAcLHGENqPGaFZGp9Yk/iiYCGrDTIuXWkhSUrK+TelQAW61ExBYzDeW4uS+Az+qCjAgaErQCFz0xPXKW3ESbB7e+QHYckvkBS4DxZsQ5wCD/AFRXw8nle6gu/j88vUmAOMrh5HTEvfh0VhXHuJP3ie1IKLA6UxPmSSVry6DTjNJDIJCIUBb95oeTrrxa085QPn0juzywHw0WerqwyzvfpSsd63ZAUOSMVcH2zSbcRcfPlFV5pzHg2Dvj3Z2+w2hgztiOmRYZD0vAgkhAbizYVRdNZhww8drOSv+jn3OwkfGNpwr+5U2fP1PnGN17jletPeff7H+AOezyahQQtx7W25Strhm+/Xmdl/Trh2ibCnNB4co+ze08Iaz022scslw8p/AnRpdcgXCVwJc0ayMUN0KD6imK5izcxuFiwd9qgNTIsuRLfCTKt2LUh1p9wPe+j/CYDr80In9g1eWQ7tCgpxgMKQs6EpOMl6PN7TE8ucW27S2AMl8Ud2sIxiZdJHGRpSigd20FBkM2weQBji2iEmKBO7gSP+wUyTWitrFEuXqMMzyAeYNIUiaHIC6Iowr3ArGRVTCrmkhtrMMmY06e7GE6w2V8yVR4LtZzxxg3KhYjy7qfEWU7++APGo5xmM6DbEjzyLtGPvspBmTC995igiPnk3HCpCHlnJeBwpPgoydkJ1tkbvcLhnR8S5Q/YcDNUb4vDzrcIL2eo5xHF+C5NSl5Vmo2FRW5sNjGp5cnJManvEy0so4oGcnbGz3PB4EmT/PBTpM0ZbtQwnXVeqtf4zkrIjY4kXFnkRDWoD30mp0eY9Vv83a02Px34HJwPcbMhIs2q5s/zsMpHFVM8P+XCGwv84Mv/govxEu/U32fXechHu9RchqxJkqxEOId2IYxbvNRa4LVrXQ4WNsizN8F/AI9/jshm2EAhvSZW1pB2iCs15BqhS5yxOKtxpmqh3DziEmtxNqPWSOluw5+31ngmXuUb0RqLQY03tofcnpxC/WM2a1M+CCtGlAuoihfPh/oCNC6idAd7muBOdyE6h2gZpwPoJ1BMcZTzmCw7fy0qJ3RlwXmqOkhNUWkiwypEz5UOYQW25VHfrqHWDLFpIs5G7KoG/6q+jQgv8fevn3F6/TL970/xHn+IsgVOCwoDJ6cJ8fM+/z71Me09sn2NmD3F6R5qdAdxYY+l1k18p9gvFaIMcK1V0OtAiegpTDlCWYcTSwh9CWkXmPXOeHD9bUz8RfzBiPWXnxOv+sTRa3B+GXnvHjYswFtFpDnIAtdoIHQbIYbQCatCoPQRhQ95jNApzuSIwuCKGSgPlub75syHfmWW6z4rEOZmCs7ODebdZxKzv11/8/WL9QK8kJHMiy47/750iDLF9nNGsYeriWq6LiCsh7zVymlkhjtJQN/Oj2MhsPMx/YvUl1K6ytcYi7EakaacFAmjkz1qWKIwwAoDRiKFwMfgy5J2BKEw1I0lscwncJBrQVIKZtonlhKjAgJh8dBVvaAds0JVNFtTsROtqgy+Ko+X6l58YQSKe+EcNG+c7TypYS6FcNYhdIHrH6BHZ5wHPogCKUFLgSptFR3uqNhTOCoh9C84kTuHnNcNTlQ1lRQV5bvKZnefG5HKyjDTuepnEJVkRASCTDue96ckiSUsAsrC8fZiyVdfhWvNmCfPLB+fNng+7LK7voHhGFOkvFyHvCwY4Ogt97jShYXtTb62nZKNPb5/5xLt4Ixz+YQ4LzCiMrpsKYl2jtJUtGVtClCKqTX8xXnOazrjv31jzEc7AT84D7l58ybvfAsGH36IOjnmYFwj9hSbHcONnubXX1Lc3LxObfMyKtIUB58w+uQA0e+xsmQIizusmFPCrU1E5yaBEyiXs9hewGmDN9nHdOrEMbiJJp41qN336JkEiWNiJGcmpK8kXxKH4NVYidoMCZnJOs91j2GgSJIBxAPOgojQGLzJM4b7kqC3TGR81tijrj5BZB325QJZnIA1rASGm96U3Aj0+AjVCtFhgJCwH1sGxwkirFNu3iBvl7j8FDubIZ2hKAyeV3kxVXvX3G9IyGqy6oBsxujYkkwSTPIBIwTNoKB9eQXdu4jJ7hPrFHW0w+QkIfU9lnuSabTEf/TfIm6tcvzkU0Qa0y7HLAnFtxZCnrcC3p0VeHHEv8m+xM7OAe78R7TMhMYVn5PoNyi3O4SHT4iPEqSMuSkzrjcaXFq9QQ/ByvEJfX1KsNDmMFjGOx6zX8Q8mi0wvX2Emz1guuRj613a0Rbf2FC83hD01heY1po00xqPdgdknSZfuvwmX8zu8r2jCe54FyZZtecoWdXeYw32iKsvFdz/tX9M5H+Lb3U+4oH06b+/Q01P8UJRJb0YjZUBJBFLrstXX17D9FrshV+BT6dw+6cwOQQlcH4d6zcRbojQBpuXyFLjjMFai9BzJoSQc38fiSNHeZrljZSHS+scyFt8O7rJBa/NlZWE67Mznh0/4sbqIY87PqSm6hJr8z00WoLWNpIV3AQ4fwjuGFotkHXcsA/xtDKfnDPwHFXyjFESzwpcRQeDicZ5rgLhVQ1XCqxxiCBAdSzN7hYzbwH3LGSK5k9qF/CiS/zKMjR/a4HHH3VQ7/6UsBghnKU0U4b9GWJvmR8dzFDhMclsj+nRc5wKEGdjRO8nNNeusmqb7DqJzjzwG9D7AqQC2TvCJLYyq/dqCC7jsosIf4ePr11jXPsGKl5k8cIdwrcT9to3IX0NcW8M7hmu3kFkAYghNCXWayGLIaI1xQWr82FDE1mkleE2OWJWVrIXLaAjoWurnzuXiFn5+QDiF865F/XCixPwl2n9taBCGIYURTE/TMTnoML8ozGaf/P7f8D/9r/+5/zO7/wOO8+e8m/+4A+w1iJlk9nVX+X0733Md3d/zm+lY+4nio/jGeXtOh/4GnKqJtoHaWTlqq4/By2ql3HurTD/GgtOWLBzzd6L6Z2WlXbFk0yiGvvSY2Ac6dxV06g5pmMMotA4QPseg1CSCYWUgrp0UJZEziClILOOaa4ZOUGuPHrCsSw1kafxPYNvLNpKpOcRKkGce1ip8IRESw8rPYwXYufUQFvkTOMUUXhV1rCZF+lm7nikJCL0qudk5xeMe5HUMEcTpMPOQRHhwOqyAg5sjjNlVZRaCVYgIx/V9iHNsBP72XUppPzcXVSICtUs5xuR7yFl1bjgSUQgcbpKj3jhUPpiPGSpphc4iTUwKA2m0NQELHkh72y3+eatNotLkprs83ZwSm1vRCt+zod7axwPLK+2oBN6nMSWkyzklEu0l68j16/yp6e3Obr7Pgepx4+8iMMChNOEUuF7AcZalINIVKqi1AhKDPKsz2Go+OZ3b/HFpSVsdof/cafBj8Pv8so6XPjV/8g/+eTnzN6dUQYLvPNKmy9+/Q3i13+DuNtg2l1B2xhb/2Ouhf9PGg2fYOMb1K99GxetYkuBSmNk4KPrb+LcBF/luN0G8bMZT9MZ9z3HI5MRmYe87k3ItOC2brE/W+C5aPDVzT1uhSNGSYNP0hU+1CHnsUZS4FmDyGdI6/A7bXSSMBhZpleW6Cyd8MaXLmB1i2nymHSS48oezdDjG1cUmWsyTVN0WTCSW0ycYhwPqSVHjErLu8/PMIGmLHSl2bcVtarUGt8YvMCj0BI3jyNzsgKYsA5PSi5eXGB3BFkyrRqnQHL34RidTRCTjD4gywBppyysX6Jz8SUefPqc53/xMxqi5GveU9bbBq1zssEefzi9yMnTfaappswGWH8HkR+hWimybjnPPML+HjV7hW64yJmF7SDjrZ6ByFE2t9hYlVzsOsazhL4X8UD7XAkTZCdkOe0zdQ85mMTM0iZBKRlf8Dh+5ZuYjZewjXXOXMA5GevyPnemi2RbW+jrbXj/MWLSx1HdY86BnMeq2sjy8+CbLOx/k3G5z52lb6JX7xAdHLO9rqivN5lgSCYJh+eOmk64LEMebX+dh+JLlV/K0gRx3sXNNFKFEBfIfIbL4yrhpSxwxs1z3qviXDiBFdWEu6r3C5oLGlPrcDgw7N6+jxgnfHt7k6hZ5+9vLiBjjw/rr5EMX0XuDyCNwGrMQg0hetixQ5w+Q/SPIXsOoYbIQwbdKvbRlPPNwoJIiWqabiPCeh7neYAIMkS3DvF8P0iLORCqKrA4K7kQj9GLz3jS+CbKdhn3Z9x9d4GVcMRPXjpjZ/N1mm+2SINT5GgHbQVhuUA88kk+OqKbQ/fqPofeqzAYwPHHYJ8hGzN+tTnk2zc0/735Ivt3GxSZxk5qiOkejhhfCDw3QGQexekTdLjPDycagUItPKUsBY9FCzG7irQ+Ihjj6hZp6+hyEdE4ROFjAoVUOcIp/CIn8BNmZRM3GeCyQ5StYovFPEHHeaoCouoKtbyGUTVk3+LyAtBI7UNBZdBk7bwBVP8/H+r//7ReNNCfL/Gf/S/uxccqOlkgqHQE4jP2XyYDjmo+fqkZUjXoVlWMAudsZchpHM6TzEKPUkEgJb5wOKsx2iAEGCWYlJqZcxR4REqxKixtT+MFGs9VjvlW+YS+pCwrz5JQCEayqh2s8tG+wrMOoUviJKFMK1mEde6zTHNk5YUkQq8C+Urz2VMXbs5EFFSA/4tGXkicKXFU5tHOatBVveCkh6x5yE6EwGDOZhUA8QLAlOLzesEB2mCtA6eQ3vyaVRKCysvBpaKqI168K2ou7XG2am6sJNaWZ1pzFjta0uf1xYh3XumwvRHQiGa8VDvCryW0RvvcPRF8MNRcUJa1VkCca85jn6FdZty6yKWLb/G+OOL5s3c5OHpMvxFwkngYDAEQ+GEl0nKWEIeUglxDaR3EMWePdnBf7/DKF7/G9o9/xtFfFTzybvEXC9/ijS/+O/5B92eYH5zwSbrA65c6vPP6Jv6X/zmThS7Fwiq5J3C9ayyq/56L+Rj/wn9FEH2Nut/FySZiNkNJgWm8jJUFvswQgzXyxzc41Ib7fsJDp0jNDtfkCZ5f8iBvcpQp7uctvrO5y7fDAdlswKPZIu+zwtO42pf9XKN0ic1SvKgyzR4OZ4zMy6y0plx9uU25/UUyPaE838NmTQLp8+q64LXlBqNSUCYnxN4WQ+czzFLC2RHkA+6f+dxNnjOaxFV9aA0Ch3GWQpcEno8XemSZrmrPuWcYVPXt6nIdesscP3yOyDKEsuwfJkz3T5D9mFmQI/MIigmNhS5rr73F0/0ZBz+5g4j2ec085OWFFOtp3PQ57yVb7J1GTMop6eQU9/j3cPmEMBgiG5ZxXmc0fEoZvcFGuEpfeHRlwdtdzWqjgGiD2kKbr3c9puMhE+uTyBoXvSmiBakWZDzjMDtmtB+iXJ2kkXN69S0eX34br7vNRNXZm1h6m884tQlnZovxtWXc8gniaA+LQWGw0kPkGUJbXAC70QWSwT9guxCc9l5jtLWFuDdgOUxZutQhDyXxNOZoZNGDhG0Tka1d593OrxJPe9B5iFhcwtohUoTVIOt8gM0mCFcidVH5Kpj5nigF8kW9AMx1zoStlGghop943Hm0ix5Z/t6163R7Pr+yuspXLz5jsr7G++p1uKdQeYTLUmxT4PwFRBJgh6eIk2PcbA/RGOB8U3mxmKBKifssEinD8zM6zYha6HGiPUpjEcsOkXsVIzo3FesJvwqHcBm9Wcal4D63r38Ha9+iPNvnwSeLtB/Co81nPH7pJvWbb6PzKfLkPWxZEtgeJg1J7ib4epe1pU84WJ1S5gKxfwKzY5w94GprzP/xmuGPFy7zZ/evYwdDyrQDozNc2Ucqha+nSJNjzqBs9LmPhns+3vournQcaiB5HSHaCH+Gq2dQ+mCWMbVjPKUwgUR489qphJY/YWYXsdMYE09QOgOnsGWJ0NV9IzwfW5PIbg/n9bBnDpFUCXLSSVwmqQT9Fmctcu5x88u0/lpQIQjDzxpJJSVhWNEz3Pxws9YyGY/4/l9+n+3tbZ7sPGE8HCLwccajGL7ND6ev8HVzn+bykL87MoR9S1/nDHLHua2mCsqpqkEVv6AR+YzR8fkL9lnxMEe/qsGEhdxgC4GUVXTL7NDwkT83vwpE5cYqJKLUkGlcUTXCeAY3hamSSKWYCTjD4UcKT4EzAi8U9JQEJ+lLxzk+zQJCPOpepY/MVZ3Y88mNw2CRVoHzqgxfB8YPKY1mkiSVdoq5EaJwoCoDRgKvojB6ElfMTRCdmzcSc2RKyXnk2DxmpKziJoUQoBTCryKvnFS4oNJfGSWh1FVBJV7IH/jMbOkz5geVrwTaYJ2uihC/olRiqqQKVFXEublp5GcsXuMg1+ROMFbQ9jUXek22NjYo/YjR1JCoGnngs3LJY5mC4O4Ou3aJJ2WASS1JYlmJJjSOP+H9mcej05zp6R1myQgnHGexpsyhFymWooChMRTaUAsCVBUXSygM/cKQFzHng5h/df8typev8M3Xn7E76PMff/Yz/kfvHa6v/C6rr17l18f/mqS0mKUvc+i+jBxdJGstMzl2ZDOfoPgKC2+8ROJvMSlCrnc6XDAlwmakyxExTWZpgOcLOn6M6ITsyNv8eNzn7sGIcnTMggjZbCiEyBkOUw7SlI/sMi9fV7z96g5LByPeejCjNxpxu7hK4jdJPYfJM6wSSJexbA+57IX4xRKT9nVOgq8g45S6/4Cad0xN+0SJY6G1iPFSZLtFnuWcjDMOpyHJmWOp0yKfZuyeHJDqA1KjgQIhKlMwiaLUBcr3MKLSnFZTaRCeqrwEhOAkbzIdTSBNMCj6Y4dTR1CUWApkbCtnX0+yP1UcHhhqXo6aPWXJy3nja9fYfPNXWJoe01eL9P/yPdKjj5iKNsQDnHuKQtBGsCIs7+0v0faf0hcpsbT4nubqRZ/u+gVWek2MyyhqW5z7Tc6je9ybCYaZoFPbphkV+Itr5Fe2OPnoEerubToqpul6DAcD6v45dhxxogNGgwGtIOdRbrj3eJ/RcIgIJCIAXfMJ69ASjlkpyAuBFvBkb8Zo+vvIVUVmblEPHd5qjectiVnexnYvUmoP9eAZl9zPmS60+SRZRCcJWTpGNIDLVxFnyzCeQRIjRIoLBK5RxzmNyAGTYaVClJWxq3zx3uAQnkPVJZPC4fdPcaHmh+URJ+oG31ld5VcW6vDlN/iTSYg4lzi9iysTxGiAdEtIqTHxAXJ0BPkRRqWIIMKFTZgUOD2r9lhhQTqkL1jv+Ly53EautfkPhSQbWkgFJCOkmk+IXRU5KxzIwHDuQiYsQPMyZqWBfD7AnPwcvTnldvAqeV7HW25jXv475P0PCUWf0AiGJwLv+WO0GHIYr+HCDtLzgQE2jXCPS/4sndJqOn735QbHr9X4D/tnDPQuSZ7jZyVfrj/kOxePCZavcIzip8Zx+6QJ++e48hNc/SXEdAO3N6BX30UtecwWchIjUEUMHYeRLRQ51GNIa3wp2eVLlw74vYWvMrgDjmP8KKKmE2JjETSwro6KBwjfgfKQtQXEUlmxOlwOhcKOJOgCjIfD+wxL/tv1N1sVOP6fv2ifDyJeDCc+p40ClYeJptI/S4fWMx5OKrNR52tEUJ2h0ljIC1xuq6LP8yApyRBkfiVEGAJeIAhCiUsdwpd0fEGIAicYKo92GRKiqPsWpyAlIvFDtBMU0lTVQFnFUBsHWvi4QDAuCoo5APIiKQRPgATpq4rd5Ctk/UEwAAEAAElEQVSs0QircMLinKgoxhU1YG7CPDeCNqbyRGIeBzl/Ds5JXOCBVBilKuf7spKjfpaBPh8qVMPHueHj/DGxlZ+M8NR8+GORTlTGEMLNpZ18Xi9YB4VB45h6EHmWlYbk2tY6XqvFJHNkRQvrFPXVgjcueKzuPefpaYdj2eRsAmkqCGTBVnyfJ/dLns8ayNkOp4MjpLSMThyzmSUMYDMKq+2pKKj5Ph2/KsxLYRjpkiQ1lLMRf7FzGbtwjX948ZR/dHyX/8vTT/jXP3iVO1u/xeaVN7k6+n9wbX/EpPMW/da3CfoXKdsbFKOQ8TQhSK7QvPB/JuiucZi12Kg3uOH7hMWMvLNOplpMshDrFO26JtSLnNaWeT8+5IPDEcPBiJbxWQsDulFOMcpI8oBnWYOfrL3Gd197Qmt0xq27Ca2TMYsm47TcpPQFOi9QwhJISU2fczPIaZTbZGqN4dLfZ+qVdIpdPPGUnraoxLBQX8BTEtesYyX0RwWnk5LbQ8W0HpHqFs+nY0bHJ0xlCKKs6gVrkEKiywKlJLoy1pmzUyrmDEJhlCV2daZDnyKJccYxnUlEPgI9quIzkaAHCOUYa4/be6CKkrY8gdEOt97o8tav/SbNUlALHX/40RnT2z9nJnqQJtjhDhKI6h4XZMHz05Cz3WOKuqJvGyBhezFn4dIWlxcWEE5T+j4nCy8zCHZ4MhvyuO9oeSuEnRZRN8e7sEby7IDxT98nzHZZafhMpyNm5+eEWYu+zTidFHjFGefNBd5775DzSVkxzXyHq3lQlywEAl1YpqVCaMPh1GPw/veJWilDe4vQGORyQF80Oemu4VYuo702ZnfEhfpf0dyo85FdYngm0ckJzksRW+uIWogYxNg4RrgpeBpXr+FKjVCiMghWDrQHppJJWWGpUhccfkOQIClHU5rpQx6kJ0zUkHfcRb7RbLDy2mV+r9gge7gI+T2sTXCjITILoBC46RnM+ojpLk7MsMohGhHu0MflI3AaxBzk9CrvlLeW6mxtdPizIOCgbyFTuNEUaU0lu3YW4QzCSYQrKZzHQ9egCK4ilgQyVnD8CNc+5FF9mUGxRK0mMbfeoeg1keVzmlIyG02Qz85Qk6cctH3KuIZUCzgxhFJh91vcSxP+tdJ8c0ny8ssd/sPhLgfPzhmmM4SBS2Kfv7/1kJULC4yVxydE/HjYZHqcIst7uJ6H8DdxJyV1PqW7GTNrhsz8HDMp8RsZut0EW6D8KdpXXIgd/3X7Z/zp+pvcfrCOGO8jQ2g4iF2CcxFOtBHpEE9MsMGlytepp3F1jTB5ZSw4CbFpMffbUszJ679U668FFZyz+L7/+Q/PP3/BVMiLgl//je/y3d/8TSajMb/127/Nv/2DP+Av/9efInyJR8HWwTH2WHEwDShalt/qQcs5nh8a/mCg2JtHGb+YIjhFhbxT/Q6nf5GvMC8QXmAL8+9JQDmHM9X0FWsqKqD0EEIjnMRZjc0rSrG0AoeEooozk1DdhAic8MiNJRMWgYcQAboGvnVIJxiaACVCPCMw/vwAtz5oaALCaibGEUsBFjwk07RkmieURdWcOzu/eQKq54urABBjKgM0KSGcJ0NYN/f2mvPM7Dz/dg7ACKWqiYKsNBHGOqQSyNJWB374gqLh/jMGzedMhfmDzd/vF3RR6QRk84mIqrwgmBMqPiscXjyssQjjsNqhWgHrvRbbS22cEZzNLKGs9OV5uUiwcIVa2+H1bmNPHLmFRc/Q6vjc6FWxWM+GH/Kwf5eszBHSRxpHUaZ4gUenGdH2JEmcEUU1PK/ScxpAIyrjSlMiBqecf/QefyzfoXbtd+is/YDWww/59Iea6UqTtcDwDzau8WvyGY/SGeHxe5y6Ez56dB2SE8LsmNqSz/H0G6SxZDGKyS/WOGl7GL1AHIe00z6N4QNUY4GiucW0uMaJzRkMPyTtP8dMRiiraTdKrFWs+jlZkTI4WuCP7l1gf63Nmttjcb2g3Y65Mj3nXu7RJyBGV8WkMHzxVsirr4Zo/4RRP2dllpFkATL0WJIWrzag1ZiiO11mS19l2vwyDx71yeQ+mwspN9IHjBIf37M03BRrTWXExdwx3QDOUpYFhdXzHPJfcPlWIFE0fEl6fgrxGIRDoTGFrVhGorp+nQI8r/ITOHqOOz6l3FrArF7mdDbifxldQ9/bZCExXGk3+DsXGzzdXOP3PpngphrPOpqR5epayI1Vn6f9A2SkiL0p+XkXfI/7i1/hI/UWbzUWWQwERzLkx7Maz85vkZwe0Y7PWCBns1Hit5f5y3CV2FhkfptJDe5nHmbvKVtBwnbrmCARDPpDwgBEMaZ4+ojL4oDx6pRjt4gSBZ2tkKWLbRK7iDjxcYMUU2b45+8RrFxmJV4j6oZkF1fYPRsjno1wUQel21yyKQs3trnduMJolCCyZxgRoGSA9VeqSKhkUN3nfhuBxoVpZfQoM/ATvLCFOQOX5QhnEaJ642Ro0ZHitAxJkxLP9dHTnJ/jMzaK5dUay2vb+MV1HLdx3QLkMjIpsHvPMDwHmeNCgW2ESK2gVHAKDE9wpqiiUT0LUeUCHyifaLGJXriIJ2q4aYwcH+MSUWltPYHAzqeiEuqaKQ1s3EQuRbC4jTjNMa7NMLxMbfglVFZjVqTkkwJjumRRC2+pRW9N88rWQ96Y3OGolvKn2X1GBGCrmFszkkx0yknjOV/Y/n2ev/a/51fWvsnR1vc4feT4SrzL9Qsz1m6+zvHy3+dLcp0tPSU6mzF+usO9/hAxmeJkiWokXG3uctRdpfQ7NJ1g6idkJw4vDujVcrJNgZ5e5PXkjHcu3Of9pRUeZJvcSg6pr9RwjZC/HK9TPuji9oZ0OaLspkxNAzFVONOv4sGiCDeRSJUDEW4UQmyqWLm/XX/jJVTVcAs5Z9yZFyD5LwAK8/U5WdShnMA5g3MWZ1UlL5QSgaY64Sy2nGvDdcUUQld7phASsmLesCtKrSgLh7MCGUVoRXXmWcHUeAjh4euKzScQSKEwiaIhHD6WTGtmCEoLoZDkhSXRGWmaV8CH1VTeIQrnV3+/VdXU3ZWVwTKBVzGaTHXOu3nUmDMV+Cj/3+z9V7BlWXrfif3WWtseb663edNnlnfdXe0NGgABkoBAN6KdUYSk0ase9KgHvSkkRUgR0gMVMdQwRiSHxBDkECAAAmg00BZd1eWr0tvr7znnHn/22W6tpYd9Mht8ATkixeCIsyMqKqsy7417Tp691/f9reA5MYGmaJNCok2RQC6MxcY5wnOL72HsvzasPp8X+JkttphHCnJEIor2mkwvyA9ZBM8qFkuNXuQYUMwrupjXjO/QbATsrZYpOQ79qWbuShSGLK9AsEK1vYycf4r0R0TGsqIMlbJkqaLYUBm9zhOe3jslznOMAUe6xPEMHEElCGhWPcw0xvUCArcYxAsSS0BaLMliNiG++xHfk2Xar/8iK6sOOwenfPSj32W2tUbHl7zRusT//OWPOB5PiLqPyVSPd87eIJ7PcWaHVMIIb+9NtK3g5FNWdlzO2xKp6oz7PoFOCPsfItCwdIXBfJUz+TKdUUzUPyM+71KeZ1TDmLKnaPs5q+mcySDne3eWGEdlLriHtJoTKmHMxXGPeF7hsQg4t0UG10zDF9YsX3qzgVvt0Y9SmoNT/GFM6tdoYvG9CeVgilOCcft1svbbPO74HKd32Wrl3OABk6mk54aU7IDEJkTpwn7zzLFlLSbXRPF8MS8UylkK/g2pFCUEZj4nix4j0Ehh0TpDJgVAhS6aC7QDSinMsI8e/Ak0S6Qbe+hulz9MNvn+oz382ZitKny+NOK1L67zd+9qxgcJyhg8R7NZh5tXfAaTAfnhU/J2zLjbRuqM0+WbvBt8Dd/bZLPqEkmfH8Yud4YXOT87pjwYUjEpq35Eq9HijrrI2cEKIvmYVFseaZ/5SY8V70N2RJ+qdgl7EW4+4XS+QX7/jFr8lEbY5e5WHTlPKS0r1i7V6IZ1pr0appNg8wjR+RCn5NCaraLdEGdviXunKeZ4hh30kcKnHU+5slPn8epl9iMXHe2jhUIhsV4LMoGdjIp9xykhRYg1cygVVgXjRqimD90QM5sXAaqiyGIRymBLMLAeowmo4QDjxUxywTk+pY0631hrQvAmwvQwlTmsliFbxx7cw/Z6QIJwQTcF0lYQIkMMHMRZEVIoTUFA4OegJEr4lBoBor2BV25hsxTZ7RUBldoiPFvMCyYvVNZlzVwoxLyCMh602ohzg6kcMitfwEZv4HRWiWxKPpmRxmWEt8W8XKW0onh544i3uh8j3D7fEU94MBiCTZE2w04hSQzHTodg47fRXyizvfnzvLT2U364r3nz+IirS2dcvbrJ2fYvctF7g4s2IhjNePL4mAedfbLBFGNybGXMpjkjaMyYJldYyetMKzGxyJFjRRUXb3NCX1zhSs/y1trHzG58yiNV5/rjHpWlhHq9zI+yJp2Ha5jHCZX5AdXVY85CkHEFm8VYd4BoWmzSRogEUTfYWQNGFGDMv/dT9d/t+jNBhSSe4wchIDDGkGVZka8gBEZrrBB87u3P8/f+q/+Ku7dv88prb/DtX/gF/vgHPwXjYccZR6N90iBluawJXMFAVUnMjGs655vW8usznyijaCiQAjcEISSZMdjcIq1BK4rmgn/tlHsGNTxrEF6MEc8WY60WnmNA5AXjmueIIo0IIYsbDVu8DmlFkSegCp8lzxoODMy1Q6qKSilLjg+4RpCkirEAKyyBLaqfPKOQaCq2OGxdmxKlWSGRdFRxsOdFW4LwVOFT0ovOdyVAOAsLw6J/1Dx/sc+Cw4uhyVFYtfDhZhJLERwmAlUs+UhEtVwAF4tv8fzfzwAG+6fsDCwUD44oKqSeJUYL+XyBsQZYDDY4LjqOkZldhMJYcBXKcbFeSCIdeqlF5LqwKRiDKwMuLNVxcs1hVCE2EWjJzJQRjkPJqVOuRbzEPu+cxkwjSclX5ALCwKdZcWmFATVpmCYuuVRMjUBrDcohtkX3q9K2GA6HHUa3bvF+ukErD6iIHif7P+V8UEGVQp6uvsD19T2SM8mgf8rJ2ZRs/B6xzSiXA7acZaazP+TBseFLr13EmZ1yNFgh7p2wPO+SbQSMNpfIjCaI9ylrya7MeTQ/YpQcMovOUe6UVFliJ0R4hlBb4sE5jz6dMzxwuFDfZKlWZSwDDkxKdzLnZJiTa5fQ9fi8b1i5uIS79wJuOsHtf4ha3iWP+tg4xWksIyp75KVLdMYBo75g+CTmg/c/Yz7r0Xpzj6sXShyNj3l0OkNrgxFiEfhZhAJZozFCwqL9QVixqL8zoCxYl6oDP1/JeC8a8MTk5K5Y5HyAQBefAeUUX6d1cS+ZDGxCfCZAzcmyGWfvfIDvPWDqRZyFisGlVY5Xv0pmfogSPZpVQd11sKJO3gz5S7V7lKseH+RVDvQpiW8pDWPu3NrnYOqjmnVSnRENZvhnTwiyIYGyNMqCeqXOcdDi1sMMsX8PHUcQ5wzMhE+HhtNY8creCmHgcqEN17wZ2Tzj4wao+gZO4CLiE6zOOM9C+skFjF3DzPvY/BCZQcdCtD/DK9/m0qpH/WIbN40ZzE4ZziIu5zkbL9R5Z+XbzJxtmKXY6AjpJ0XffJ4jJ0MYjxbCK1soR2SOoyRLVYipMIxDhEkKplACrosQCu0IxnlAPgux85zcpNjZiDx+yvFEcXDTx7oDLk2n3LY9MtfDrmxhByF0D5B2jK0IaK2hSmuL5Pc54myESUZIm2NUTmkporJbIRlWmbk+76tNxnqHaF5BpA8W4KdBpmBEglCFzQpHQRCQ623MkypifA52BasrqHwdfWjIB7dxGh105GBmp+DPoaJwRse8vKn41k5A3HyBR80mWlyifE/Tfu9D2D+GeErszHl3uclPsi8zefIiLbfMKytf57+sPSQOXT6wf55zlXJirvGhKvFI7dFaErjVt2j35gweP0KP7qOznNvlS5TFMm+GHTLPMFAOD1SJS+ddeksJ49I2TiVkzgbvXRWMm9/gOk1sJnjgXKUZjaBhEHoDN72NcVPiDQ87KWGmIOIMac+xoYtJPYRziiw1wW/AqYOJs/+vD/P/FC8ZSBxXkBmL0UXdtJEUtqFn+MxiIX42L/Cn/vcCFUfooqGH2BbLsQBh9aI2bGEDE8VCbxdf/cxHLp4B81KANaTaI5OCQIhiXhAW31rizGEkBKkQuNKChBCJsZKSteTC4lJYw9IsK+wEgNEKmdmFklE8J02stQipEKhFRod+Pi8812rYwrqBKuwS1l1YQIQCHEToPAcHRBgiSj52kvzsddpFlsJiZrAUSgmxeAMLAGGRB4Upvu8C4EEbrCpS4PEKBSZpjtALK4SSCOWg/IDM8RlrwWRmit/TGgeHldUaK6ZCL2rQ1zO0FRwTogHt1NG+YG/5gPS0z73IxRMB0jNIx6VZdVkuedQDhyTRzK1gbiWpyRFCklpTQEgGhNaI+YTs4S0+9Tx2VZnAO0OefcJ4dsBZ6HJ8/SKn1/8CiRkymnU5fzBiND5EZxHWddjZbJAfvM+Dw5TVzV1eXwnpn27QH02p9w4IWzC80CbxGqj5MRVtWRc5G2mHTnyInZ+g9ATr5EzdgMwV+K4kn0/pPdD84NTjuLnEanUD4dd4Sk5nHnM6SJjMPVxHcTGwrG1VCC7eQPoN2p13Ec1l7JJLPj1FlWqo+i42vEjPLnN6kpI/qvLJJx/x6MltzPVdXtltcj474NHZiDRLC4Bo8Rl51vhlrcEoFymK+8ouKNMiwFchheDLJUPMiB+lhTXIqGJmgAI8tUoVIrg8L0grnYMZo4cpeeZAMqY/TvEeDVFuzJkvma6F2Btfoqf2cUyHUsnQ9lxCp8QobPPl5jEb7j6HpRZnnT73nTnNzNK5e8Tvzyt4a+vkUhNPE8zpIe3ZKY7U1HyoV8uocpUPOg2S+x9hpn1snjE5jsiiLv9ikvEoXWa5FtCqwAtuxrY65r1mQmRauGvLSEbY/pgIh/vzdbSzh01SbPIUaVPm85yPu5Jg/pBGq8KLOx7WLjE+e0gnjqgm+7y5lfPR3lfoBTfI5wHMjnDcGbl0sDZHzaYwGSzARlvYkESOklALJWHgcZrWivB7K4r701EgXawjmdsAE1WwsUVnOUZNkfER/cjj6aTBoX9MW+Ys5YaOMNBchcTHHh8goiNEoDH1Bqq+jbUKkc+gn2FnfaROMNLgliOaVxSJbqAiwS1vHWO3OZqtI6NjML1iV0ttYfOUBUCMUAjPwbrL6NNNyIfYoIaISwhW4HxONtlHtiYIqmT9c1ADbEXCsMeFpZxvboSsX7zAJ42rJOXL+IdVWu8/wLvXg3FEYuecrwj+r/4bTI4/j+e2uFp/k79544zLNwS/E76NTeAJV6jYdT6SimrFY+VazmBzjnl0RtT9DJPEHLirlKXPdcehVT2nP3N5qDyqJ3O88oCD+grCCdHVJe7t3uTuhetc9L9Ma9vlXqnK2qxCkncRahsnGSBLt5nuSLAVdCIRMwNmhPAitPIR2QxRsYi4hrFlmCYLpO8/nuvPBBWyrGCagiBASomSkjiOgWIxdVyXZB6zurrK8dEJ65trJGkCNsemx3D0XT6s1/m7jW2+UrrHnsopj8fMlUBXJatzj9V5yONsVnh/PJ9XmzFXdM7dueVjI8gdhXIFRuegFyCCXTDmCxK+yLp61sVMwfabYrEGsWD+n+ciFx5BR4J4dnAWcr6ifWHxzZ1FF7wsOHmFRElBgKIkBJ6yP2urkJK6EtRdRYUc6xmMlUiKYEnlxWS+oZcb9q1L7MuiOMGVCFEsEcUPojByUdGmKbIW9EK6+HyUYZGl8KxmRGIRSMfFlAq7isizYgZIc0RuEHFeKB3EIuTNUgwB1oKzqMB5JmQwphgGEAtA4ZkSYSG3RoHvF1aITCETW7AdCKySzIXiKLFUJzmdaYa2xcHhK5dm3ScUDt3hmE/OYkZxhitzornBK1XQrRzCCtPqNvHxURFW54LyFPWKS8N3mOWQmpTIWtJcEy8eTKHMCZUg8AXT3BBrB2MS5tNjHp9qxtZhhAP5jPkkJrJ1Hh4nfBCuEacTbDglGXeIen3mKmCUVjjRZbJsRIWMc+dF7kzblPc/ZGfyu4haygfT/zVnBy8zPB2wVAtZXnNZCh9zs3KPveYpj7Ixg0TzYFojVj6JsTgiwzMxW6Hml16qsLe2gauWeHCiSM47RDJjPTTUpObFjYw3X71B6Y2/Q7p+Ezn9EKd1AVG+hJcqwMOEqwhbIhtGhE9/k/LoLsPzMtm9jzBY3ttYZWfjGheaZ1T6n/BACx5GPtNUE0m7sMsUCiS5AJKeqYTtIkCVNEUqnwuNEB3AfmaQmSkkblKgPbdQu1mKhGBjEZkpll9rELNzkBKlLCuVmLXGnHOnxkFvyE9vR4RP+9RmXYISbNRD6iUXz4O5KVN79YtcCALksMmdZMLToaLt5WzMb5M/fULcWSUwinIYkHkRY6XJjEU6IdqRvDcTTO98hBzcwxEFwKX7M2ajKflgxGy/j1jaoL62zN+55GI3dkhOJtw57ANlxOSo6HwfjzGde1j3BGFihEogN6TGY3A8BWtZMi7O177MpbyGHcb88azEkp1z3lpn0vUx0RkinlEyR+TtJpkKCzmyTopavCQBrZFopJOz4mr+3FLE7HKTf3p3ibx/Wry3yhYPP+WA9cjHHpZFQwsGmefYtIuOppwHZZbWXiHMb+MlM/LcYo2CNC5qHh0PKmUQFfRUIPAQMTA5R5ikYBhdQ7LawNm4RnlDcjaskJ+HmFFKQz+CsMcoDFGpIM9F4emUIHyBdRVoByYO4tEUefBjTFhH5BOsSjC5Iht5yMkYmUSQRVilUVXL2xun/CIWr73L33M/z/3RNTa9Bl9bSlh/O8B9weEgPecHNmQ/XUF+tEc++ohZZZ8LV10eXLvM++Vf5cqkym70QxrOZ/zX7gaH40u8NUm56U3pSp9O9UUYatD3Kc0MJafPR5UlPM/j3PVZyh7R2o7ouDtU500GOuNHqsZ0fo2S+Tk60seOHX5NPKTfGHMrWyFcPWVaE4zMC2h5GZVsY0SXIH9Eye8yDD2kcFDTiD2nS+fFAZO1N6Ab/Luc5//JXRsNwVccTSeCdxLLWEqkt8hn0gXILBaKPFE4EoqzztgFIApgF1lOzxKSBbiymAlYsHzqmZVgsWAvvONiYQ8VShVzw2ImkVYihcSTkpIo8prcxSaeCEFFFeBpTRocV5NbibAGaQ2SGOPlTLThSaIYGwctDcIpWhNsZornABIjJFIW84LQz0KvzXO7xHNVozHPf2wLRfVb6GNdhUjygoDJDWaeIKOsUI5aimwlKJQF1i7smsX7VGQU2IKEWNRTC7EApPMCGCh+ZgfrO1gbIxPznNQQQqKV4jSD5swQpTM0EqMFrnSoBD5C+Ig45cOTCWdTjetq4jgmt4qVWgUVuES1XaKzx+gsAUcDHrWSz0roo4FOlDLVhtgKEqPJckNoLJ4LbU8SpwlT4RY5YUmfg7OHGD9nrj20nWNnPWa6xFl3wk+PLlHSgtSJmCcT4l6XKJfosMS58RBnHcyoy9LWKrfMTcpHD1k7+0OWgs+4U/qLPD75FsNRgpvnrO/WWfGfsF5+SqvxhMNswtko4jAqEWch81wiyPBIKAvDty5lvHFlg9BbYjCt8f3pOZHVtH3Nqsq53Ip46+YuW2//KtnFbyN0Hyf0UdWrWB3g5i46qIOzhJ7nyFs/ZfPxv6Rj14jvfIY6P+dh2aLbb1Cun/PNxh32shEPpj6fTRV9kRStX7aQIyhb2G2e1eA+A5+EzgBBs+KzHSo+jVMGcSFrF4BxFwQYBcGG0QuFy8Jua2YIHSOw1GoztkoRttbmXj/i08cD/NH3KUdjHC9lqeazUg4IQocslajrL7Cz7tCctPmK1RipWaq4bJpDxOkp6XQVdEgz8KnJlFmYMtMWlIPjKO5axf6jIzh6B9fM0QLyaUI0S8j7Q94/GxO2ttCrq5idgJ2LdfS4wsmtfc4mFWxvCpmBKEf3H2O8McLmSDlfAAAOo27G+GyAHoyZXH6R1qUKL5T7fHeuqE40drNGN2qTnYwQSQ83OcRpSGzYwhiJyBOsyRHJHJHlxZ2oMsqO4Yu1iCvXFP9wskT33VER4q4sQjjF80w56MjBZsWsb9HI3EKaQXKXUe4x2byG09ynlE1RaUruryGTDFQGZVkEFvs1TORgjUTaEnbcRaTTwmYhc3TLZ7x+iXZQYzh16PZrmH2Da09Zk485rXjISGGFwGqQ1iA8hfUkCBcbKcSxhOOPEZVHxTNGTtFGwFThJDPIckQ8wYocO7FcWRnxS+0hV6pr/EbtVX53/hqhXuGbAVx9tU5519KPn/JTo/jQ1LHH18g/GOM4v87adk728jq/3vo2pLu0Jx+yNnnCb4cpH6SX2es7fEWOyRUc1S5g+wKbf4hjLe3RjMeNGifOLpNSEz044UL7hP16k8p8k3RuuKNdzrKXmPR+idDs8uO0zFcmH3GjdsRdt0WjNGT82oR5vIP234Tz60iVILNb1EtdZmGCxQMj2bAjxG6Po823EIcN7LGEyX+Y8/bf5vo3VkrmWUYMBEGA47rILEPnRdChznP+5b/4Tf763/7b/Mr/7NeYzqb8/f/mH0ApQJQyyN4nv1vlh40SZytb/LI4ILA507FEaEVHWzb9MbsKzq1PvAt/ZwNap8Cx4KGVxIElzf51CWPBDPypRXvh1/vTer3i+C+ABWtMAUhYCin/wpeIfCaSLHT9FlEkpQpVLEGOwnUUZSloSqgpga8kJaupOTk+BissypdUlIP2XeqeQWYTKp6lJBXWW2a5XsFzE2azU/7VnZTfG5eZ5y5GFvJynCJtWQiFkgJpNVpJhCj8RgXruwhpEgbxrIMMioewVFjfLX49TYqbLdeQJEUydLKgbP5UoEcR+LRgpRHFkGEXFoxngAKykLzlefHgdxXWdTFBiYqTkmSCPKKY2hasSpqmnMwMFZnjGU2WCVwpCIMQr1bj7KRDb3jGwXDGXAtQDrVAo7wcIVJmkznn44Ra4DLPLTKQ1HzJsi+Z5ylHUYayKcop+qalElz0E75UmRB6Po4XcG4EEZonQ4cTO2O3PETEloPMFkswllky59HhKVpVaIsJpapiKU9QJmGSS0azAbZzjsgStm6+yXYSc+Hkjyml36fT2OCuvc6TTzvMun8fO+2SN/e4W91gfa3F3hd/lTV1h+uP/nuGT7o8nqT0qZIKnxU9pGk00dJbNL7+tym/8jXWhMfG+IxLn33M0/t3iKZdmhsBrd0vIZdeZljeYDJTNIIXqZYMwoaYMggZom0BPNnBGdX0AZTmePsj9sQRwnM5efwuH48u8WK9yi9+exlph3TuH/CT24Z/8LDKnYlHPF8wTc/8ydYu7DULts/JcHKYxTlbbUE4FMQWfAvTvAjLLNLF3cU9RyFrw2BdAe5iiHcUU1Xh/jxEuNAIcnYqMVt7Dk7YZh7lhK5DxZW0amWyeot39HUaTc11+YSvbZf5qFnjWruJF9Tp5R6ZnOL5hsxrM/VWEXHEWtblQjYiMiWi7gy/8wElNcFULYkJSSYpJk6JbYq2kI4jSp37PG3ucc/9Eo7pw6N3WU0f02iD4/h0BXTnHkRdhBtgSiGiLBCyRigSWtMT4qFgMMjY9NZJV2aUTqfsunMe5w6N03tMxxN0KBHNCtILEKoMJYNuBsgh2DwtGDORIVVKnYwLy+d8/ObXMctfxPb/OfboPjIvpIJCqudKEfwMqwzW5s+HuyTLeHA4JHtUQTW3qccDZlGI0DlMx5jMgpGICEQ6R0ZjZJZjEo2ZT5DCIByBCBU2qzHrNJnU6kUrxelDAjHj4nZOdOkSYyqkSR8nm2KtCwiMUgXzMBfYk8dQG2NrVSxjhGexzTWEbqDP5jA/x7HTol5L56zbU9oXJ/xO8BZn2cvsz68gTg7ZFU95WEm4g89u8xLvyyvsz7ex8wa5zZHmmFma8d+dT5g8krTcjF/0brHb6vCPalc4jHZJB4q7+6c0Wj/moHQZ0W1hhlPs8Qy1+oCj8k3ip5eQ6T1kfcyg5nBUXaHpruG4c8bTGvNZRPWoy5r/I87EEu74mLP6J5ysXsc2vkl++BDCOUZvIHptbP8T5OwOpdZTuJZhqzdhcgFzPiSv/gn6RoLRmzBa+7c7uf+nC4C/9rrlSyP4ySHcM5LMhdTYYvH+mURhkSdkFwv14ov/1MzwbF4o2P3FzFAcylhHFjYL+UztUCzVVizOTlHI/aUrcRyXQEkaUtBQgkBJQixVmVNWC1+zK6k6RaZBEApCHeGInKYHWrSp15eoBZrcdHn//pR/elbmRBaEgVkEKGNkYaVQLsqmaOmAky9C8pzihZlFraNYvJ7FnGQRhc3BkYgoQcQ55BrmCcJXkBSkxEKa8acUHUXt5jOipgjKLmyQC3nnQk2pIdcFeaMkOgjxA4EjEmYzuViCCuWEyXJ60ZwDZYiUIU+LGSVwPVY9n9FozHk/4d7pgFme4zsuJS8veB+RkuU53W6Kkg7lUo5VitAXrJYcHJGzP0lJTYqnHHJbMO5NBV+v9lgJHJQfEhmHgTQMZoI7s5R2aUDLldzvUyg1BCQ647h3zrsPerRKOXU/o+YYWiYh0pLxwJAMpqgsYmlpmy3ps3fyEbXR7xJXLO8E3+b+fp3B2T8jGxxQLbU5ubVDuLLOlWvfYu31i3zx+F/Co0942JnTsTWmokJNz9hgysy5SOtzfwXnm3+JzaDFdjZl68EtHn76CefdIyr1nPbFl/BXvkC6usNJVKbkhbSaX0fKFtgUoypYFEYb8mhGOPwMtzpn0DtlNTlkOZwyHNzmzgeKtabiG28u8+2qYbB/zK07c/7x7ZAfDMpMZrJYnAuZ42JeKNQ80oAxGpeUeaRprEjaNckot1SezQtGYqUGXKyjF8GiFGCYEuAVHguDInNDnuYl5MwhdDJWw5gLa31qSw2ieYAUkqqnaAUestXmLrs0wxVe9e7x1UwxYYX15gpr5TI9SgxshgpipFdmotbIUks77nLBTqnlkncm6zgHH1LKTpHlnEz6zGcaGyVkOmYqYTTPKJ0eMlFlfrr0F9H5EuL8FuXT77HRjnF8n5lVHEeSdDJG4GArFfAllMu4UrMUn+NGMcedTRrVXfKlK7ijmAtmn7If0j45YXw2IJEW2fBR/gp4IdLX2KaL6LnYWWGBELaYnUOr2Sl1CV98kcT9yzB4F/PZD2Bh+xZSLbzmChmkRfil0MXfnzGYNONYaj54IKju+bTThMNZhEzXYTzAphmgEPOFiivuoJIEm1lsNAWbF4RHoED5ZN0mx41lhPaw509w4yFrrYidF5Y4n14gnk6RMkboAtCzz+aFXGK7PYg/RNRqGFVHKItt1RHuGrZvMMNzXDvG0RGxNlSTIRdXD7lVucx3zHUezl7GnKaspB9hSzm/7fi8WF5lv7HER/kSerqOUS5kt7ATww9Gfb5zsIQ5c/lr3n2ulJ/ycd3nPXEBfV7m6UHEnniHh2s+unMNO+5i93Nc9xHdK036nUsw6uFWDxCB5Ilfx6kss+tKoliRn0tU55jN2cdY7xAxMWj7MXcaIbr2C2gERI8wlS/BdA0x6sDojyl5D3EvD9BrlxDJTXRfYfS75NenUKmjhy8hbtXh7P+Xp+z/sOvfACoIlCqSfZ8pFLTOf2bFV5Lt3R3+T//n/wtBpYoFLl6+Cp0zjEiLYEQ9gWlM12T8dlYFpakoyeV6xoVmzvVlRUs4nHlv8d23quzzRwRE5CMPPwjYcGKcScLdSJBqgVjo+EXR0lgoDhVF61FRDfsz2eNzYIEi5diRRfigpDgEVQEuWCERVkKhRwDl4vqw7LpsKMMFN2Yr0NSkh+Mq1kojNsOECnlx0HvFQR0pRdCw+F7h65slZU7VJZygius4tOvv83Oju0ht+FFUpYOPtRIjQSEIFVxtGF70JowmpkDKgXkuGecOkbUMc5jlkliCyBeKBc8tVA9Jjs0zbG4KSWeuF+oOFlWQCz/oMyr6WU2UMUU2w3NQRjyXPRaAzOLrAx8R+riOz1rDY5Sk9PMZWhSsA7mFOCXzoRtbXK0x2iGUkAvBNJojdMbxaMrMaFzhsi4NF31JHCr6w5hlL+MLuzXSRPD9g5Qs11xulvDLZWZ5yigbkhOQW4EloaQUn3tphb9zMcROXJ5OyzxKNMHGMldncz46zPCCOo3yOUGsuduH8xgynXLe20fPY1j3CHAY6hRXG0w8gSThsj/gtTBnw6+zHgVkZbgd3KQ7WiLtHFM+e49NBmRBnaNBF//EMhy9ycnlywS7N/Bev45z4Tu8Uq9wJi/TmSp25w8pzc446GzSylcpmzbzUOIt11j7ykX81xOSecRBR/FgbAj64AwGVFyJ2msiGg4hGpeCMZDjHvZ4HzoHpF5EZclh9+kH9FamnMlNZsTcPeowFausfen/wPpOi9ILH/JLV/4BN+7d4u9/4PBbdxPiuFDkSFMgdoIiz0EARgo2ywlbQcy78yWMgdAxbFYUdwcZOi8G3CKN3C/uq8QWzSRKFLklVrNa1uxV5kyzKWEQsrRRwq43kSsbVMMQZzJDi0IWaSohUdhmOJP8VL7AN67c4MXSHX5w2/C+2GLFr5Blp4SOx1JYpsIcpg+pxydcDudU64r38Xhz0GfOGWkZRjosgg6rRU+yyA3JZI40EQPH4Z/sv8j4zm1MfIgIplxdc/jSpRKrlyrEYpmffHTMn+xPOJ0WygxrPUS7jdjZYKOiaEcHnDqSR0mb+UixMvqQL7zSpFy7QfPkPf5kOmOU1ZjJVdS4hbUGmfnY5ja2M4R4vGhmURhHIrwc02rzOF/Gqjpc3UOZc2xnip1HCx+ixOoCgMTNC/ZIW6wW5PGUj04d7nx8TGMtZjDzEQf9orUj6yOcYlGwWQq5wsYpZj7HzqNiwJMLv7YoY+Yl5OiARuNTxE7OeEXQKk853X2JoHwRb7uEOTuFNAH0guUVC4YzgwisOoeqRFi3YCSc4gGeeznx/AxKOUY4BHHGL1b3eaM650fdA+wo4bza4zhqcmc8JKxNeNm47NfhUL8Bpx4iPYWqgOo6+Tyh29tHDD6g47zHP9lK+ePNCj9hl/wwRNxKsWcP2R/fI23XUMPbWHGKzHyODh1kBNK5g3LvkFU3mIrXeTgcIBs5iBZ+3uN62KEhLK4xTKsDPm5vcq/3NlsPhtQ2zjhNbsKtOzB9iOQpDI9peJ8Rb2TM7VvY7jZimmKzDk9kG44/D64Pbv7vdqL/J3Z131rh7G4XMVIYG7DhGZrpnEeJYJAsqrCfSffNYk9e+L7FYvdm8ZaL57CDRejFWemq4nlGMe8Uj90CeBAUg4d0XIQnaPiKDSXZcjL2gpSWcnCVT6M0Zac0pykzlCiEO0JBZBSyDmFJ4CqB1iWO8w10aR1XeZTUAV+Yv0MWj/mjcZVHplQsxgKQBl9J1kuGz9Vi7CxhmHkYK0iNZJxKZgjGuWCSCSJXIIzA5jlSueA7ReNIupgXTF7gAgvVwvNgxudERDEc2AWQIMSzUMbFNGgL0qawLiz+uOciSiFKuTQrPiUvZ78zwuQG68giuyHNMalhlEpym2NziSMKO0g5TjgfDIjShPOF9bYp4LILQeDSSXNGScrNlRJ1r8GfHM45Hqfs1hTLjQpzIZjpPv3YA6UwSYIr4cpWjb/2eshWmnIwa/JglJCttJGOZGl/zFg3WA5iapmhbDVHU0FiBZNpj0f3PyFeLlNedYiEQecWlUZkM8OKM+Itf8R2Fbbjn+CbZQ6CDY7mKyQnMe7xj9hJ+3i+4CTpIx9/QNq7ztGlV/AufoPSzRu4a7/HVafPevkGB1GV+uyM7ewhj/ZLNOQazWyZpFrG9avUX13l0pUvszGf0h1InnYN3kTgTCNKKmJ5rY6zsUVZGjw8hHWQ6Rx78AA5HJFkJ7hrFdbiB6w3D9lX68RCsH/e5TBrs3TtP+fVt24iXn3Ka1f/GVeu/j7//SeC//ojQXeUk6NQukCqinmBxbmhqIY5NypjekmdWeohsWzVFfszyyQGYZ3i8+V6CBdMLrBJVgB+svhslZ2MF2sZiR6i5JTWRgl/Yx2zso7faOLNE+Z5glUSHXjktSbDrMSH8QrtizfZq39GI5vw03SFq+EW8bxLKDS1sERbSfbm+/jTPnvOOes1yZPSOi8fhZykjxiWUqbax+QSp2zJrIuIBdksBXOOLsPv928w+GGfZHYHaTssrVp+4WqdrV2Fu3yB23fO+f69LvcGYlEL7UK5ht3aoLVaZ312TFyvcWY8TmYvYHr3ebsl8XZeIx+dccftcz8pkYpVsvkqNhLILIHKGrY+g0lvoa5S4EpyleE3Qp6668RJBfZ2kNM1ODpHT2ZInReqbr0Ag8K8IA60wWgBJuKJtXTvjKhPbjMRNfR5gph8hE0SpJNhNZDnmCSB2GDmEXYeY/O0yFGQIISH0XXESZ+gc0Dj6pTuWkg1Pie/tMVJ7RqlygbZ0QyORlgbF/sbcmGlzhfKpyG2AhgffIV1NdIB7VsSO0D7Q1LlIHN4lR6/2njM3bhGevdDZq1zRtllToZTcq/LmqqQlMbc9l5En9dhMEZU5ohSGW0vcx4ruLuPlEf8bjvh9CXNJ/7PMTxtwB2BenpMR91maFaQ5xry9xG2waCnivvKP0bKu+gww3hfZH96CUQPxyuj03OuBcfsOX1c/YSB6nB3eY+np1+m/eiQ5d1DHsrPYR/l2LMjpDzEjnIq2V2cjQO65WuYwUuISCKnR5w2BPTfgvEaIogXhN5/PNefCSo4rovvB1hrmUfRovmhABS2drb55re/zVe+/jVWNjaJ04zl9XUa7SY/+tH3MckcrIsNPMQMBmNB7BtcL6QWBKz7EuXMiTQ4boml8hoXbwX8/fQSF/UjAp3wutS0Sx4zUp5GkEcWu2greX7UqcWreLYrL0h8a3h+6NlnjIVaAApWYO2CjXdVEdBkBNZIQCIDl+VKyOeDjC9UZ7y647O2fomwVMJfdQnbM1wxRJ7cwgxzrLQYa9FzTSZ9lF9Bz8ZM4wiRTjhTVbQEo9psrizz57wRW2cjHsw8EusiLDQ9uLHq8OpLW1xc0QjtYXDQwiOOHebjKfPRiOPunD/Yl3yvH9DJCz+l0WBnSZGkanUBtDxjh/PCCoJaKA+sff7ePctssBiM/ZmX1xa/WSS3m6LtQfoVTKmC9X0CqbAiIFMT8CQqtUUoJCBSgU4sHWnxrChqtAy4WcZsMmUwc7gzSkgyl6WKx4vLZS7IGXenc0bCo1ppsj/zOZm7ZLbPzbpko6R4qhU9UUb4KYHO8dI5u2HGxXXFjSuvMv/8BS5M36f+wSc0epaJ3WK5XsKPTjlJcsqbV9hYX+Kl/gnn52Menyfk2ZxaaQS2xtFM48xGXK0mNOYph4mP3m2zeSFlt9LDCe/wnnyTkzMojR4R2gGN9RF+vc7hmcBJZpScmMr4u+wNTthtXEcZgQi/Tt74GvOBw2DwBMd/jaXWHDn9hJKXMe+nuK4kKzvMMknnRDPvxxzf+oCjzgFuvcla06O13iIqXcOINagqjGIhlc3Ih59xOplx0H6bzWuv4pcabH/nNzk78TiJHaL+KT0Lp5+lVHsJh7PL5OF/wcrX+3yx/AlB6R3evTfiwSBHS4G1DqARQmJsjpAuA6CjSuyajFebHu8MHO7nAo1AWdDWFnYcqbBKIasuJooLO40p5MErFcG1jRJGQFAJydp1OkGFaZZxuuQzsyWCSY4VPiQ+eV6lnCSMn0w5r77OtbUS1f37fOdhl91KzKVSj4pcoVwy7DUcmst9KirFrW3wIHyZ6cMEufQYs7QEMsLPDKQJXgZjX2MSA3mKFYbZtIa48ylu6S6JLUMuuWcu4HurtBrf4OfW1vjrVz8ie3TA7/zRKfl+HzVOwLVEYcgt7xo3SkvUE0FtPmCcx7QbAaa9hO9dY715n8Z0yvT4BDHNsanCMxlCFrW0Vk1pNgRKx4y0ooTP9bCDqKxxGk2w409huYUxbyHUPuLwETaZFzJjm2JmBVhipcFQLAXCeEyGLuMko3c8xmoXhjkkfaRD0RBjC7UCcYKdxYgsAWuQwhZeTCQ2TlF6iMWhvHqE81qJebRJN6ui1WWcaQPtGKRTxffm5Aqy3Mfool5OAYIcR+X45TGqYglbGrGyykrSJ68cc29eIo9qSF/T9gwdplTch3zz0n3+rrrCuHeRRneGyXpM5gn31pbo+MvoBznc+RChO4hWEyp+UWWZVbFxTJ4nfBZLPhOXkI0VxKHFnj0knn3Eit9jrfVjfrB+jWz/IjY7Q8xr0L2LvZKTqbegA9ZP0ZMcfbAPWw0wDgeeJfdqjFA48YQ11edw7nOyPyH3T1DROubsBDv6PqEDF7we6eqYfmkDYkk0GSDiR4jKlDxZR3YChH2IrYfAl/7dT/b/RK7v//Aif+IaLmQDrqFp+S6lQNKfGUYWbGKxi9wwAUUds7MAFooIBOQijmAhgFxYHFhUfLGYFwArEe6iOeFZdbMtrBLVSoUXA8MXSxFvrht2dy9RLS/htV3ClRQvnKLO78HZAGsFWhrs3JAagfDboMfE/RQnG3KYrJAHkMsq9foqX9rrs9ad8vEgYWI8rCjUD1dahpeu7fDSJYVvUzQBViiSPCAaJcSzAcNuxDtHmt8+DXgyd0mQCCvQ8wxpF8wMtrBVYIrnSW4W1g61SPTnubVU2CK7wtr8uYrhZxPFov7WgnBDKFWwYRnHsbiiRCxS8CaIvPhzxuYFaBELBp5hisABytbgCEsczegYy6NZzHnkUpKWy+0arwYJ/WhON3Wpt2qMMp8Hc4dukrFbsVyrOQyt4NwGxF6F0CSILOaan7PdgBcub5G/9jbl8mNufvoe9fsdeqJNGrbxV1Ke9GawtM3WxhJXBseMzwc87s0YzjKqwRjPkXTnASaO2HJnLDkJT2LFbKXK8kshe2FMs3SX+16Nu71N/O4Rft5jrXlOpe7Tj0rYkwk1b04pfpfN8zMuLr1GNXXQ5ipi5S1ivcN49IRZGhEs/znS3k+plEFPE+aZR14SZErRPTNMzjW9x3d58OBjbKlEperzymYDrXYYepexTZey51Akbxns/IDR+QF3nAs0LnyJ5s4t1tL/B6O78HFSZjLpI6YJR/euckkljPMW3fgvsPnW57nefsRfDX7Me7eP+PAkZS4KVq84KSjk70IS4XCkAraN5Yt1y+/livu5JbMeylqMeQZYF4o26XkY5SDS7Pm9Vw5cLi8HKN/Bd13EcoNeucxYS/bdlIEf4J2LggnPXOy0hkoEg/0hw+ZLvLFUo7L6GU/eHXDS7/JCqYNfLxGGHus1n7VWQsmZUymV6dbf4KBTJxjew6y1MVEFN8sRSQpaMMkNmV7U0lpNkobkj09xSr9H7pawiabrb/AeLR7X3uDzm2/xF/buU3njLoc/7DP55BgxSRBSo33F/dJFdGmdVT1jIx0yjyPCkkNzZZlu5QW2a5qzxhHBw3PSWYrhDDdNkbLIxMrTEaW6pJ7PGWqBtR6X3TFLFfjQOqSDTxGBQl99A+keIh8/wE5GoDWYDINFKgm+xWCKHR5FMneJn8J5d4pwNWakEbMhQlpwBSgPawUiyYv5Lk5AZ8hnSi8BNjfI/gRkjtvo0bw8Y1K7ynS4wjC8iBpvFUGyfgPlZDhOzNz4kEuKZsVCzSRFguuPceoBQSXGWStRVTG1yiH3ljIms03AUisVBGjfm/LNrQOOait0xlfxjurU4wPO9Qi5onjaWiI+DrH3HsLgEFl3sfU6UmnIylitMbnmZGY4FWuI4SXEWCIOz8lHP4XwlK/NTvjRyk06vSvYNEKkFcT9Maw9RG+8hj2vwNxi4gz75By90UN6K5zKhJJXI5MeaZqwJ3p8ausMjjVj/xShxtCL4eR7CBVxSc5xVg/pL9WppCWm0RQzOcX1T0mpII6ayNkZtnEE89l/sPP23+b6M0GFIAiBIlvhme9fLDyJSVoEuCAltXqFIM2Yj4d8/w/+FWY8LOoJHQOxxlpwmw51R2I9l/Vai7U6KCEpVRRLQc4mv0tlv8w73WU+cX3+880Jr4wz/nAY8k7s0fLneEjOU6dIbLaFz084LAILix/MavMzcOGZS2BhLHwWwGif1a47crEEyZ9RGK7LesXja034pa2Y119dYeVrfwF369vg1YnLTbSM8JLP4Ojv4cx8rOsXoSm5C7nFZkNs52PKR2Map3fZSmJ6ZhftNXDa29QChwsbQ2qVDF9qRFBDlhz8yg5J6yvMli6Rhi283BJnCu1WqNoeq8NbXDr8MZcefsaX7o34zUcOPxwEJGmKEW6RvSQXIMqzNGxjngdJ2YWs/Xm3pP1T0kbzTP4OYBDKeS6Ht1IU5ENi8MsuO1VF08xply3H6yWODyKMsShbhDiaxefFeE4xvFmLzQ1emtGbz+iN5hjp4ZbL9GSdYSY41THa8TiMPaLJGZ1Ys1vzeWnN5f7QcNzrMU1StmsBn1uJaTVKvLpdQqprTOovcb/1Kwxu/DxXWv83Ln78PjrvEcsLtESb5CznzrhCww9pru9w/ZLihc5DJrMIk2fMpmPuDDIepoJHiQ9Tg7Axh2ch/7xU5efam3jqKzzdN9C5hStn5MLSt1WiTkicTPH9CQ0yVkseW+EZLScgcerE5Qs83R+j9z/h7OiUP/Av8sXtLfb8Hab+NsuTpwSeZjxbotMdkxzdxpsdUe7vkx6f0Tl2UZf22NxoYE8fctaPON/ZodV2aLkCN1hiVrrM8f4R986XMI11euq/wL1iWY7fJ/h0ipfHzMYe33vvd4gvCO53NH2zys7112mrGb/4jWWu7N7lN370GR+dFeGbzxy5UgpckfG2P6YdOPzQ1njirZAPOjDJkLkowgZFUYeKFkXncFjC5gIxi4rFUsEb9YjVckiChyrDNBQYx3A+SbkvBHEuKI+m2GSG61bQ0lISESdZzo9Ng2+sp+zJjJ3OA0pnCUsv7PAGE5bDnJPGDY78z9H2HdYdH3Ge0Tl6j/fGNaamhjEhqGL0cdyUcmhAJeQZZLlDIMGvjIi3XiQ5Fshel9ym3H5guBB9wpOr55Refp2t7de5sfNHHEU/YjZJYfAUpQfEkw7310tsbVTY2SgTdgxBssxP5QXq+ZDGdpmNIfTsCAYD3nKGNCshT8MyD1giQ7EZ1HHCBuXOiM9l5/zam1N+fPMyk+xthJei5sfolSVsIpHjMXpwhsgThDaIpAhjsiUPJYtnmTUKZhbGGUhddN0Lg9B5YZWQDmhR1OUlpmBBCoNjASgogVAKgUTnGdLJ6WdN/Fmd8m6L3mgd8ZlHPv2MsAJ7l0dk7SZZuMb+kUY/6UAWgbV4a7C+VqZ2wXC+tcZItnE0tHwHv77D01mF1eOnfFV/yrdXFaVSSL3xEv/Ppbf58N3XSe+fEQ6PkesR42iXyZMKxr2MOJCI6D7GniAGXbBN8JdA7iDzDD25jRwMsePH6OZPsOISMh0xm0o+KQlcx5KUaqAuIodj7Oghxgzhtgd+D6Vn6OoR1gtQEZjTPnalxcHOJmfUyLRHVdSYVhrIWpvksz4mvQ3zFcR0gJj2qdZnXH71kNvNt9metziRHrP+KpzPMa0ZiqvYcQlxeoTopv8+z/f/v78u70/4Y1Fip97jb9YiPum6/E7iEYmcndCyLx0wFJWHmkVtJCAKjs/oRf7As1R7w3N/5bN5AS0KVl1SSAwcVZASSKxS1Mo+b9UUv7Q25yvXAja//jblG38VwjWyUpvEtaAPEZ1/iOjeR7hbKKYI7RNkixaE4UeUjjpUDw9Yiwy9/DIzz8Ov71BxFGutHt+uJJScCMerYUOHsNIma3yeeOlFhrVVXOuh05xY1vBVQmt2l4snH7D3+E947X6PP7yX8pvdEsNZhhUK4clFiGOBj8hFI4bALmwUC0BhYfMochx4bnuwRbdtkeWi1PPhcIG/FCGXmWC1EbKlEqxKqa2XeHgckc+KlohnlZd6lmI9h1SBFgKbG9wsx6QzDoYTskRSXq4TO1Vua59uBlPhY5IA8gmdyRTHcXlzs8wkthz0xvSmHcquzxfXM1Z8xYuXqzSdNaLGS3Qqv8z8eoW9tX/IVu2/ZXk8wjp1Ov4qwg54d+YwsE2atQYb23Uuj58w7fdJ8xwdxzwdjPh0ZnmqfGQGJomxY8PvHzQ4v1LiZvkr3OquE+9/hhR9DCkzUeJ4WGIcZXj+lHI6Z00ptkrnrPlPMW6NrLzF02HAZP9d9OE9/uWsxgtXXueyXWFavU4pGlHNjpjPG5zPHEb7d3FHjymdHyO7+xwlhmpricH62wSTLr27Cd3VS7Q2K7R9S+iE5LWrdJ/GPDjxWKq2ON76BTqbMdvpb1H/yQg1t1ilef/2e5Szz5hmGQ+6IWs3vkAzF3zuNZfrlzo0f/Ae331wTpQIhNVFjqMoGlRecGe8EKbcclvcCteZT0boUVQ0muWmsDyo4j6zqcVWfAg9SMagDQbB5XLG9XrEmahRKcEssKgQxtOUR2c+fVcRjFLEbIqrQqyrUGZOv9bnQ9Hko91V/rxOuTzv0X/yKfXLa1xvKq65A8b1OrdLX6fsh2y5HjqR6MN7/OjcoZc3iXVYZDBJhUtKGIBvDEYbklQSKgfXGaG2W8TRJjy+h5pPebyfMMwfstXP8V6/gdh4gdcvfMTts3/FZBCRRx384zFZMuBgqUm6VWJ3ucqqGxANqtwpNclmgkurGctxifrTIwbDEdeYcKNqOPGrPAiW6AvLUrnEerNOaTBiaRTxv7jYZfq56xzXvoAat2F4hKgpzPYFxDiCJIV0hrAWkWmIFuHc0kUqgbUKEgHTDOQcSVpU2BsNZBjHKWxXOZCxyIDKF4jjQqWgVEFGGQtEzG2J01GN8EKdpNnE3NnCHj/ELc/YWc4p7fikrQ2Ohz7T++eo6QCMRTYMyxtlljcs0aWQXnidOBcsO5rdy6scmQrqZMprk3f55VbETrNO6O/ywe51fv/Rtxl/MIPuGXm5Q9TaYv+wgu3vYrsrqMEddHqKGeVAFcrLoFaRYhU930dFZ9hxjj3+MTp4BZXM0ZHhQe4wFimDkgvBZWR0iji9i8n7kCRwfo7MJ9gww5RDVALmdIJtl+lvrzK1LtZWcXIPp9JCtFZIH7nIW+9gwoeIYYqYDnC9AddeOGT/xi7L0+ukOEySGuLIIy/lqHAPa5axR6fIwRli9j8iUOFZ40OaJjwD7wtgQTCdTvj1f/Lf8tP33uPpwWPW1lbRac7B46c/U9fnKVYLZKNBqabxE8OkvMzNjRaeMtxOKrhehSaap2MIzAFtXeFRa53jl2d848GcCxNNfT1nD8EPO4Ifx4aJlSTSwaYUMv9nB6Aufm2dYoAokpkX/kdDMRAIVYQv2SJ1+Vl+grUC4SiapTLfWHX5my9pXv7W16m88ddh+UtYUWU8g24imIUWp7pJdW+DlekT/KlAtD9XhJJNx+j5CfnSbeTmu3izz1h+fIta55wsX8GUHdSlm4iNFdRyjTxzGVfeQMYDOO2TTRzO76V0A8t22KMyfkoU7DJvbpHYV3BabWzjy7x6+aesffwhWx8N+M0nLn3lFN7PtAhd5E8rOoTFWs2zQAprn4EKtkj2FXLxHvKzYCtji8Uk9Ir+aSdD2oi62+Bas8m1YIa1gg+OenQPNTkSGypEQ8CkkEbZvMhamDqSXFjm4xmxLgAGISzjacZnsy45hiBUVEjY705IdUqi4ZgGH0cBW9kpv7aUIVxLfXmLlbUGwdoFVNWylN3iEnc4+Xid++E2s5W/TP3qV2mGD9k6/i7hNOWotEV0/jGn5yVEc4V5VKKhlslLmng+Zqk15Lrp8PQw5clA4gjDN9djvnG5x5PtN/h0+S0axxnZ8T2UHjMFrHRIdJ88G/N0GpD5JfY8TUWmzPIJuY2YenscTz32H7zHphmyqs/4F+/sUzq/TuvaMtF0jLvbQod1Jj3N9PwETyTIShXjeWTphGiuuXtaY34w5XKzynzwE8b7p1TWr3Jzp8z2ckhfbPJ08pTTg+8xz4YoLXgwrLFTWqPkPSE6N5TFhE+eJAzmu4UtwTwiTrq8vOLhrF/BbK1y9ZpikHzGwSAq5HAYrLG4Cl5qRrxSdjnqRXxv/xwxTwqFjpAFmCUEQjpgRGEhojisEEV4mLHwfdmilC3TTqHuKs7PXE5iRWwUzShh6kKOSzqYEssMY6aMrUacp9iDAe9e3cXzIq5tTFDTnAvBjHCzxWTlBnq2zKXuPuslFz8McUZnTOdPYD+hNOiSzWZkwiWbzoikIbUO0uZ4niUIPDyR43sVkiRETY7BzXDXytQ22lwP92mIOYdHyziqxM1Ny2VW+VSXGM+mKNdB2JxAz4gmbZR2eK2iMYEg6qbEdLjdvEhWy2mER3xNHvC/emPOSet1fvA0IIm3MFkfT/eZhz5xINirPuXOC9/mB+W/Q+UgpxzfI3S7PNVL5CgsRcCq0AUyaC2ISC+yMZzCtpTlkGVgsoKVXdTOFgG1AkgLq5gWi/DbBctoWUisJVYqjJQoLK7KWRYZ7WRMVS1xttTkqZxiR4/Z8CQbuw3e2fhzDLOLuEsGe+lj5OwAznLSJhxceAFbb2PiNQRLGAe+NzFIMSf3y+ilXW6FO1zcArG+ywN1gUa0wq+uPeGfPzpg9uQe9IeIpSsFk6GfwskUkiMIJggngJmPmXaQJkN7ThFqO81R/UeYo1NssImVy8ipQ9e2kM5FTNBC9gQ2lSBOkY0ydD1IP8ZgEZ7BrpSwso14KNDyPtGlMtMru8jsOtPOKYF/QHXjFtHGBDsA8t9Br+wjM0P31PAHt9dJXrmKLb0OPVDdGQwlnE+xng/DOQzGWP8/InPk/wiuuu2h1DrH1yeo7JwLfctbjYxrJcvRueC3x4aekUTSxWhZDNOS4h4wi/YbFoy7YGHXWizbLOYDLNJKrFVYoYqeRFssRKEX8Gq7wt+4GvPVr1+n/cVfQ+3+eay7yjxW9BLLQAhEuEW42WalcY/KaIgqv4atLiHiGWbWJY8ewupPUdc+pnF8m9J+jzTeJfcVzsYOrL6KWl/DypSZ8xqp40LnGNMXTPZTnkpoVqasxfcxeYls5SYjLhNVGsTXbrKz95C/svsjNt8/4Z/cNzyclzGuKGyhlsK6aM0i1HJhi7LPyJqFhsOaIkdCyCIT4dlzx7BooxBY30U4ChyLshG+CNiprvBWPackBAejMd3TEcOFZNs2HWSWYecpRhc2zFhJtCfJogStLbk2iMySJpZHvT6Z1khfUA80vVGXWZqSGY3C5/28yYXZKd+qzPGaGX51mfXtbUrNZaobS4TZHS6axwz3f8K9kxt8tP5F1rfXKAUDtqZ/yMW7TxmXd+hETzg+kYzKS+SZoCxqBOUys/mMmjvmhtPheDZh/3xGYiwv1TN+ZW9CuhvwZPurMG0zeXgHlZwRWYtUDvNsjpBjugOPoQpYDRx8L2NFR5zlE5LSEj27xoNHtwhHJyypMfG9O/y4M6Z5tc5oPGejlcLyKtHEYzw4QCcD/HIIUZncxiSjMWME2ZMB17ZqBNF9eo8PkGuvcHGzwfXtEkYs8ySu0Dn9gLNJl+WVC9x/OuRh6yrN2nvExzm+pzntHPI76To13yeOu8SffYek6nP5xiZZeIm1aw7Xo/f47KhHkkoQRQinFLBXiXm9FqPiMt97fI4ZZkBezJuKYjaVCqxTWC7tYg6XDugcYeCBKPHP7DLO1GdHwXDgcdZzGEaKUkNj3CmZ75DMIpJkhHVi8tTSP5/B0fdIzjZ5d63CZrNP287Z9mesLOXEW5eJxGXWTnrsepZKOWSezrkzv8XsbEL5rAvTKdZR5NOYmYlJhIPFwVMav+LgYCl7MLcN3PGYzM5RTYdwZ5XL/pDtIGXYqxBNfS40I9qX6xyaNo8nOa5I0EpRslOIQiJR4nPBCNXSxHGJ5PCQW406w9qLlCv77M0O+N9ePqJx4wV+cNjEztapak04FRgFw6rPy8kt4usX+b2N/5Kss0l7eoe6fMKxqjCzPthFIPszohCBSA12YhGOU0RjZNnCsp6CsOhnROtztXdW1MI+mxcEi3awhbpLFlZXrSQSiRIpTWVZz2Iq+Yx0+QL3ypJo+pSWmbC70eRg9y0eyDdRyw5y8yk2+hjRAcOMzqXLdJY2MbQRky20B5+mDrfNBF3zUXW411zmyuqYdHuTe6VdsnSbv9qe81u173H8yUN66WPk5hoIHyHPEN0OdvgEvHEBnsYuNu1Dfo5xATJsDAy7iNPvIcJ7WHcD5hBPyzx5uAPdLYgdbKwgH0Jzgpysw5OHRRC+zKAdYKt1xGkVPvuAeCsjuvEqovIS4iRGZvtUNx6TrIxJRgFq+B554xCZz0gPDN+9WyetX0CvfBU5KSPOZjAcYzsu1gsKO8pghhXHoKf/Qc/cf9P1Z4IKURQVqcEUfsOfXYK/8bf+Fh9+9BHvvvsuv/ZX/jI//4u/QJ5m/Mav/3d85/d+n0WEEUK6mHKJldoIr1Ni4F/AV0+Izobc6VSxQUKgDBVpaHkCV54RHm/y3WabSmXM62/V+PP+gMeHMY3Y4VebKSdTwU+1xLqa80QV0msNVqhCtisphgIpsO6iMinRz9OgecbkL0IQpXIwQuBKn8urbX75FcnLv/QVKp/7X6JLu0ytYXgwYfhoinYbzFohg6Ua/ebn2Wle4JXgjLZQMJpg+ifEsxKZ/Ry4r5K5HzEv/R61a2eUnBRh9jhe/c/I6luY2JB3HzGOtlmptWmWb1FKP0OcD8m9X8Yrr6CyDiKbcNw9Z25dHBoM7BrGtChfuMiXw3ep+B/zu/uGR/MQk4HMF6oDU7xW+2xYsCyqAsXPMhsX/41Uz/Mn7MIjKaSPrVdwax7LKmVb5njNCs2NHdbWyoSmS730CdNRl3dOSmSOg2cM+YL1QWtsXgSwJEZQcQwVT5DmiizLmOZjrAVPuVgbMtcZSTYnM5Ysh6Q75Ea1xF97pU252eJh0mZSXWNsHZ5Wb3DN6ZHXdqhW+1ye/AG7kU9yukHXf4n74kVOlnNeGfxDrp6HlLd3edQ7phud0Ru4HAqPJNYoKfDWNlhet7w0fcQ0lqzWBXsv3eTkwttE/ZC1+xovO2U+6zESHkYWqE3LzxGpYdaLuD+RHFcCslVD10q80gp0HA4evU9t+pBsrc3ayho3+TEn+xm95Vd53J8T7G3gC4fO8Jg8maC8MmnuIzxNEBiy8Zz+07tMx1O621fx9YQsusOF1XeYz1+kn7/Eg8MjHjw+4NHTx3jHH7NagrOBy30Vsp1lrLsJHREw6U/Yn0SsNFzWmjXyOGbFcxHZLp2zc9rK8q3dNv8yTjmdJkU6sIAYh0/9DW7slbnccghOIqK5wJpFRZRcDJJCLRg9gRAuVhlwPZBFK4HKLNuVjP0Th/fvSxqiT8tqzpOAcW0ZXWtjyeF8isgnBaPh+eBlwITDDrzfHHJzo8HNhmS1XmVNB6yN78L4j3ACD7/2Mq7r0Pfg5HiXLL6L5xQ/VmgSPJUQWw8xt5jUkviCZghvLyes7y1za9bj4UrMQG0xKe9ikzo/Wva4176KsBX2Jqds1RrUWaZlPX5/2OZM1AkCgS98LmYxr6W3uRpYVkOfpjrh7uiU7z+eM0wqrLsh37jos/bzf4OldIkb3vfYOzxFzB+y1h7yz/zP0RlpLl1y+K5zjQdjyUTEmLrE8dfQ0xVEdKcINJQSHA9rsud+RGILIit+nWdgcuxC6mgdt5Bwp4vgVXLswhsuFqFshR1KgTBIITCykEuXPM1XN2Lal9Y4qq1xVLnO5cpLvPBCzjx6gtUndI0PY8tmdMi18oRP9lbpDW5iBsfI8S3MqISdLRXA5+QUUU+wYRkzKCGkT3oYcncY07h8wt6XazyuvsrV6YTzoIG89gZifwTH+0j9AwxLGN1GTGOYnyFtjClJ5GyKzM6wKkFkJaStoP0GeTJA9IdIO4TqFug1bFTCnp4hkyOIBDY6x3gW5ZSwqQPTCMjAdZCqVJwrUYTIIuTHU+ST7yLcfRjN0OXPmEiL3n4LtbGHlV1UehHjxwj7MfOnUzi5B02NmFWw/SOIOlh/gmwFICuIYIbxh/++zvb/JK6516fWL3P/Xot/sJXyuRfL/K16jun36cYeXymlEMOPEsXMakZzVTQGaYpwRQFIvTgXwTpOQUYYXSzR+bOqvAXwLkAqVbQ7ScVKo8XPXff58jdfov3t/w2y/TmmUjIexPTvDkmSkKxRZdD26S7dpFLd5nX/MdumgpzNscNT0r4m4TrW7KGDrxA5v0Wwc49KSVPJy5zX/xKjtVcQWZmsd595XEG1y+wFhkrpNv7wLpH4Iu7yqyhVQ41j+oMuvTzAly4jc4k0X8NdXufKW5/wN0o/4l/dmfDepEKaCWSuF2f+M+YIngUzPgcUxCLPaqFzF0It6gP5mWIBB1uuIBsBNU+wJ6aEYcjayjJLuyss+xNWOg9Ip6f81j3NVHq4KAzp8zBqoTXWk6RWEFhD2YXMKmaZJs6nzA0oKyn5IakxROmcLNckGlQ6pd53+VvXA7bXNznTTfaddUTgc7e0y66nSN0W5aWM9exTVvvvkXY3GIg9Tprf5ElY5c2t/zvbZ49JV16jXT7nYHJO/2zMsQhJU0OeG3bbLfaWPF6a36I3m5NIyctXl5i+9Gucz1dYfiQI3DOSyRFDbUilwkhNTWUE5OhZwqNTw8OwxKydE+UeqlyjNF/i+PAe+vhjwqbEX9rkjdpTvnPwPt32ixx0BoQ7N1lRDXqzKdNxn8B1mYoQ7XYIQo0lZdg9ZvTOdxif3qTsK3Q0pP7wYzZfuMSIzzGYptx9dMCjpwdEyftsL8NoaPjwXpM14bLl9DmTbeLpjH7/HtuNEsuNEJUb2uKMsljhvDPETqd8ZaeNnk35qBchc4MWBoPkgWxxuhmy4we0hzH7g+IzJowAnIWU3v3ZgopCSA8ct6ggtQaTW1Z9zSjN+d4TD2sidsUAkzh0vSZZaxVcBzueI2ZD0FOkdLBBgGDKuGN4r2Z5eQOuVTfYaAYsO3W2pmd4+X1EMsBfeg3fq9AvS06Wtph+uo/DMa6U2CzHF3MG0iISsHNDogSlUHK9FvPalRpP1Yx784iTcpO4vM0wWeNWFTqti7jhJqujE9Zcn92NVS5hSEeSe1kV43so12Uz17yVPuSKP2a1ErDuGHrxET84PGact6ioKl9c09z4+V9ErX6T/6zyfa4ddbkfTbjevM2nzRf49YNNvriTcLp0k9vjOidZTFqBQbmBVpuI43NEEmEFRUuczosMJisKhWOWL+69vFAeUJz91nNBuYg0L+zNNl8Qy4V6scisFWAK84PCYGQROq+U4PX2nOsXm4zaq3xWvcxO7QV+7sY2aa9DPviQuRkxnEtWki4XGTHe9rmdfwudJMjjd7ETB6uXwQQwHiC8KbbmY2QZug763OPs0PK9pWPyL2keXHqB9bHmTBvspZfhEMTHd1HH75L7a5C1sLGHmJ4gvRE2CCEOEdkYiLCeg6SBdWvYTCLGfWT/EZT74FxEJ3W4NUUm70NsYBZhzBThl7Cpj53nWDNDiOJsIJaYaQLTCPlwjjp9B1s5R0xC0LeYxT2y6zeRq69g7QzHbGDqBpE9YD48xH53gGz9CGO2oN9DjI+xDJAtCWFhFdVijFX/cdVQ/9lKBfs88fA5mg+AhJ0Lu3zvBz9gY2ODb37zW/y//+E/QlvDt77xdb77gz8udIRaYlWAlFX6ImPJ97npR8TjEf3xkDx3+GJwylI+5gdxhT/sBMRRzpJ/TPhZyL/YeRPn53t8/skJB8Mqdx2fN8t96kmGLwUvrxpunQc8nkuI02KJFQVriFgs1oUYe+GfXEj7RBESYxcvxkgHJaBWWuaNG6/z6i+8SPnlr0EUMh8l3N8f8NmtT3DiEWvVBsHZNvX2Dv6Sx5P2BuP2Em85Z6zG93Emv4k/vo4rVhCjEd3zQ7T7JfTWLuNahXSaEU3rVMaf4Y0OEFEXUWswXn2ZUrDCTKwTJ4+oBhVEnDMeaubZIbPBCffnVU6iOaPEsFvzuNxu4tRe5fqbDr58n//X7RkD7T8HDp4lOAu5SH/+U3LGZ3+bBbImCnmoswhzRBatE14JVaniBTVWV1zerGmSPCBWdQ5KN1kJRoRuhZ8XKemHXd4bS3JrEapIGLaGQkliLGXPx1OSUZrgKgiEIUeSmRxrM3TuoSlqIo0BR0hWG1W++MqL+Nt7zE3E4GhMis/Dx2d88PQx97dqfLFpCUtvs/niL9BKO7z/J7fpHnyEMA7vNy7xfvnn+erKT3nRHFMl56M4I84080mHKIHUq/CwUuVCqcFma4mXZz2cxhpSXWXtyYC34t8lLPkcii16VpNmKZ3UUBY5rl8llzNKZsQFMWUwLPNBVuGzUc7m6Ji2eIRMTlnaKHOtpVgLXSrXZvzGwxGD0QbzTz7hOCqxubrMeP9jHJEToIiGY+5NfR5Flsl0SmoKS0mWTMlyh5qTUhYRh49b9HSdu3c/Juo/Zik/Ix91yOcZ4QSWymtstAQHpTJmqLEqo5s7OCak5pQ40hn5bItfGp9zc/xjhElZvlijlnf4x3cNx3HxedDG8jv9NT6bXGIczRmKh6DiRXWgWtxnYjFwFuoEm2XY0Ee4ZtHQZrj5xku88tVfZu/ex3zy0XuYmsdV39J6cM5Pno6ZHh5i8xTP1YRB4cR3jI+KXUKZU7OnfG0t50VRYzPcpq7a+M2A2nobLRo8Ej733C2WZYV3h1X6833k+Cfk8QyTZqx5GcOlNbJ+DlkfpTN0khMsW1548wo3X/k6X5mP+W8eznjn0KM0OecGxzwZXOSTd8cEKidbn9BYLlFZe5V2es6L0QlmMuFUN2m5mpeDMW8vBzRWPLLGEhMRsBc3uDi4z6cHI450TPni5/lj/1dIGj4vL11l++AJjZMRld3r/FJnm+P8M5Lrv8IHq3+e8YMmdnAC2ieNBTLxsPoAayzSEeD4hWLL5EXtkjaL2ry8EGZJBbmhCH8v7msDLEziLFAEsPL5YuEYTSYXf8YYhM15uT6h/ebrPGl/noF2Se+sseoKPkfE1stLnAclfideoR4dMmhp7jcvEq+9hKg2ELMQc54i53XIpjBNkJMTjNBY9RLi3EL/GESPC96HVOxT/vCupa+rlGoPiRqX8b0K6fVrSHkfq2Zk1R3UeQCzMcZNECLBySzZ/Bzp96DcwOYudpYjjIMw7YKhmY8hK2wjcj6ENC7+0Rkyy5Ayx44OEEaBToqzwyrozxA6QiRzEPPiOTrOsfkYoVPyZIb/scKd3yLZ9RGD1+FBH2neA11HTHKYzRBPPlpYCecIOwd3Bt42NtzAtLcRvf9JqfA/5PrOkSTwu+zte3wwvEL3lxp8VfwJo8ceH+dNlmpjNuQMlWRcXbHkkeCdcYhJUsiyQmkFQL5ovDFIUTz3igYIXQzQCzUWiGLGEBCqCtd2b/D2127S/urXkPICaSfm9Fzz3qe3iboHLJVCWtUNSvULbC1XOW7V+N7yS7xZGrHHpwTJb+EPDUK9hDNLGJ0fkKa7BJtfY7a2xDjXjM/LyJMzKqMHMD0kVVc5WfqLjNtNtLvNPG4TmhWkgWiQM5kPiSdnHEwanMY5J7OMtie4ulrB8y7Ruin5VfdHjN8d89msUhAwC7Fn0QQlKWL8WWQqPCMh/lTbxULlKNSzUF+JcUJUpYoT1KnXPV5al1RSy9gLOPKuYpqCqtfmNZWTijv89okisaCkKmwpBrQ1CGPwVEDV95hlKQhN1S9yYmJThEraXJMIQZZrsswgpaQaeHzh5hXWr+8QV+qMDp4wU1Wm3T4/6T3k/Z0LfKGe4gXXsHtfZu/mnP33bvPp00Pcp0ccezU+WPsVPr/yu7ysn7AUO4jEJc1gHo0Zz1KmwkO4Icor0aiu8VLjhL5xCKs3KJ+4XJ/+EavuKWfhDYYmI8sF3VxjsxRR98hLDjLvsONO6E0GPMoaHExcViZ91ksfIWcHrDQFe60VLrYE29ckcnyf3mSVk8d3OYpC9q7dJO89Ihl2qTYrZLMhh0PJ7bnDYBYRJTl+EnNmMiBEorFNn+OnISY44aB/SufkLvX0DG92hCFBzDK2ZZvtdom8Wuaga1EqZ5RneKZGTYUMjUM3XqUycbg8/hG1+Qm7q022qCA/HvHRYAFOW80n0zr/x8EVqAU8zh+AMypseouWNSEKlZ3FKT5vWY4NAmytjJIGqw07V5Z44xf+Ktk0ov2TP6ajp1xuVrh0NuCPbx/SPe+QpxYlU0qhWjTBe6gswgfCrMer9ZS3vZBtZ522d4GgJChvrRAEG3TNhB95u5RUlW7a4G42x5ncZz4dkGeGup4SNhuczR30dITMU4TOEOWMS9eWee2r3+Jbfpk/fNLlN566pL2Iq7M7pOUl7n66jBB9xs0h4w2HcPkGa2bOFXOIPhtxO28RBx47zpSvrlk2l2rY5RZTp0pZa/7iEF4/6/FRPmU73OSj2l+jU7nK1Tcv0do75KXV77K9JgjN67jOCY3gNb5/4W9yeHYFzgeQCzK7BWkZkWuMFkXmVeBBJiFPC6ujoXjO2aLtRrgKoUXRGmPlQsksnjdKPU9QMYWSy1Jke9lC04cwORbBRjDgxRfXeHL5F5hQItpvEx7V+bwacO1CBX19lx+YBmJqyUofcVTfYLzyIo7aI826YEcY7SGHOTY+Q/SniOoJBC9gIw9x9gSjRzTVPa647/LTo8vc6a3ysp0TbLu46Q7y4gZqtguzB9AWMKshT6ZYN8XKBGl9zGSKtmeopoMRq8iphhyUqRcZEekQm41A7KOiuAi5ThPIE8gzlNGYaAx2DDpFGY1VQWE5HZ8VFhEzW0i6MuzsNiIzGDFF3rOU0ifE1x3QX4GHHozeLapVozpyMoPDB1j7qKjjtTGEE3CqiGCFvLUMoxWE/vA/9LH7Z15/dvvDvyZOEEXF3ELqcnJyzDe++S0qlSonJx1++u4HXL9xA9cNwQ0WH8AcRI6djBlal2bTZc08JR3MKZuQaytrXNyIqfdiqicZ857ClqqoZkzVBqTOJZJZyFnjMTeXBPlMUBEO/2qW8zQvY6sJnsiRRpJrgzS2YO+QhRdIFJI+a0XR/PBM9i8Fix6kwgokJaEbcmnnAl/80i9QfuXrpHmX6dkRw8MP6L77Y44GFq+2gm8mLM9P8NN9Sqd1sso19PU6T3bWMfUvs3qhj/foO9jTMfpcg/gC/tJFkrjOeBYw6B+Q+SnVuoO/fJFUr9NwLMn4hKOjWzztHKPwqVdnkE7Qec5cSGazhzx4YHg6Smg1q9RrK+iswmRiOTGXUZt9rpzu89NIYxaplcVADAhZyDy1KRKuF7+HlMXDXQikhUUNRTE8KRfKVURQRimolZepLbtUienFPYZH+wybS9T0Munq1wnaP0ANBkjPAZWTqRxhBSIXYCXN0GNdSprKEssUVysOU42OdZGD4VmkEvhuQJpk+K7P9vYltnerNOwHHA5cemNLEs2Jju6STz9lMNjiyc2XqHpnnNSuspZ1mB69zyAPyfwlzt9/wGN/GXvpS7y9+ynbch8zrtKdL+NJw1ZVM037zDoJ0bKPVCWWa2W8Wsil5BGfDz9luXbIKN4gm8BRVCbKFOl4gAoVZ9bnNM4Y52WCSpv4vMu80+WGmSLcjLRkaIWaZbdCu1Kntqb4XONlsvAjvt85IBns8/DgPrdam6j5iLV2lYtLTXq9Q+7e+Yyz00N60wTHCSjnESXdIUgS1lvQtlPq0RhzPMKfdKh7Of2gRClTXGj0uRxGnHibzKs75N0TgjwnB0w6Z5QEvDuY0+1PeHoa88qrVX5tt0uaWCoNhytba8yCiL/34QiTJVgso17Ep3+0j1EWOZeQPwOlFj7kZxVsjiwGUJ2h3BJupYw2ERVSQlMm7ofYynWaVzz6BxFBZcDXP7/Fyyt3+eAo4oP9hIonqdcCqkFI1YPlUPO5LYfNdoh/6QqlsqRkPQ6l5DvHa7xcv8awEaBzycGZwgPOuzHy6W2Iu5h0RmgyIgSD3ENlU7RN0QaEkvQqm/wD74vs+Dd5fVfy5lLCeXaHk7TPaatJvLbG8uiUdDLgoNPkQ1o4usoLjPiKmyP1nE/OY3ZrGdeWDf6Fazxsv8ynss4nCVwQhlea30JeHhANjvlh1GTeqeOlgpPmNXyzzEvrml5llXXvlEFY4ZOkQWewRnXcZdTfR5ydI+K08Cn3niDyGIvGOg7CdSEzBWgqir+LIkV7AZzaRQtDkhWMq1l00C/SmoEiwc4UC4JWgKOxTYkgJJiNWN/0uFV+gd5km1oQcbnX4/PZh1zfhqdXXuef+W/yoOMxr/+IjgxYiSuE/TpeZYnxWpm872Mf3sfa0UJB1YPzNiKaYWcDKtNPqa1MGNxY58dbX2MUv4w5dfij2Qw/r5O5K9jlDNu4iR4qZHwBa32EcZCZQOgZ2lqUTYoPZVxHzDyYjiEeFO9DmiPSOcJGGDsuAM8sL5YUobFukYRts6QAVtFYHCSL91ZnWOICuNGmqFWTxdIjpCGrRbgbS2CWMPuPUft/gmzdJq/tYL1RoZrvp1jnBJRGGhebhagzi8j75P4QquV/1zP9P6krjXxKVUPFTUjddUrzTZ7UP+PSyow/lxrwPPYHMw5mAadVwS4xrs2Y5xqp7XOg4Nl8UwQwFGpsIRfpz1IglMQIinNTQOD6rLQ2+NKbn2fj7b+Mriii46cM+yndd7/Pyf6QmdeEtQZh2iWIjygN66ypi4wubXB8pY4qv8nGVkwl+w28w38K/QyiPdzVL2FllWG3xXh0xjjtsr4sCZqbZPU2HiHreY/Rkyc8OXhCklpqFYEXH5BFc3LhMMn3OXn6hE86KXge2xeW8bVlmGacJGvY9k2ubHzI40nGPFeLea24/4HifflT8x7P7KNSPLdKClPUahaBewoRlhClKtIRVIIK1cYSW+6MSRLTO3vEo3yXuqhhK59Hbkrc48fkSFxXkeUpxorCSpEXIX2bgUumBGMbEwiPXgbpzGDiHOsU4Knn+liTIxEsL21y6fIurfJduuOQwXDGmZSYk4ekhxP0+V2eXL3KStBkEGxxJutk+/+IaX9KUtqkf7LPk1seeuerZFfv8UrjFi+PHAbRMj0jWC5pluyM3uAJkQpxfYdapYInFZt2xOfsx1xu3yYhxBmHdOcVjrKQZDLG2oyhCHg6gpPIIQy3MHrEoN/nYjag7Gpi7VPzYtp+naWwTHU5ZGN5j18r9fmNTw5JzuYcPL7DoyfXcNOYkm+5ubWJTvrcu3OHpweP6I3GZMal4gtCe06oLWt+TLvRpJWN8c5inJGkocYM/JAg81kpj7lR6XKalYib1xnPx5TyPgMjsTpjPp/zaRTQOZ2BgXac8b+72scJegRVj5f3yoSNPf73f9RnOI3RVpDNNHffOUYHLioyoFXx3CzcyIXVRQislIWKzuRFkGStCTJHZlMabpls4JK6O9Qvv8VwP4J5h5de2uVy4xH3jrv84Ikmi1OWahXKfkA9cKi6Oa+tC64uh5S2LxOurhDaFCMU/3jQYKt8Dbu9hFGCg6HExII8syQPb+NOnqDTCF8nCAw942GyDMfMyS0IK0mDGr9beZvP5Mu8uFnjyobhTfWU96PbDJwS8fom9TRFDt7j/Nxj391jNqixl2u+4gjedqdMzzRVz3B9M6W1tcbZ+pvc81Z5N1N4ieWttS+zvDtG3Dzjk1FKGl9F35eclXeQco0Xm5rHLajkmq0v1Hl0lnF3ukulb5mND+C0g5hMi6aHs1NkMsLaHCMUuA5Y/XwfEHbRkieLWtCFVxKbaaxJEcYgDcXz8dnMYBZKVVOouIy0yIqFSoDsZ2wuG3rtPT6Jr7MhRmykltcH3+PN5R7xtSv8Qftv8ceDDSh9yCNnyFLaJOw3EM0a86UW83MHefcBJn5ciCHyQXEmHyWQneCOPqNZOsFervPO1b/IQHyBrNfivckjHKGgsoIJpshXd8gmS9jZGsJdLQiFkkboCoYcTIwSGtI6MqkgphF21seQFetrMkfqFGvnGDRkBqEzQGOdwm5ahGUXpK3BFmp5q/8/7P3Xr2ZZnqaHPWttvz/vjjfhTfqszKos393Vdlz3aDgkaKQRCAHSnyFd6FrQFUWAkCi1mtBorGaG1AzbV02ZLpc+MyLDHe8+b7dfa+lin8waQWBBF+SwMOACzkWcCMQ5Eef79lrr/b3v85auKxOX4k2qMYVCSFWeF2xN4cfIbReCHvrZCnn4PWz9Lmo/wLgB1OcwdSA/Bz/GKIkUAYwt3PGKjBWiWcFI53+Enfe/e/1yUeHzDde2wb5Wk/MCjOGf/bP/mr/z7/1d8qLgH/7RH5FGMa1ajZ//7GcYYWGkwdKU1vtsho6rDKsuB1HCvRrs9gIcO2WUaK5iSYwqqxwNFEuXJ7qLTnosVvsseyteeuNnPBjPGB3DD4yFA/ipR9NaMpKKqbSvD9Gm/EFfT+i57s8Vll1WHSnKLlzx+QZqU7V96vV9fu3rX+PN27vMYo9h3zA6TDBH/4rk8K9w5F02arBt2ezIiCwekmeGLI3QB19CiDpHW12i5v+MvZuCIPnPkIM+nnqb8WgJxXOy4SnDuIp6+B32OjXU8JhhdIfcy7Gu/oT44H36iyr1ziZuuuLF0qOysU01esp0MGA6TGnYLvcCh3v6BDMxFMuCi5nP3L7Dl15JqXHFj04lkeJaWDAYZb64bMD1vEGWD/Sy+9qU7IlrC7RRColBa4HGxXFq7DdbdGsNHNfCWk1g+IKPxksKr2A5mvBiUFAWQEiE4+BIQbbKrts2DJNE4oQWCyUQsorn2th5SuDkaDTZIsX1XCzHIgxtED5pcIMf195hN/tTksXPODyzuNIVdBLzUr1g2xXk03UepzmTZyd4/ohWNCWKpsxXS9rpkGa2yfDgJv/U7PCK/2e81HqP3WXChCrsbBDECWIeI4UkiVJiq0JR32Yh5sTtCrONVxkvE5xpn9pBi3YOnbbFTMHxaE5/oUnSjEBIdom42RW8fDvkMCqQQtGthWxttOluNch33iGz/30eWv8c8aM/4bMLzeVwSDr5DKsQROoG04okjqfUshHVpk0SF5xFMVpp6izp2Jqq12HmdTnw7lOtNGltTHG0jZPlnMcOmxWLW5uKn59d8DzboeJXadjnnKgc3/dwpWExHRKP5oROQZB0Cd76FvXaOoXt46YxzeFjrI8/QOUpGKd83+fDUkXNC2ReoC15zUCV1zk9BWlUWlk9id32eLhm0c5dmpnkbW+MP/0Zs8xmz0xpbp+z3q5T2XiN+b3XiE8jVn/+Q5zlBS3f4u7NgN2be6igQb7R4mj/JpnbplkEbKRLUpUSfPCUHwpF1PgyG5OC48NzImLaOmfcPyTKFtx0CzwXClXQX4xZ8yImNUE2E+D42KbL6tmKDxYH/PTBa7x2Z53d13NO50vOL6csoxTRW8N4a+jpAj2Z4i8/Y791wssv13nowW9nP2BuV1lUv8Y/9N7gg3EVnQjqE0Ne5DxpeATNDS7zdWZXms44I13OGLtLXq4f8OFWhc+WXZ7IHmfuOs20IO+vSGdPMLNjZP8UPRtDlGBWizL+8DlPRpqyUlZYkKsy5GxAqFLoMRZo67oJ5rq+R9sGHBvh2aXlVElELiBToLKyQSYLgADhLnje65JKn1fCF8imz8M8pqYXfLd9kz/mZR49ktwY/gX5Htx0d9l3q6hVwWvJz/gH1S1euDWEHcPpOUJfYVo+cuajFz9F7CiKh9tMWjus2EIettBRgSgihK6SLJZgg5A+xn4VadUwuUHnM4QxKOMilYZ8hUgLVGYh5ktENAOVQroof98ojMwxjkH6EqPCErCbGlC6bMMptwZ02RwNGLRKECoF4SI8v5xUZDGoAiMVxragsDFnXVJRge4cuRpiqleoho1YX0fOdlGTp1iuQLYtjKyg5g6O5RHYLjpKEbML8rH6/9mG/6f1372klDip4HlUJbLWqS0esOgsce//Kb/fHZL2Df/iQmIbSZhLKpZNV6acS7uMOqDL88L19PQLccGxy8N1cc0dkiCMwBhJID3qXofXXn2H73zpHsg6Z5dLZs8hvvw56fN/hJ5v01m7wbbIuWFPsfI2WSJB9LFPvoZrbdLfD1hWvsWtmx6N/P+AmPwMT7eYLjKmsxeY2V8wmeRMNr5G6+5tdHbOol9lFnSxRz8hOfoxk4uUtLaJrwxni4xFY48t95TlZMHw6hKZOtyoN7hvjejNLxgkguVE8Ex32L95j7/NZ/zZZ5pBav3Czaj0F3GELxxN19wlIz8f2HxeUS3QWpetAoVA44AIWW922a52qFR3cJIl9qTPhwcJx15AHk05PkmIUw2hhRIWdhCQRWnJhJGaKBFcOg4GxUq51CsVdJEQ2DnGVRRxAYXAcm0C3wMkyu3xWeVr2PUa9uBPOR2s+GQZI9IVm5UVNyoXOHGDg/MG2eExy0rAdtInSyLm/RyTLLmHJL58me/xDZ51m7zT/RP2FktOl22StQ5uwyc4HuK5DklUkCiLuLnF3A6JA4v5jXsslaSY9qmfamqDJUFNUAibo0XExUwxjTMilrTJeFBN+dKtNitbMMxSuhWL9W6L7a0a9vZrzOp/h3b9I36v+L/w8dGcyWrJ6MUFShlktc207iDJkKtLblUNVubyeJySacM2CQ07p+VWyb0KR/5dmsEmvj2mZUKCbMpRZBMYyVdu2zw9veJRsgBZ43Y4ZLGIWbiCuqeZLZfE4zkii3E6E/ybN2nsfRstQ2IEzfAA/6fvopcR4GK0wqymWHHJ7BBZ9sXrCOQvhltFUrK3fA9Ttdjc9rjvGvQi5FvNjI3lxyxlk/V0yTudM9ZDRWvnddStl/CXGVd/+Snp4QfUHZu9DZt79/ewa23ydpOrGzssG9s0lEc7kdREn/rTgqef/ICz5G+wv3Don/Y5n83ohZLV4TNGyZiOSGg3DXau+TSe0zIZedOwGJe8Msvpoi4lhz96zqdXr9F7ZZtfe8XCn68YPHnO8nGG7rUR4T30LKI4WCGix7Tsz3hw32Jnt87D+BNyPSMPXue7tTf4wXKTVSrwZ4KdZcZZzWbQ6BC5TZ5OBd1hhjtbMjJT9upDJt0pP4le4cIoPhHvUPE1i5EkHT9BLY9hdIoZXEEUY1YrdL5AqgIhdEnNtq/vR0Z80dyGNiV0VQAumEJ9MVg2limZbZ5dRk6wIReQG8gypCigcDFpBSmXTLo15kGPB/Yp3caKetTgthrzpO3zx/4Dfny2QfXJz6htnLFWv8tDp47SIfcvPuNpV/LfBOvYXo7oj2BxAfUUIfcwy0ewFqFfq7PqfJOlu4W57MLSg3wCyqOIcox9hbRccnkP6XgY46LTJUIrNBbCBJBFiDTDaAFJgYguoYghi5FFUt4VZY6xFPgCIX1YSERUtt1JTSm8Utavly9vgdF5KcYIB+G6Jeg3icuYiUjQ1jV/bNIk+7AFeylidgbOMSoooNNE5vdRxx9jyQRaNlQC9DJE5hYVN4RYIxZ90tkKEc/+re+7v2z9UlGh2REUmYeSgtQ4KKOxTDnUOu/3+c//i/8CbQw6L4uev/+jH34BAhHqujbGlMIC8YL5meGznXVE03CUGOI0Rmc1WtmSiZhDYNEJFS1S2v6KdfeMN8RLtP2vE23EpN5PGRxqhnj4Fcm2DYlTxdEKaUmUyhFpfl2VeB3YsEUJFfq8ShKBsUq13RhZ1o8JH/fmm7z89jeRic/TD04ILt8nv/gENX2OLeFmp0G4sQ6dLoW+wMnmWGqFkz4iHhowL2MnXc7X2kysb3FXf59G8c/xpn+GcN4Ba8Cif8zU3EJkDYaZhz/+FPfqQxbUCNQp/vKYanoLV0Uk/VO8vE4k7xCPzzjqJ7i2w95al4c7HeyaZJ7nJHrC/HRBUr9J58t/j2/f/Sfc+ePP+KNHLksjEFqWthvzRaP0tdDyuQ2t/FnrayaLvLY2YsDkCcIYWo0qNzoNqpUKifTRRYGjjrl6fsGZEqxWA5LFEmM0Oi4z3OWXsRBSY7Kc1WTBSeIgtcKruCRFRhEn2FJiy1LFTqIUx3FK0UcaHj09wLFsXg1mjM5cLkYrtIlYa3m8fmuDFgn96BnjuM3Xmpd0hxdcxQHPIocojrFDQRCf0CRl/mSD48ZtlC8oNmO2bJ9T9wZ+fMS0iHi+kuzYmljbPB3lhEHCfrPFM/MlPpE+kWfQ7gm7lRW5lAyvxphkQZhb2OS0fYdepcHtToBVvUvXm7NZMTSqATFdJu4N4rjFgibV9d9l43WHgfkZ9fkzGjLlxlpAUJsxnByj0yX1SoPA84jTU8anU6IsR7s2li9YRIrR0ZyjyTGtdc1Wt844j8hqe7SiOfX6Fnt32jQrI24kfb5/5pM2Jd7SJisMttG0rIy5zmh4FqZxh0+a/xEHzS79zGa0Kviv1T8h0x9ijMO1D/Ya7qPQ+trqpkqKs6EEb37eHiJ0CTMr3E3MVo9v3rJZL865061zTBc3yagLTbPWJK7tklTWGKeSw+djdsMqX+04yNAnufMy2e1f5+OkzV/NDK2zXV4OHB7aKSo/wa7d5JX7m/xpP8FfpDz54PssTn/IJLTZWvPxJwfk0RS3LQmbAQvHYXeSMYlFWe1s2Wi7jhPH5P0XJLMB1nhCwTucrt+ivTlFOxOc0QumT44I8oIkKahkc17qpASdHqNgi1u7u7yxd85jNef/GVf53jOb4mrKpkk5LcYcuDEiu8HdkUWsAqwXJzjxCExOo77ica/NKgt5keV8cL5J8+IKtzIizwXZbFVGu+IUMZ9DskQUOWhVxryULt0H1yyZklh/PWEU17R2F0S9AnNApxgUwrEwYQAVD2yvtHgvBWKyKt//tgOxhnyI21pRiXdoT0EGFbrtBjf3ZjxPbmKx4qY84LDdQCQzHmYWG/oA496mkCF37JwHLThQHTAufjcjb3moYBtR+AjLwVTvEOd3EEsf6Wl0OkPOpmidXAPhHCAqRVBJyd0oNMKaoWsKS/nlASfS6MxHKoNJIlgmoFME6tqNoJEO6FAi6ja2sBA1UbooJgUUUEqu+hcMIVsi7aBEVTlVtF1HJBlGXyGLBRgJKsdkBnKDnB1gwmNM4IBjMOddxIVBzDLkPEY7w+sMu0RKDzOXqGSBZTzcigS/+O9xe/93f9Xrhp6doG2beuWCV8UtduUDiu2Mae1fspqtuCgcilCy60h8y8ep2lhCkimFzHIorpkKEqBstCrHY9dTeCnAEhgkxtilLbhzm9vv/Bq9+hYnj/oUswOso3dJ55+QpQnbjSrBWhd77SbKnuNkA/xoTlIYVjOH7PAV3HyX5YbPe7U3uGN/i7X8Q5zVT7EXNVRoEw8+Zbyos2p+g1HRpTv/Ofb5E0yxRiJm+MsTwthGVtfJJ0+xZhFGhwyzKy7OpkSFZK/V4OXtHu31CpFKydwVy8sxiyzAvf+3+fU3fsyb3/1z/rO/UhysSgClwJQC3Od1kteuRn3NYiplhtIJakkLUVxTt1SKVAWB53JzrU2nGpD7DZSxcewLovPP+GQlibMFy9kAbTQy1xTptcvNWCAVaEU2X3GRF0g0juczW+ZkywQJ2NJCYEiTHFVcV+NJuLzq86/+8idcrU9xhhYvzjVZMSLwDK/f3eFOkLFM+pz2C3YaMTfnR6xmhmdZSH8Rg+NRsWJas0eofIPprMX79pepdkZ0uxZjd5dlYqiKPo8XFjfsHO0ajheQ6JjblsOqeIlHco+hk6CcOZ3mOe3A4XQaodIxXiqomoKaI+jUKtyq1qi371AYyQO5YLMdIkWdkbOPp9YYTKr4wZtUX/9P2OR7HM0f48ZTbjVsuu2U2eqUoRaEnotX3UFaIwbzK4ZpRmr52L4gyzXnVwn54hR/ZHNjq06ahSyDHYIwoRXW6O2t062+4MbqnL+82mVRsXBrEkeVZ+mGkzExGcJS1GpNDhp/m2HrIcdYzKcW3y/e40p/gtHOtWBQvnJMYcpYHpSRPXUtXInPi94/98Z4GKfFqnGDV96osq6GvNLKWLg94iwgLDSdyk2orTGu7ZDjcvAkR5ozfnfbpxPCYnsPefe3OHJv8b2xJrtc496izht+gUj7jMIK929WmR4fULnIOX1+wPDRP2dESmOzQn0x4njWx3iGRtdnZbv0UpvFNOUiEbhNyKniGRszOiJe9FHDKU7+Boev3sNdf8DG6ozp7IrxYR+rMKhCYS8X7Acr9h6GTCt32dp5yDvrgkz9a/7+wuePz6qcXy7ZzGPQS470ALe7TW9So+s5zI6WVCZHzJWi7U45aTa5tPYYTBJ+tNrGPJ1Tt4fg5mTjCTrKkXGCWa5gOQGVI3T+xfS8tAN9Hn3+/K5kvnCiCxtoOpD6pXhuNFimbPSq+AjXKy/FiUSMU4xYgGtBJjCzKba7xNd1mlOfii+Q1XVe78FV8wZK9bnBGZ/VPYr2iJ6KeC05JrQ2WHottmVBvWH4U7tNnldwqxp6mqy1hdF1LF2gG/vk5hWKVa3kOeRL5PIckyzBooR9klxDdUHLBJREiBWmEiM9twTUphqKoIwyZBmsVpAnCFFgdIEwGmFpTCARdYn0XJxaSj5zUEMgTTHI8nwBSFEyJaTrlU9Ny0M7TYSSGDNAJpOSPaE1Os9Agzy4wlwMMIGD8YF5E94PIImQ4xylBlhehEkCLGFD4lGkK1xLYHsGAkFi/5uRgv/x1y8VFX7ndhVPJ4hE8WRR8FlkMck8EBZGCHJRxgeEdMqmCK0RRpf01vwXdGVtdPlisDT52OKTlcbM03IS7nj4noWMLIpcMvBc8krIzY06zXrE+8OI9yMPQ4e1YUB6HvMoF+yGEa86Hn0jmaAYaVPa9wFjWeUDy5jSgs8vmEPStRDSLrNdWmIKSMwGzQffoeEIpp/+t0RRDV8c0og+oUjnxNVtEqdBfx5wkEt8WcfLHXRUkKsJmfMRdn9G+3SLONxHtxz6i2+yX4npTPslIzKOOJ1oPssjwsOfsycD0vkEGU0IG6/gt3zsOONlcUmdAXFTsqeHXGWKc7EkxrDWqLAeNJhlTeb9BePI4eeXHk8mS9YbNU6cb7L5lVf5Rv6/57PZp3z32C9hSlhgdJkMwXyRlYYCo8taTSnL3JQxCixTbvhYGMvHa93EVNdQdsLFeEac5EwScJhhpQt8FdNpGIYDRbLMEZbABALpfd6NbEhNhpICJ/BAK5LZgiLPsSybwPfLGrwiJ00KtLERJKTZ+zzLLtner5KlMWmyoOVZrPlNOp0Ge45kelJgx4pk63dZr37G3smnyEdjpkkDJT2a4ZK2ralogbbuMbN7PJkfoGNDJ5tws2pIZ4ank5jUd8gzQz06ZCV9TnWTYrVLOq0RLPuQa+x6m0WyxGHBZpAQKp/EePiOy7qMCGXAanVFIX2WskEtV8jlBUP9bdw0xUw+IXJdiubLFI0hQXDBWrNG9+YDqs0euhCshiNWKRRC8epWC5lnfDIsODMuUSLYEClhPmC5GGFZM+pyGzM7Q6mA29sdNrYc/Je/g7d/SXLSh3nB49ilGvR5TUwYJ1M+UNt4rqDWqFJ0b3F4tcvj5w4/mWY8ff4R058fQKbKdgG7VFZNoUoLlygVWXGdxzNGlwdyy7puFdOlsLDIeHyUMdt6i2rlG7xTS9mIJTVnwUj1OFEVlsuSqq+zCjfTR9S9Fe2Hb3AW3GYuHNTROfPTz7AHIwrLReyGpBtdtK+Jxxfc2HyZb8aHhMsnfJQ84q/UCauZw4Xo4Ds2+35Mr2mhmg3+ctUitm20mKCLPqJm4YUbYAUUwkbbDiI9ori02XZ+k7PmbcbktBtD9hZHrLHiYuZSnwy4tXaD0Nzls8uQmVtnces/ZOJZvHgaED0f4F484iCbUwiD7bu0pitOXUPm9GhNP2MhHfzcIbME7cuYttBsBjXuqoyleUTPHXCS9sjOnmMyB1KNyNLy8mMMUiuM/LzWTV9PFTXCun7QOXYJW1KgRYHILOwgIwgVsV8jl1WEscGV6NBF2B7Cc9CZhUiSchMVNhYRfkdTrWkq6ZRX4xNe91fkd17CXb/JQcvGdV/hJbtLNhiyZn1EUg1Yny/xlMZTBQ+E4l9VfUIzYW+34GDtIbnssiYEM+WxGlYQZ09L8bPhIUMXdIbM0vKyIZ3rCalEIJFSYoTGthd0vIwYyUJ3MPVdRH4F08cIIgQpmPiaWH99iJUCbAstbfYbCXv7Hj9Y3qD54RNWq0vSlQUrF5FbpW3REhBWENLFWCFCtksRRxlMukDYEdjlBM5kJVxMzOPyctZrItwQM+jDfAGskHaBlhW0s4Ud9jB6Tq5PkY6FjAJcs/Y/5H7/79xaFDZnXoOtTo31dcPVcsofHXfIzur05nXcw5ifrCQVJ+U1W2DsgDw3nJkCoa+bkqS4JqCXh2ooX3YakLYs3VnSRhgLrSDLKtS2v8721g2Wz7/L/NzgenOq8YdUoiPG7ga60uIiqZJd2DxxPELVg9hQZDHp8BkmXNC5OsP4O0TtOqPiPuvuH3DT+TlRLCiSlME04+nEEDuPabQgMee40SWe5cFaA1en7NsJdfcDchWQBwtG6YdcGk2qU/xKwH69RiG6HI8y0kTywSjg40uNafoMucXx7d/knl/hr0//Bf/l+5pYlRlqTBljk9fPc67PdWgJQiLtMk9tjEJY5QBJXO/2dmMbu7aHDnMm8xWD5ZJ8ZZOZJV6xIkuXbFQKIm2YLmOkAR3I8mzmSmwg1zmFtPA8B8sqxdVkFSGkJPB9pLSwhCFNI8Apz3rJIc8/WbKxXGPTy4iSFZ5RbNZb1KtVbm4UHF4kuMMVUfVtqrfuc7v/HtXHZ8wGPmMlcMOcbe+KWBsScRvjvcPHq6eMooRmlnPbSYjrLi8uVhx4EgsfN73AxudEhbSzbRbRPs5ygbcc4fsNlCMp1IA1LyYMbOaZh+O6tMjoOh5xPCEzPkmtQqIqNFd9ZpkgND4MPyOTgsTbJeu8hPQv6PkF3f079DZ38Y3LchXRTAumScpup4mbrfjpacTESJ5mFbpG02FMspzi5lN64V3EZES+KNiu17i5A/6Nb+I/qMDZI1pG8O7CIbZHvN0YUy1O+Fm2gePaeELgbmxznt7m6KMGP10YPjl9weX7n6Dm15WRn1cL6nLgKIz+Aowu9PUZUwDWNfxUl5EjkcL4dMU/3LmLv/51Xq6kPLQ0VZVTiBojFTBPqmhRJXc3qccf8JK4ZHN3h2jnNea6QjFYMBm+D2eX6BzEuk+60yWrOQyExN96iYe2z1sX/5Lj1YifqBecpnB1WaPrBGx7OZ16RrNV4f2swUncxLhN1PwKEaRYYQ/ptskFaCvAmBn54CdULzpYbo+jzmsE9QH32sdspEMWOiA5G/Ow4VP17zOatPjxkUN059uI7ltcnVc5f5zhnT7icnlBKgzChvpihXAtFpUm1mjMRTZCqyZKacJBwpYjWK/CfeVyoR/TsZ6inCaD/qDM4mcOIonL6ldtEJ9zE64rXIW65iOIUkQwloWwrPIoQYHIbIRtCMMCFXokdgODiyUlqnI9gU99KGLMJEFWMowX4DsL7FpBrQl1vWJ/dsw7ok+lvsd08xaDapes9jJ341uM+h5rqz/B1C3cRYfd+QW+KFhLJdWGzdwobraHjHf3GTk7NKWLNILRrIk4OYciwVQsZMMvhwxFAoUqofPSKmPgwsISAiMFQka0gxgpYWwqaL2GJkVefYw20y/OC3zu1oBySmOXz//Az/n2bc33Kjex3pujxo9YrQQ6cpCJU4oEAvA8sCsYywWrjVEBaBfDEiFXYOdIy0fnBp0bxCqBwiD8AKrrmEmMGD/GqAm2zFC2g3G66MomUgry1SHCi3FSBzeqIXQIjP/tbry/ZP1SUSFt32LT6rORD9hf5NycG/58GdJPZDnlFwLLwFqnjS0sTk9OEMZQpGVVmcRc53ZAW+CGCTK6JBspTK7RQiCxyaxrZZyUAofYDZhHGen0PY6XHzPPLHKvoFbt0cgvmaD55lrGWyH82dBhkmm0AqvQ5RXWuq4fKDQlN+F6hGdJsKzSzvg5TwEHtfEWb222yY9OOIoiIm3hahvH8/ETwWIVMZn+mEXxiJnTJhOSokjIsgzPMjg4dFpPkFZMbN+i0t3iIpuRBRsYfYGTf4KajvHncyqxxck45YOdMgez5vsUts+z/BZJu83GRptm8oxs6TNLV4wupvz4zOKR7vHwRpv71pLz1CI1Kdl0wGAwo7+wmYwTrj55xiy6yWvt3+ZrL59zuppysHBRWmLU9WVPlPqwuaZbI8t+aaHFNfxZlH3V2iANqLxgulhxMi1QcsxouSCwloynC1YaCi3RYQcVZujxFbLIKcEMDlbgsxa6WPGSiZYkaGSRI7Oyh1qbEkBo2zaObWMLSSJBSINA4lsxXjLmMK6TZj4WKyqOoN2wiL19fj6bcDQ6IM+nOAd9Tva3uFs95VbtHL+mUV6dZbiHb2aE0YBxusY0gepsTMPNaVVDJoXLfhixJ2bEuYtTb7OzsYaOE/QkYWIWVJIl9/InGDnmLK6RzGcoJehVAhrGcLi0WRM5b65leN6M8wwqaoEcpUxrdbJqA93XbG1m1J2UyTwlynNUrkmwONYh/UUNY23xdByRjGa0TQWZLOmt3+atShP32Rk/OJ/ywmhk4fBqqwAliKdTsrAglCvmcUYkmwSNOqL2EqL7NkIe4zz5PonIcWpt7mxZPEkz7I8iDIJFbHE4azP+/nd5enjK1XzGcnGGuXyMycoGiLLqCYwqAFPmi+F6mmfK99fn/hTxOacEjIrJRlMOf/AelvTp39thr9umVfH4HXdAXRX0RymzkcUmY8Jbdwirmo9NjY+fZyQip+pO0eNj3tBXvLVbYZDXkGdH6J02p1mV2irk3n7BzYrHy/fWuf+kz8HJAFiyuR5T622StO/wKWsU7y4pLj4ClUCWYdwW2t+EsH09cVNoy/B02WQwSSmKjDgVVIxP5e5vMHV8tsYDXpqf0nRChKV4MlugP/0xnwRf47K+RyXNCC+/y3LxAjWdIuMMLxBU1mrMN3dBJ8ydKflIUU0y7qmYl2spde8hudMmdVY8C2s8DyvYYYW17mMml31iYqRQpYouDEaKsprr2pb9efZbc81Dcd3yEl6UmcmaHfHXdybs7Lr8o+I2R4Ma1mwGKirFB8cDW6ICD8/1cPYUbeXjtLoY06JZtbnlaX5LPYebc65adxHtbRLxgGCZcF/NCZs21XqdT70HXCWX3FmdUTELprTprW8zu9rgiVxS2JvIvMelY8AtQK8www8hXcDYwzSb4HqgQIiSCI6wSqKyJTG2jxaKnhzxlU5KVOuyinPmgzMOmjlxHoLQGFuVTF5poxMJyep6EO2itINtFrDVpuK+xc2tJS9UTnoC4tDBnGWIZVrmyLUpow55gpQrhONiGppqABv1ClbTYkCH+VxQnCeo+RQrSuFqgLlvYPsB5sUVZjmFeRt9WiCtJdpTSEtjKh0SXSVAI361QM6/8quYZyRWjaiQnJ+/4GJ5wCiyiWyDX63SkStmJmO/nvHVTcGLscOPUkWmBDLPAIG27OvpqiqrpY0sHSjXApQpO3PLi48RFLVb3LzzCuvDMw5GcxbGIkwUrlOh5UrSxDC+esQqe8LU2iC2HVSRk+QptinwhKRSbWFV/gKlWsjuQxYyYirreHaNoHgOyxTmQxrThCv7Hh8mBb6t2XM8hOfTL3pMvd+ktrlGwzmGqWKcaZbjER+ervj5tIG9v87vdGJEPOYqF6hoyLQ/5XKWkEnF9PkJQ9Nm2P119l75jHeGn/KjS5tUOde0d33tSLh+vmhVRh8sUTqlrv08UsryvaoNWhmiKOF8ktAmZTa+RPiGxazPNCsxJMqpoxsSlV0hpun14NoFx6ZZq1BXMbM0Z2mBUDkyL2O32hhQijTLfjGIEFZ53DAC186p5BPGUYMxIbm2qduCVtXg13p8kgYcjp4xn61onJ1yGOxTrWywWT3gyxsZqpqzsLexAkltMWaeN+kvHeRkzrae0K35aBMiLfjN5ilJbqFEg43tHhXbJV2umF6u0NmQ28URHXPMkWownybkcUbFC+mKnBcTiW0MrzVTdtsZV6mH0UsqC59ZphDrTYqJQ7eR0vIK4kXGNAGVG3Kt6VsVllGIs1znPHY4uzyhm1chyam31rh7v43rHfGXB0OOJxGR77Jm5TQdQbSyWU5O6BKDEixUA6e2jl27Bd2XsfwHOBfvol48pgha7K4bKs2Q9z8osBaaSEE/Xmfx0XOePv0TjkcTZtGY4uoROpohlLqGNUq0UhijkNYvYM7mGltS5s9LbaFsiQNjckS84vSDJ1jiksudDgd7m9Sqkm94hhv2iNlQcYGmaTJq9ZDqW7/GeTbjk7MWV8sJFT/Cji/YiY95e1NA2CI5O8XerjL0mrhTlzuNgIdbAW/mDR6+6PDB0yPyfEnLLujd8ym6rzIKtvjzI4/iyQeQzSFJMJ6FsXvo+j6WZSEUCFHQz2rEE3DsmFUhkIlkd/NVlo0uznLJm40XrDk2gRAcqhz95EPOnTscmrcoEkFt9Anx5GOSxQprscCyJdWWTbGzQ2SlNOwxg9kSbz5gI8h5I5ixbe3yLHiNVTIjqzhceNvEzSa97SXxiwOmRiOEQgqFEddnONQvmGnm859BGQEXnoO2LEQhECrDkhlf7U755s2YH/p3+OFwBz1ZIoo5ttFgl7b+PHCws4BgI8cKXHa9GpdBnYYn2OlofiOasrv/LmdrPcJWwLzyVZy5xW4SsV9V7AQunzQfMM4NMntBTyy5VOvUmhq11eH5fA1lrSHYYmpchJuANJj5U5hcgCuh2USHYel50TbCdksRWMiyRtNyMZaFZ6a81RrhdDrMtCAe9jmpK4aRj7X0MUIjpC5vxYULqxhDUQ7U8BFFitUE6+ar7DcumJoB0ZVCHDmYI42YxtcVvaLkKRQZUqzAAR0a3LpmveFRb/qM3CbTKCC9SlHDOSJZIa7m6JsaXr2POW3BcIJeVtFXBkkG3gBjWwg/JLfriFRgF/q6UeVXZ/1SUaHhhuhgHd/1CRtT4suINeEykQJVaFyT89vf+g6/+53f4uJiwD/+R/+EL735Bv/VH/4hoK55oNeWe8/mjVbBcpbzuPj8NW3AytCBg2dJQsemUZNsVnKSdM4iTlhOCvJMIl2fKHNQysMWFr4nqZqIu1nGpYKPhculY0Gmr1EQ4trGWAoIxlhlC8LnnIhrMBnVHfZee4Ov6J8jj85IliNGOqTS9knsJlerE16MV0yMwrEi/GJIEKfoIkIZB8sL8BxBuAwweoa2x1zELTpeiptrzvx1VjpFqD4Vb8b2UrE4/imJfZsX3TUi2cc9fJcPFl2GtVvs6pDGzOOkv+A4zUlOLznvD+mLJl7RZCTOeDFc8Hie0R9FnM8X5InGufyIdW+KrfY571a5d/vr/D37R/zZoynfP3NRRl4D9dS1R9qUNNjr2ANGX9vQrPLQgMLEU8RIMLZCPhAWJ35EbCSF0QyuIgZRirZB6ZTlMkWnJU1WFBqZaNyaR9hocK8Ny0zz8RSSWYouJK7joBN1LfCYEvYixDXzAjbqHr/eMLRFzGz+lKqr8OtVJq0eV6rL1ZMRZnJKmM+5E9gEq09ozAO85pyd9Zjt9itMrDrjaUSrXqNR9LmavscwnuNvz9nuFdgi4PwqpxKk1K0YpVLi4A7Vdptk/CHLWsh5do4jJ7zc+ZBZ3mI8ltSKFdkip1bzubFuuOXPuMwrzKxNlqLCReFhqwRXawSa0IFWcECjfp/c65HmJ2SrOaPFinGW484XjGefMswPiGYDLK2JPBeUZFJ4fHWtx1ZryY3pgNNVjrZClm6dQmtCk5MlKX7VZl0pmozBvkORa5SosIwauLLGaj6kZ+Vc6V0mixmePqFQKVaUY129x2Sccvr0EUkalTVqq2UJTxKipNVfnwCEVdawCqvsbzeqVMEFIMV1IN0SGOGUuTtpEMtLTJ4w+GTAuLeBE9RJ7lfZa2xz9PyM6OpdLnsV3OptKnmPnfgKdfE+03mE06pzez3jYQfWb99FpRXSy+csLYc9EeKkiomzy2Znm9a9kJfvjVi7/AgzfkbQ7vCR+w6Dqc3TRU5uPgTzPo4Gy3hoE2JyD00d27HxTQQG5JUiefIBuRhh1iwiveSRbLAdWLyWR2yEde55hpoT07NzGqsTnHGN4+mYfDXlKDomGZ8hs4SKWSEySb9wiXUTnyZ3wgmv2IckyYQH2zY3X9rnReMu075irh+xknDRbyDsALv+KoX1AgsbbWbIOIfCQqcgzfWEXErk9cFaOHY5dXCc8hCuC6SRvLKe8NZvrNFpPeDGWcDJPEI6EZad4+YFKkhIm1VcramtYEaLiVulFnbYqDi8HMx4RSrituCfNu7xeJSjjOCxFXBjMOAb+jFub8BZeJs88vmgsoYTX/Brvfd5ObhFcxv+sbY4ercBn40xRV72YbsGmS8xxQTyGSYNEHMwVQ/puKATTCbLfKLlgPQxSuOrhPv2jDd8zYtqm05g89Xeij97LeD//Og1zKMDDAsIa2jhINIYk6xgPgMTIzSkCNqLiF59zHvyPjp9hWb9CfmXL1jt1BBXNqavMbM5wsSlI68Ygw90ApxwF7cTMtldo9FsYLsLBmcxzk8HqOMLyM8R9ilm5w5i42VMP4RPDfLsCJGV0wnHtfEMFHlEnCj8sPnf/y7/7/Ba60m26xpLrVikGat5RrwAabkUqc/YcTG5IPQ8PDFjN1/wmgKlbQ5cG5VBOWLimsNUwgiNkchrR+Z15qbc26wqlbtf41trfepHz5jPL5kmLtQ86pU6F5nHi8mMw0JiyQzHiqgvM0wSo4zGODV8xxDEo5L1QZVROqbiJWyEgnEYspJViuyEihOxKVeMRx9hPhKcbTZIwnXW+i94Nh3wRGzTuFHlvKgyujrnaSSIBxOG5+dcrgSqF3LVM6jZjJ/PLC7HEZeTBaskwhp8RtOLaYoThqsNms2v8De/FrP1+Jj/5rliGl27cXR5TjBwfV4w5Xnh80z89cBGWKZkmkyuSITDp05I1HHJ8oLMt1lcpVwMIxILEBnDIahFcZ2s04ikwAlC3LDKzaqHmy54HLn0RzE6y7GlhSMt1PVeY4RAC3ldly0IQ4tf7zjsWZo8PyRbSdarknFlk5nX5OMzhZofYi8H7LlQVwc0xmMq4QK3FfF2d4dV5yH94RTLtdhct5hPn3M5+YS8NWdvbUnoVxhPFKld0OsmSFWwsjt43R1E+oK5mjAKBszSFS9Xf0LQFCzGkjTOqMcJjmVzp1Xlrj/nYOGQOW2ORY1THZJkOXWjKbKMoedRsS8Imy2s9jqZHqCjPqNFxCSOyaSif3LA+dGYaLEgjxZEQYCjob+CN7fqbHXW2e8PKIoUg0PiNcikxLehiFbkTZtWVdAWYxzrFrkKEZlhFnWQpkKWOoj5krjRZrx0cPNnaJ0gsgR79IgsX3H05ENmixGZNohFDHl6LShwHXkoBxBlfKisICyn5pT7LFyD1Q1IGygdaSKZYfI+y2cnPJoPodJivO3z5sv7TIZLTp99RidUeGsPsJMGN/MUMXqXxdERqtrk9prh7o2ce/u79OsPmL/4jCvH0LMq1BXEeY1pcI8bd1vcuvt7+K99RjL4lIadcdD5Bi/mHa6WCVMxRJgPkVrhGAdjPFQRoHQF2/XxZYbOc1g56J8dskwG6F6BthQHqqAWt/m2WrDhh9zyLPacOTvakGWHdOcZvTOH5/GST5Mr8skZTpoTmgVOXrDI2yyVj1Admk7Bb3UvIRjSbmS8/PIag83bjFcdJukjUjvjbBmSRi6uewu1kWI5E0wxKes2lYVOr+OqwlzHCD93ZXmlY8RxrlseFMLkrFcU3/6K4PaDrzGbVflZJsnmEY6dYanyI6mEaFwaRhNZVTKry8hzCTsb3LQvedux6fQS/tXWXf71ykYXOU/zAGuY8p34E9bDYy6rmySqzVmQ8jyK+J3KX6BbX+U/Th7zo9fHfO/9dcyzFYg+JssRtgGRIZIxqCEmcxBLgzApIvAQxsLkAoFdnhdE6da2MsWWmfMVa8aguss6Pb5SVyQPF/zvLu8x/fkAoksId9B2gMhySJewWGLyGUKXPYI6UTxY9nnX6pAnv0vgjAle/pTJlg0XbURfokdLRD4qz8pqirEFou1i6hvUazaznS7eWoeur+gvZ5ifLeHJGXp2juQC3VqHzbcwY+CpRj47hXiKKBIs18I3DiJKiFcFeJXrod6vzvqlooJyXS7wGS4DFgvJLHGJjMCxLYRtsR66/PVff4fv/7P/kvvv/C6YjAcP7pdwMMoLK8YqraeOBTIjoXQtCEVZiRY6WI6PtsBpVdhrwUPmPI+qCKGxLUNuSZTn0N71edtakMc1aj4UzYiHVsnonswVl8V1VaRrlapVek04LXfEUkRQ13kibYNdo3rn1/it2zu0s2cExQvy6Ipu7T51CXH/kvFsgl5mnBctHNfBsw033ISbwQLp+yjLoE1CXHjILCWav2Bu6tQ2mmghSccCpcbkmYclHbqtEV92H7He7FNLNAfLCh+ejfhsdMnCXzA483CmT5jOFiwKzbaY8Jq/Yt3SNLNDZtExx2eS45lmGCsWaYFwbHbrFi83CoLiiEq6Tm/7ASLw+Vr6L3k0VgxyrtUD/UU91OfpyM8/hDaYTGOk9cWnhTMnHT3leTLmyLXRWiFUjM4WWAKUkSidohcLZJJfK58SozQ6yhnnAVdrHbqrK+iPyeIUyw2xLYuwUiknHbaFEpJc62uQnEOl3mZ/r849e8K6M2OnV2G+cHg3sXg8mrKKT7jdmvKVzQWbngB7SrXdRtQVwf5dLNnFe3HOel3i7b2KlVap1P6KB7eGWN3XsDe/gclT1k8/wo5OrmtfHAo5JBFnXIgedusb3J0mVBqK5t7vkQ4j1lVEBYWd5KTYTP0aSngU/Zx+BKE1YTp1meQ2gYA7RhGGISZfZxrFhPl1JU8eU88viZcRpwQsoj6ZKaunZJHhtkJkqgnUBH/9DusVzc0K3Gh7pLmhKGx8V1GpVJhmLsepxw1P027m1CsSJ3DIkxHJ4GfoYs6uM6RZxNzRsNczhHHO2Sqn4sKjQZ9PhymL5ZhCFxSZwogy5mDktVAgDJawUJak7sGDisGRKU+WHsPYKhtWoLSMS7sk7U8maDSy3QHhIBdD1HKGyBKEfQurWsPEVyTxM56MtrlzeUG12SC+cZ+KTrm/+B69joXqbDPvrPOCfRZBj926wzvLQ+40XyDNCWJp057uY5p/gy0V0GndR9TrDGv7tEY9Bicfc7vfJ06e8YEtkVjgNtB2FZGmZPMpTr2GYwyQwCShOHxCTp8bTo92EFDMFnQXDl6tzp7U3AtGtFtz7siCzLjMvDGy2uAvkg61p328LMJ2UqJOjYmzRSxb2LOEljsgX7O42Hud9SznE1Phe/5D/FWVj2YDPktClAIxucSMnmOnfTrdiP7NOrK2j8kTzDhBXlxhkhhhVKmEG3VtP3bBsa5t/iCMwkGTbNa4DL7Ol3XKX3MPOGxITrJysqgCG69uU/MkDd+nLRxOFwH+YMyd1Yhb3Q43t+rU6xUO3beZXTaxj97jSXJBrB/R8uec3Wtx5L9CYXos5ILblYwzq8Mf1l7Ha9Yw9TqR+Qb+oz8lG3+EiTViVaBFjvBtsEA4LiIVoLNy36hXEFIhTIwREbYxWHhUjeClYsRvtCZshiGZNyRWXQ4rW7Q3t6mEd1lMfwLD98B4SC3B0Rg3QGBjlhcloNFoXrUHJHvPeTb5XeSLFMkpavM2Ym0H3RdwEiGev4txTxD1BsLUSnHBb7HAIwobpM5rmEaFe92E1t4lT7pfhu8fIY//AqMGMOrjrVXIXrmLXvVgHEMywPK7eJ6DKWJUXqBxidNfranDr/pa36jwujdnsvI4LzQTDJYlKWyJ06vwejemNqtQawjS+oJtT/N1BPEo5yz3WAmFZVtox0IkRSmSqmsfq7kGkYlS6dbYOGtv8uVX3+aBfIFbnFGJn9AU27SDTZhdMRiOyKMx06hB5AQEjqBnFzyoLghdQeFZoDNivcRkhiiZMx8toN1E2gHRSpPlMSozLAmp1/u8rp8SNBW7MuFi2ObjqwmfXEqu9AR7NOAoPmQ1uWKUGFqsuGsN6dbqZPoEuZpyeLHkdCQ5jwrmiUYbQadh8WpbsGFfYZYp3W6P9p3f4kv8MZ+NT3k3sa6jDlxfPvS/8b9eKixCl45H8wUAWiOcFWp+zMVhzOTSRxuNMBk6XQA50ljkKFS0RK6SsjRIlrZrk+TEkeRkfY97jRH2ixFZlCClh21bBEFQNrzYJbMnU3l5ebUEjl9lY2uDV8MVGwzYXXOxC4ePI4sPZgmD/nPa4YSvbk+5ExpsaeN32rg1H3ttHb91F+9oQcObYG29ShCsUw1/yu72U+z6DvbOvwd2nY3+Uxg+RZoIoSUFGbnzPsOpBd6vs2ma3BDndG98h6iI6YoUbUZUGjGjCCZWhUqrgonnDBKLrr0gnUccRQ4Ogs0gZ63Sx8oaLJIYs1hiqwJjoJqeI+IFp4VHlMxY5WOELijSGIFHaFkwGhJ09mmEhhsVTTPwwBgS4yAxVCsehfB5PPNoCMmNXkyr7uAHAiU1+fhnxItz1tw5gRmypyo0G1Xae4qrKEEZzdVqytHCZTArm5UypctzoRCl/iYFiJLPpaXEcQw3Qsm2n3AYWRxFFubz9iitKYPvIKZztCoQQQ+CJjIeo84PIH1MMW3gblRRaYRZPeFQN2jOfs6+J8hu3kP5b/Omf8J2fYLsbaM7t/jA3ePU7LLeq/Fg8YjX5PtUZZ0irdEahzgbf4CVt6iF2xQ7DokfMNX3cV+cUD8+5Nf7h/zQSUkKCxlWUHYVt9Dk8ynK1LAcB0tHiIVGHz4mnR2yphy2Wuvg2gTJBbVaSMfzeWCP2elMuONmZFuShb2iVp3yRNZxh106qqBr5hQdl0l1i4XpISKHatGnUk84vXebHfcuw0jy/6jdgHyPq9mUn618IuXBaobon6GjJevhOaOtJpm3i4jr6EghTwaY1ayMB9jm2ieiy1pFx76OgJUsM5EI/K7gRetN3ja3+A35cz6q2Py4WVCsDLkr8eoOlZrACX32Wk2uVEB6GXNjcslOEnFvPaAXhkzCm5xN13FPP+PF5I+54oQHxiK+qfhR8z4Ta5+4yFgLYqpdyR8Gr9OsbhG2JEP/ywSHn5Ac/zkkR4iFxugE4VklNNL1EZmBqEDoDGSAcSyESTDEWMZgGQsv99grFvya1+dGoPHDPsMi5NRp0drYZX3zNaazS3jypxg0snBLN0S1ibBCzDQHtQKj2JARd3qPed/6W/CshVV8gFpbQ2zdRm94mIsc8eQZJv4pomWB1UTiYbwKuexwEBgi/3XwO7Q2JW/4p7y3FpA3V8iPvou2HyMmC6zOBc6dNWL7Ngx+hsgfIdwqflhD6ASV5xhsksxG/ZuP5l+B9UtFhUcXQ07nGXFusByFhY8xirwwZIVF36tyssrp3H8dr9HgW7/xG1yOL7FDgV0IjIbMKGRuY1LNQSK54RnOU5sEQaVSqpjLVY6RNqNqg2dhi9Drs+6CrRL6FQ8VSBJ/nZn1gBf+JW+0HXabhzwfLfirq4Knc5vDWOBbGi9wSTwHg6DQMar4xZT182hgqY1aCH+X3toGzeEHnDiKduHiBU22vAhvMWG+mpMJgTArOsbG1R6t7gY3b7TYSK/QUYWzwmcezVnpGU2z5LarMN6KapCRxHVS6XO7vaSTnXEeV7iybxNxm6mu4UQv+OBwyAeXmooasJ7NWMwdRtGCRjan47tUW3WCoIZT+PT0FCdbUS00Ji8nwcIYAqfKb9zb5lsbFc4TkNu7rHc9xidTdPUe9cpz+vMCgS6tQDoB+GIT+ALxeq0zSP05aEdBUWDsGNJLerZhltrEQiJDCw2oVYJaRphlihEWYRAiPYe8yFBpipoMOaLL0BKkcYbJFalJcT0PaVlIIcgNFHFcCkBSgiPI3TpX9VusbzbY2e4QBin1+Oes9T9jLbU4aW5x//W3ubGVk0pY1trUvAqWt4G5+x1sOaVx879Fjl5g8ktgjHfvHtR/DYIvoSuvYeUrrJ3XSyLs6geY/kfIVYNU3aCZS9xiRbVziOhuk1bepJYdc2ttwJkqMMuEOI+ZjpdcxA5FocjQhK0mi/GC89mMumvTrbTxjcGkK6LpBKotkixkkvtUe9u8MTzhR2czBhFYjoWnNS0Xqq6kWYFNu6BRDJGBQ6XZodrukOUpZpHQ69ZY+D7pKMGZjnn4ssftN98mfvX3GHu3yScvmM4EejYk9GFHZrx+UzN07/Ku3MAfPGMlBSfPDxlPpriORmlVVhI6ApHxOdmzFOssQy/Q/K/uSf7Gr98ki6b85z8o+GcHGpUpdJEhlMAIC60yJDmWbWNUmTcv/yqNSfscLlrM51WO3LssJYSjPqYxY4zL5VBg0iqVnW8y29hiJRq0XYvKQtK5esyD8JLX72iy/deZ1e9gNPT8Hsb2CCoJgQiZWK8RZQFC5nhqxtrsu2zeOubZpMtiWlYr2cog0gmWKkgROAGsyykns5xidkroT/mbjRX3Nm+z4Y04FF0G0wld7xi1dwe98yVcf4ehCpjMrjhljUbSYzfso7o251s9+sGrOEuXIO4j8wjtVXnKK0zyfbxqhjN/QfpiycfxhPHFczZWLxDVJrHnMWyAnmlUO0RX7qFlH0sV6GCFKAzm8qKceNsC6dtoW0B8fRkyCqsQaE9TrwlmVgvvxSHbr37KN19K+a+cB7BoEKRXtAhZo8p91+PGhsQXDqMwp+oMqTkDauEVdfsl3MZNBtV7HA0mvDCGtH/C2+bnqJ0eP4u/zel5gqkl5GKNUx2Qua/TXUz4e9OCl3o3WVuP+Ydv2HyyWkNkJ2ASRJGB5SGcAJOAXs6wmIBbxSQLRMXHsgWOSWg7CXeN4B1rwUu9Mc56Hel2+HY+ZO6nPMr36I1G3G/u8f69+xT5Gfpa4Uel5eMtNAjLx6gYqQWeWzDv3UVMv4RxBwzzGOvkBC2qyDxBNG3EgybG3UX726C6mNwCbVNon9w4iEmOECsuJLT2Y8TLt5DzHujnCC+FlU98coYODHb7AQRbUMTYXh1hV0hVRCbSMmnxK2Zl/FVfL7w9qo0xu17BzmTKPLRZORaRVSX3Xue5teSNtZzbvQXL1ZTvX0Z8NJEcxZLMFLRdm8z1yB0LSK8bCPhiLzTm8wIjgXBbVNbvsZMfMLoaQm4TWk16gaYe95nPB+QGFDl1M6eiFbWgxf7dfbZsD28l6Wc1hmnCMprimjFdO2PTmyHqBX5WYVTUWKun3BLHjFeCU7FHrLe4EjeYZMccnI/4q+OcNFFs259h0mOu0gQvnrJrayq1JrXmBsvco+as8JIFFTXHKnyULoGulnJ5Y3+L37/dJVcpl+EWO9vriMkJmXeLen2F6K+gACNsIONzcL+5Nnqa6zx2Ceb9HAGtIC8QVo7KBjTtMo41yS2kJzGWjUly8mUEixilBb7v4wQ+2ijSIkOvZgzPHfIKzKMckStSUgwC27axLQslBEWaobMMicTYBuEGDMIdxjtN1rdahO0KlfhDvhl9xObHCz6QG3Tv3uX+gxqevWQUNHDrHazCgzvfQbRa1G79OaL/M4jnYJY4Gw1o/02E/xBVfQchPOytl6AAnX+KGHwfa6pZFTfwRIXtyKbqH2Cv5RS9r5GPluz3TrFzzSBJEcWEPF7yZBISZy5GFrQbdZIk5/JyimNpAtlkoTWBSonmM4T0AI9R6uNWe7y01SA57PPhErAkFoamZWi5gnpo0SVnU05B+FRabaT0CCsei9GCXuhi2iHDhUYMhuysaV57eBv59u9x1nqbfLJkuAjIxyNskbJR0zzcyems9ziq7eANnhDPIx71l5wNTrHJ0NJgigJhXQMXP2fGCYGR4NmGv7ml+E+/3aOzHvLHP7ni//iByyIuymYppRFYaG2QOkLaVYSxUClY6jril8+YLGPem9mM9Q5XfknLb9qnxLUWj+aafOmgOq/DbpeJv0XdUdSp0jk7Ztec8uXtFfXbNxh1HhLJOk3LwgraeFITODYr6w5DXUEtBIGVoMYf8ze6P+IgWePFM0ilRGoLO19hG02qFdRqbFlLxvGSxfgYkQ/4il3w6zcDtlyHxDW8v3DoJk9x79bJbr1JpX6LuagzXSxKUT+9w03vOVHdY9Vq8Gn7dfKkRxANIY+xbTi3drjK7mLXPDrqEHWR8zy+4HhyQv3yUzoVh9yqMGrapKaAmo1au4F2cqzVFDIDysGcFrCYg5CIUIArMakAJdFoLGUwliZoanSjSnxWsBH8CWu3T7ld3eOvfnITJz2nKSVtE3JH+tzq2vRkyCiVWGJKU58Shud03ZtUKrsM2y9xFtV4pJ5wuYh4Zf4v6HRdPi3e5slVTlZZUHg9DtIQ49/Eyr/MHwwGvL11g7VWyA9f1vyL6Qb6xQGIuGQ4CAthVSCT6PkSoWYI20dHS0Q9QLoWkoKGtWLPhbdkylu1Po11G13f4bUswXIO+UDuI4cpr3YHnN7ZI5rfQI+OMTpF5ElZNuAoZNODLAeR46OIe23y5ZcRQrKoamRfop0KIrORXoG4VQezjg5bGLEFmV82FesqMRqzkEizYm75XO1nWLdr5MlriOUAmZ9jTI3idEruLZD1h1C9AfMzLDdE2m2UKkjMNZTSiF8M9H5F1i9nKlweoFOLSIbYgURrhUoMelkgjEWcKv7o7/+/+I/+4Pdxwxq97hp/+C/+AdZWyLpn6JFjVhlPBrDIHcKWxbedCNvx+JiAnAwVJwghEHmBGc+4yDxG7X223CvylcPFpIRmWGKAOJaM65t8sH6b3JG8OjhgNYalcmkEggdSMBKS50YgHRslZEmnFyDs64JcY9BGYuHSbof8jvgJ7shj5LrooEVYX6OrnqEXU/qpxSeLgKXqshPGdNtb7G9tEtoeymrhque04jFJoql6EO5sY4xFUXTI/JQojhn699i+8xYr/6fw3qecHTsMzYLJION0kDKbJQhbshMKenqO0S5BKLkRplTthFFRp7+weJY6nIctbrs2E3HKDIOQBt/RfHl3k9duv4T0Q9K5Zn3rHnF8BXHCZG6zXnGZ1iLGc6dUKIWNQJVukutDk75WXoQoc5JGfn6qUkBO2GhSq1mMRjOSTKFWOdoY1CxCRjkScGsVbN9FXx8yNIacgmJ5hTJgSQ/XE2R5QZLnUBRgFNrY2IHCyQWZkEg0mcoZJnC42iBMHhI0U5x6h2XWRvunjOUOT/3fRO6+jkqWeGGD9a6N7yRkYofY38G9d59QX0J8hbHq4O8ipIfERgkLfd1cgClI8rewuh9SOXmX7nACdzoQrhDtNxH1OzjDT/GTT6gWNZpFxPMoY7J0cJUhI+ZcG8J8BbOE9STDr+U0a5r73Yi6tWSZLcjiJVVHkA0GDE+OkHXJ7Xt3yfQThs/mzDIPHIH2axjLxq+k7LYKbrSWJLnA0z4zbMapZmvTZntrjUkKB9kcz03Zu/cq09YfMLvYoz++wB99wGJ6RBbN6Xk293fbtN54mWiQo5+GZISM5hPSaIGwFW69gSsMy9kcFjkle+PzqZ0EofnSXsjf/l//PvLBH2AdnXN3/D3Wr37GpS6nrchSrBIGMDZ6mWMW51gStC8QhYVObM4uCi7CF3B+juy/oNNasups4FBwdvyvcc4uuUr2UMpwm0uSVgsnDbirl6ykyzi8x2P/W5xO6+zmLs0tgQMM7DZDYUgLQ7xSLKIMb61C6tTpN15j72DEKBpzpgxRCoFXQ5oU8gTTCnArPvpsDnlEI4x45dZt7rz2VUR2SbK0eMX6EZXNnCfebbr6bZZWBZKEWRDQHwdsDgZMnTnn23uc9t5ELZr0xCmyHpBkLtNohXP1nFqx4qL5gHt2lS/pAyZLG52vcBtL5s1N0G2kSDFZThbDmloxU5okNQglod6G6QyTZUhsjFdA1UY2W+iFQsyGWCZlL0zpbQWsvBpVdcikFvK9+79JP/kytx79mFetK7aqCQ1puM+Mdt1Qa+RoFNOoIE0zkqzgoFLwUaVBP6gyScesUouKNny63uUq+jbiRRNTVYhOE8EmyWgNMx4ybwcsswFWdUFYazLc+H1E+iGk/xAtdGmdVhqyBLlcYWVLlM6QxRxhSaxanc1mj4dORuFltIWF04DhbgcqG2yaddyKx+Vek0W6zuvRGduVJR/d3kbmb6Gfvo+aD9AqA5OBqzDdKmQWNS/jveYNhuoheyrnNHqXqnqCF14xjl/gDnL2a0uWuz4XehORb8OqBnleTtqMwOQKEQ0xM8VyoliYFLmbIO9toRbvwKCDnnWwxy8QjNH+HIIOrC6R0kFjYYxX3mH15zWW/9P6/3ctn4/5cXOD5/UVtXjF8SwlTxSiFWNdPSJarPOsfYcozPi16XOyq5hZ5iAdh9ccha9tHgmBkhIsG6EzjJBlBNASiOLaPGckTqXJt6sH7E/PmMU+2rOptu5RsS6wZydMEsHTlctJ1GXDW7JZ99jd3aYb1lCig9CHNNJLVpHCRlHb6CBDn3Tl4VSbJLMzRjSobL3NcvMW4tm/ZvyJxWmWMxn36S8SLgcxhdGsV2zWZEScpxSOz7arWbMXrHSFQVThaClYyiaToIbnPGesFUqCLRU3ew2+cec+1a1tzgYzgu2XwM1I02OSaYGwQm42phyMLITWaGkj9TXso6Qz/iKWLcrLpP68Rur6vOD4FZrdOpPllLQoUFGBlqCWMWKZIgqNHfq4lRAwX0yuc6NR6YRZZjCFxPdDkiQjKwqy6zih1gIcgecbkqKMXxQ6Z5oVnEQNvOgVqp0KvV6D+WqDKHifOK/xwn6LcP07VDxBmikaW+s41ojc22IqAuyd/4Rw769jJyfl1/D3wa6Vz1csFBIab4Mw5PnXKXpfo3r+cxrnRxA6EBpEYxPaL+EmCzz1A6rKo1FkHKcx57lgqR0KEXGkBV6RIhaa2iLlrpfj1AX3WhFbfkSqlkSrOSIM0NEV4xfP8WXG5s4Nvmprrt4/4yTxyCVUw5DC8nH8grWa4sZajEWBryXjIqQfG/aaATe3m+DWeGYGtFTMg1ubFHu/z9HsDa7OE+i/j7p6QrQaUTGaG1tVtl67haw2kZcpBQ2G8aKEY+oYq14j9FyWqyVqGpV1oMJ8USUm0GzUbP7Dv/s2e3/tP2UxC7mpf8D+0V/ymZ6hclWm+qVEcn3GyCSqP0QajfEMJvcQkWE8s5g9vUAkh+ijZ3SdAexWWFkbjMYfszoYMK2FRFaPbWtIUZdcWSH7eUThFEzcW1zWvsl70TbVOCTsGFrAXFpcigoRBUUMw0WKFdhYd6ucNu7RyAP2Th9xqmwWGXiuwdE2dpEQixC/5aOzCLIlNjH3uwGvvPMNKsWQi8Ll68ePuBM856jxe1zqt/DkBpNC4VoBRyKkfrWgnV+yWG9y0rvNUt+hu+pTCW0yFbBMMpLhBe1iRT95larX4WXzCUWimS4SgsqCVbuFdrqImcJOBXMjaM8K0ixlXgCJxoQNRLUBq6gs9LQ0pgaiWUekHmI8hmJBzy7Y39AsWhu0igmpO+fD/a/xbvM7bDwecW9xxf0wI3Qi7ug+G0FOo13g2JrJbkGaFESJZOZkPKv45JU2o2XGKpbIXDBpWbznfgN9tImpGmTbB3+TfCahP6dwFwxv+ZjKFc3OXUbbX0XL+xD9XzEsy8YKDSLOMcsEO12hVAzZHIshVuhR62zyqicJvAzLklR9zXKnxqLdoSW26Fp1prseZ8Ea3xwk3A5mODu3seMvIR5BNjhGmAit43I/aLhg6gS6YNBe44V8lX1VoZ++Rxa/Syc8Y0SB6kt29Axn2+JM9kiKdUS8BkphMoPUEi2AfIqeacxEc5TE8LCC3HEwD19FH6UwqSD6M2R6hNm5QteqSKtRnsOFVbrBhY8xxbWL7Ffr1PBLRYWxdEkkKK0wy6ykWy8SZArGchBWyunjmH+k/jEba22uTp7CdIQ0FU6p0vdyesGUtXpGkreZ+RU+s67AN6hUk+QWQjtIXyNzQS5SGJ2QzoYcuikiX6HTMrenigIhDZPFkulyhbOn+bLjsh8WrLD5Ui3lXqT4fycOR1KwyjK0Aek6pcJuC0xR/pMF4HZ2+eqbW/xW9wmXA49F3sG1e6S0uUgrqPkEoks2TIrbbXF7s836dpNOfU6YT9Eri6RhsyWuuBOCChp8PPb412MHC03mVbgvM44qmzRWLabHL6FWC5J0wdVqwqNIY5kFX2/MaMiAri3IjMG1bXyvQpsmTXdEMIt4snIYLnPyVCB9iZv79HzIsXl5q8Hfe02w4c2YLoe0rV2GRZ1ERkg3wPUCvnRvkwe1Cf/scc4wtsCY/6+KSWP058Qc0Ob619efyHLAZpgYRlGCinUJ7MtyjM6RSY7B4Lguvm2h0pQkydDGYBxJukzAB4OLjcR1XWzXw0hJkmcURiFtF3e3QT6cwkJhCkkURUynI654ApEiUndYqh7zwQ51N0VlGVeHfVx3yS1xwuZ2wqK3y3tyk2LhEhYWG7UKDVnHDu/jAo4AgSLWEqVNeakpbLRx6BcPWNbus//a71BbnWL8FpETokSNHgKv+S3k9seElz/D//R97OmMs7xJbktutgwqHVPZ2CfFpVksyXXO7ho0b90jsbcYFQERc1yrjicittQJeuEzb22yecfi3vJ9fvx8RSgcBou8PCjuNundbdO9cYvJUrA2nhJejam4Y7rdFlvb92gtVrSsGO372N3XOHj0lH7/h4h0hqi4nCV1MhsC4aFufJ3DnX+fT7Ofssj/ORQJlrSwKm2MFORhFc9VrAcug+wClejy/SIlBoltwY1mF7/115j6DxnvbvPwtTG//+THPJ2sOFzkTDLDpLDQUmCWI0Q0wbgeqtfDwsJEU0waw+EZRe4jigKvGCOaa0yzJhuuYNeLqfQmnCuL42PFsLWGFS9ojh6zu2GwRZ33dcIfTXyWzzP+2vgx7ldu4rWaXA0jBqnCr/okGg5mFzSlx6zzt/BMym9/6X0+2O+SnkUE4ymTArJMI9Mp0arJ49o+QmRoqQgDQ17bxGu+yUhHuNEPuPdql0HrdUbzgOHgMbP5FmurKfWKzyssuQgP+fHOOqdnNdSijigyxlUXI9YoZAHRkjw648RyKaJPqXZjql2Xl82CRrriU7nFcCrxkym35JJFu46RAQ2VoiyXWMVIlaMdG9mrYkyEUgqURFoBRX0Ny6QQT1lnzm92p4S36nw2qxMUApVX6US/zf9W1Il6f8p6scTfm/KZ9hm5Fst2jSVNjl1BKy84xefFqs1nozbL502sWp14uY+2v8FyfY6IDOLZDGGdQm0LuWahwwQzmWMNf0pSdPjDxj2+27aY2xaTeRVjPIhSpMjK8WeeYlSK5cSIikIbsNuK+maH3e5dXmvsUVtz+LNmlx8s2rjpiHVf8Vvaph2f8CNf8A/G99l2XqLrt3jqtHjdwNdaGRf3fP742GV25pQHBCMwwoVOnVnN48+dm2wsblFsGSw26U3OmbQVRu+jmzOu8idEno+JezBrwKCAqNybYIkILHBCjJGwiIAEwy0U26jYwv5sjrh4hs7HmImDCD9DJGk5ydMgLIHjuOii5MvYtvM/3G7/7+JaXFHMZ1z5mr6O0HGGKCSMCwqp0fOEo9mKmWryTuixG8Kp4/BqRfNbJuXdueRAuiwKRVEUCNtCOgLjlK7G6/oqhN/i7sv3+OsPR9QmM44Wa4RWm1x3GVFnvrCIlxNa2Qi/0eDm2gbbOw16HUVVHGCtDIkELZfs2yN02OQirvKvDnwSZRHZkjteyMyuU+gtxs8Fw+EQmZ8xWcx4HEWM0hVvVifctCRV2yNEMfBtuq5NR9ZpugkmWnG1crhaaqaxQE0rbCchdSfFdmy6azX+569XeaO7JFmdsDI2A1HjsMio+FW0ZXNrZ5PXO0P++KOITyZuWdF6PYE2gDDX8VYpEcaUQwRx7cEtCkQsWYWCj8cJxVxhTAFpVta0pVk5nbYtAteDIie7Fg2wJVmUIkSOtmwcJZC2TVix0dKi0IqkSBFS4m50sEWCuYyQSpImGYvZlKFzhFlplHoJt9bjcrAk1FdoK2XeH3LwaMZ+NeVWmMNmjfe9dUZJlaCw6NR8em4V19vBQeBIcIxhhSHXZYsZxgIFC73NmbXN5t1vsbZ9irEEymuzFAFt4VNVc8TaV/BGP8F79hFu9BRvJVkWDntNi9fSEU6tgdtqcywX7M4yus2Ends75PU7zIsaI73CQ1FYiq46R6Ypc2cDb/Nl3lhlXLx3iSMsVpFPqhWt9Q6d/YDegzvkpkJrvMAdTPEHfRy/ytbuA4T2qEvJpJ2yfucVjs8Vo4t/wmw2o1HVnCUBc+nhyRzTe5nJrf8Fz7OCsfWHZMkMRwpyr4rl1VGBR+7b9KohU3VBPFkB8ppdVrLMtioe3e63yYKv0ncKKq/k/M0PfsKt5yc883KGccGkEKQCTBohhkdg2+hWG8upwmqFiZeQ5SjzIabWwFle4d/wmFlr2LGkZ+dstyfE9pLBuc3H1TWcvImZfkLD7WPtbjEslvyjxOOTU8GbL57RfOBSubVPvMw5msZYoYdl2zybz3CzGUX7axTiy3z95jMGVZu/uMzoXo2JUk2UC2S+hGWVx+3bCDlGy/fwZIFpNLCqDykCj9XZJ7y1J3B2f5tldJPzyRFJnuAtDT034WWnzdA94njT5oV6iThuYCnDItSs7C5FATqdIONL+nZOmh3gNlPaa4KdXoEdDflEdxlFIXmyYscsSGsuqbVNTed40mKBA0Vc1sG2QmQeoqK4hPsZB11vI7IKYhVRE1PeqS545bbFh1ab+ijGyiRF+jb/m+QdivY/IMxi1ncueRHYTAoXseZzZNU5sSW2sUjUkCd5k2eTNmfnXfxxyCrvoXgT077PoZpjnluw+AxRv4JOgWhKdCKwzt6HxoLvhl/ieK2LTuEqqWJMgogVQiXXCW6NySMQCVa9dEiLMKOy1WS9d4OXW/e41Q54r1flJ2qH700XVCsrvi4Dfn11xWGw4J/OdznPX2XTS/jYTWgam/8gSJG3Hf449Dg4cJFxjHAEWklotCj8gB/WLcTiS1SqkuJek/ZFD7cyRvn70JLM5o/JvIS8WEPMO5i+hZjHiCxG6AXGV+AGpSiwiCFfgeOiWw1U0cE6mmEO34dVH+0r5OUxVhYA5T3YALZlo2wXZQRSWkjrl17j/62vX/rdDJc5eS4wRYouNCYvEKkqlXudg7b5rd/+Tf7W3/07pBpcVvzj/9v/idHTE6xiRaIlSRCyXim4HK2YXQb8ZTXEREtiDZbOaNYsfmMzxb0U/JMlpJZCiLT8BjwLy5OgBSYuIB4ishWEHmO7S9pp804V3ggCVEWjzzPujZacLwLGmSJwDaPAZylspDCoSCMKiWzf4Nfe+QZ/516dnj7AjmKmrsSxIq5WC05Sm93Q4aVKyKZ9i7R5G2/tFheuz6l02NsYcTv5iIYtKRYup1cVDi8HPH1+wJoTM1vYDDqvYlWWDE8O+O7wUxj2yZyAWpIyWU7whEtn5w5v3pvxJXdJI7/k4wOPJ7lHK1iSqjoHuspRGvNiErMoJE3bAmVzljsshYMbrmG9+jX0zoJWeoGNzbN5kxfvf4xVdcjGmrC5RrexRqcyYbo4418eaGJlXbd3lP3QxpR1UFwDdJCfd1VryDRkClUYjMwR+XWF4PXUoKxckdi+XUZjshRlFNK2cFwHy7Ixlks6W2IA13GwhKS4FjaEFiilWVwoSDSfR/hlXjCZL0jjjAMRMcxWxOMrVnnGxlqbtowojn5Onl6wdnvKbPqAn47vEUcu/mhC2xb0btfBU1ihBxVJbBmmqSRelXXYdl7gqzmeSWlqD99xyJp1JualslvWBSzDyBW49iZU13FvPkDUdqitbXP7xTl0NvD3dxCrEf2nSw4eX9FxhtQ6kvbuS0zX32FIi4u4IIpisnmMm2s2trq4xZJQXhBZHtlWg/rign5sMZUhr/sF950GuvltnlXeYjl+gu0OaLc1vp2x12yx1ggw9pR29Q4L2+WgH3Lw2U9ZxGe0XZtNe4vzxHBZVHB0Qu3SsDNSpGafJ0WbRXZEhkuGjXB8sF08y+C3KvjzmOXVCIQqq0WNRgpJTUx4unrC3x++yuNLjzeyFr/z+h5fsfZ5PEp5fr7gL89GDOZ5abuzJULbiFyiXQviJUJlpUvl7NPSwlbNOF94VBdj3mgJwu09nqQbPL2ySU9myKsxslWlNT3ixO6w8jv84Pgelxdzds4/ZGS/y4HzkFntFmI14GKZ4Xd3qTXXaI76BHrCpa4ycBoU3XuoIqI4ekZjyyX31hk/PSafTsvpSpagowVCaJyWQ2S3wA+47bRoP/wSVvgdlqJJala40QV7/gwppuzXmpxZNznXPU4WEdHkp2hxVcZFHQ8XyFXpIc6NC/mCQA5IzTo/4Bb+xog0tKgezpj3j6ksz2luthFei5mpEYkqhVggTARWWb9mdveR3S7m6gBLT1HCwSpqiCzGCQyB71K81GXz1uu8NVfsapve3lt8pbHN1d5zhDvgw8Lm0u/y3eF9snNFKjbBbjBKF1gyYpavQ1THiQPuXDxiePAJSSpRkY8MXHS+A4sfQDtDqDq8+BRZfIAONDos0NYGq3mTT49CKssruv4VF/dAz3qIJAOXkkptawLHJWu0wdvG9Wv8duDxVi9i2Jtx4fSYyA1idYt0ekm6iJnVEi5rUz6Kl1xdndJwZ/zft9o8Stb48mxJrXLIfNuldvttpj+foT77GYIUucpAeAzqdZJViyg75Wu+z28KQ1ZxeIzFQmTk7RaT5bcQFwVcTRGDc5j2MWmCEDnG1ZCH4BUI4yHiHJZTjPshiLtYBxP06Bi5OkTpGEc28cwQISQ6qKEKg7Y00rIIw6Csa5W/WlOHX/UlrBShU0CALbDqbjnxTMHEc4gjsDURVSatBm8HC25Ki1ULzCRhU664PweTCAKrIKq6jIQHlkGlpmQqBG3uvvot/pdv3OJW81NkdoH2wXIzZumcc13QsQNur83Z2rzBtHqXoHeLea3JlXHp1lPumQ9ZMwlKVRifxzyfWDx68Sl2nNBVMe+Kl7i7BfH0nKcfGFrT50yVRZMq8+UQkSvarV3uvrLN71X7rFkzhscRP5pt4HsprrC4MvtcFRGfTSKGETi+IVDQzwUDE2LbIeLO1zD3Anx9Rns54qK4ydknH7GqtxBxhHRb9DprbOmE31p+wjhJuVy4Ze5BfA6OV9ekdfMFRf46IQ+FgVxhrkbkLpg8L//cF+eFEhRnezbCMqg0IytSsCSOY2HZFsIOyJIEk+R4nlO2S0BZW6nLethkokkKhTRgLINtDKvFkhMEh+mcYa4JVcRwOqPWCNhuBKjxCasP/imtezZOF344vM1gWsUZRdSjFeHNFrQk0pHIukPhGMY5LCOBycBWGqdYEaoJnqywpYBWk6l9C0zZBmCkYe4KEruBkG9hbd7FqfwIq7vJjUePSahQuXMDyxEsXpzx/FFCRQ9p9jLWd7ZJt7/KzNvlPLGYrhYso5xaktHtNAnFEr/oY+wQu9dDbR5yNcu5KDz2KlXesD3qtS9z3PgbrMYDNGfU6wc4JNRtwVajiaPHRP4GLVWnX9zn/8Pen/7ImuX5fdjnnGd/Yo/IPfPuW91bt7burup1ujk9MyI5HG4SKUMUZdESZRsGZMP/gF/QfmsYsgHDMOw3Im3KgAaQyeFwNnHIGc7SW1XXfvd7c4/I2OPZl3OOX0RWDccwRiRM0wTF37tM5BKJyIjzO9/1+ac/Zb56jqMzNq19WqXL86qBpVKySc39scb1uzwVN5jnjyhwyIyFcHyk62JLgWyENDc1WXS4trAKtb4ACWhYJXHxiF9ZpPzGNGR73OHPX9vjrxzYvEolz88jfu94ytNZhsnK9f+Q9LEq0LiQT9f2taqC8TOYhGCWTNMblHXJze1XXLlyg4udd/hg5jA7SpHnS0QfOskps2bMh+1tftm7xfv/xGNw+BGr5A84qUOS8TsYrZhNzylb+/Q3dmnkMX5yzNw0OZNtquYO1fYAdf6KZsvg3doif7kgPx+ug6yPDSpTCFNjNw15YxMsi3Zzl5+7UeG7N4m9XYSryOszdu0U1c7Yswx1e48X4i2e1TXJ6mPKfIKQEdq1cI1ECQVaUAsHXWkc+RxX+XzAa8iWQtwTeEcxzZMh+cUZnW5N2XuTuQnJhI0SCZgJQgqkIzGDPmxuIM5fYuWjdTi6biEzgeXUeL6HfctHvPYG/241YNA/ZfPWbTZ6bzL0V/DmBc/vlfzI6vEjdYXzp02qcQOauyyqEtSSSLyDjgdQNdifrLDjX+MwDakqZ/0+4N/CzF4irBnIWzAcIg8PMa6CoET72+gi4OnZAPs0ZUc9o9y3KfZ3kcMz8NW6uU/meI6F0xhQN6+A0+WNsMEvdkrU7pJz32Fm98jq25g0IVnNGTYVy3bOlIzHxyta1Q/5lZ02H9VXaS9qmuYQfTOld/s+r7Zs1I9/jClHyFJAVJC5IXHdRl8seRgc8u+pGtmQDC2XqSlImy2W9lcxI2AUYw0nmPkI0ghjaoxTQ+Eggs46s6ysMbMc7MeY7RfI51twcYKIX2HyBdL4+HKBkBki8Kkqg1bru5Xve+smCNaO13+d5k8EFTT6y0oSg1ynvF8y3AaNY0u+9Z1v8rf/b3+Xz54f8r0/9S1e/9Yv8dsf/1+QBujY4AguUpdClajVBUm69vI0PcnPbcDPffUB7/SHzP7JCx6/dPmJ4yBrjTEGHBuw0HkNpkZSr5PPM6iKDZ7Y14hv1ITFkJPpEGMdc6cz4z8MEjLh8TTS/LiAQkgKJTFCYZwOztU/y8O7e9wUjzHmGu7AxtEeq/mYpqzIuwf0rzTYTI6xsi4zYXAXn6MSm1V4j1n7HYL+G1gmIzr6bT57/BHl4ogrHQtDwR8mDh1HYRcR9uxjLipoyxzfdkkNdJs+gbFJrLv8tHudK9c1vfRjWouPccotantMEhc8mig+n2e8mGqUBbbt83mUESUlWAEdD4JMs7T3Odp3qT/+gOHZimHVQwaG682czSAkDzbph2N+Npvz2bLk8+HlE2xZl0uC+VLWuJZ6sva+C9YyUKMgjy/b1QxfZo1eVm4JV4K3tpq4roOFjeW4WM6aYTClxrJssixFGY1t2ZRVjdZ6nTarNLLKMba1DpkTUNYVs+WMhYFAzrgQC0wZIRAsvW2aDYvXgiNueOeMgoesVpD/7vvMEgtRjfDaAq/zFt5WD2F3mZUBdaZITi6IoxRBzS6ntAZNlDVG1nO6dRcV71NqD7wdXC/ADi2M7VAoQ6klMtxHDf4a7sYv4b22wAs2sFwPW8/Zbv7f6dU/JH1whzR8naRxn3HZ5f2JxelwjFoteGeQct2K0N1rNH3BdtslyxXCcdjt2CwnrzBWSO/gDq2tq2idkj3/AZvJC1y3SbLxkNJ6hX1wQL5zB6qbRMMRs/mMavgJ+8VTJrJilDZZVjYXVca4lJRaEEzOuR8nyLmiXpSUtaJCYJQGz0dLSVlV5BgcvwHOAqk1Rq8NMr4pWYQWn+QWex8fcu/kfQbzT9jYc7AaWxxFFa3ugmCaIZYLUBUIC1MVMJ8ifBdTl+vUf1MjZI50JWazR7lcoosZ5689YNdtcj6vUYczrGKOrlLMSlM1J0wyjX2ek3wyIzhfYMlzFjuKz88S3neXXCnmhBfnVOMd6utv0A5tjBNSX6Scny/5dGePXghdL2dsNVmaJipso6dzRDIGKoTO8aTmaq/NrhEIrZBaoVuvsxSCSSm4oQz97ha6vcVZBrg2jVzQqzXXoimTdEFVa2xR0XFLXL9BIbpUpYU0PliwaA/IxS7e2CftbHOuDtixfswWr2i6koYIqBoO55OaII5JdMm+PqXsrqtAC8fGbhzQaIJUFyyqBvrCQHZBsO2y6A34zc47dJp3+PndV4TS4bx7hX8Q7vDBRpN5+z/mpdrl4CRmr8r4RH5KdTTCrQ2VAk9rWo0SU7jcdDdpXL3gedyjPpfIwmBOThDR5xgngshCRy+R0QWinCMaErOzi5XsQaPCRDZZckFZj8B9C7n185jlJyAypIowbs4qFEinT1P0eLea82BzSLzRRTk7NHQLVSl0mSKiC6rinLNVzO2bDpudq1Ta40dJRlE2EfMGHx5nDH3BmXMPpe4gdkqssY2Y/iHCztDVkCoPkbUmcGJuhZ+hNhas6oqeMbBqoyMPMQuR5xeYk1Mc/QmyEZG7IZQB0tiYooIqhrqAVY4YT9D9IZgrmOMMGZ+D0Ph+EzdoIKWDwUVKsCxBXdVIS2MZgWRd4ftv519gLGtdB6kUxrXBcjClXltdqNZMeqYweZMT9TX8/W+zKc8ZzSYsyyOut87503bC96XPaWZ4PzGkCBJjr61xlgWDb3Dlje/xRvNT/KpN3npIIPrMFxfI6ox2c4fm9Xts1Q5JbKGlh8hOsBavSPUBy9vvMNq8w8qqqE8+4PGL32c6+oyGVDzo1Tyd1jiOpKFiZLwim42pdULPlSTY+L7HXlAys7Z5GnyD27c0G40xQf6PCGlROSV5teB4lPHJvODTaUFUQihsDmcJqyilNi5B2+dGrVBFh5PbDVqnP2L8/BPOlj1Sz2OrmXEzkGTuFl5T8bV757xcTfj7T1nbQIREWHxRHnwJKoh1jq8waybfuqxgrdLLbIp1MIX4ApGwrXVoty/XIJCyCKSPdCxsx0XbNtQGy0gKrUhzhes41MpQ1fUX8hGseLy2aHoOCFBGs0oisixGKklD5oSypqpyctFj6XS54854LTik9u7xTNwie/8TlukpdT6jsBbc8x7geQc4gxaRapPnkJ9PiWcrylqxwYhBS2A1C+piSNO1EKMbFMoBZwfba2MHFsJzqA0UtQC3Dc1/B/Ha9wiujnBoQqOFQ0V34x/xsPw/kO02yNrfJglfZyq2+GwR8my4YjVOuNkc81YwR7a6WOFVdlsaIz3s5hlNtyKdvSROS3q7B7R2b+C2AqLDD2nHhzTQVL0rzK0mmw1DsfsQbWviyZjFxZB4+JKN+DOaYsFh5fM4rUmtBousIjEui9mU89UMpwiop4qqKCn02vKF5aCERW0MWVLj2C7S9zBZisYCrXGlBlvzseNQPZ3zZw5/QHfyKdveiu0bW8ye+4SNFa1WjZjnl+AgCGWhohVSKUyZQlmyLqgvkE6C3HbIMdhHz5hsbtK0m8xKm9XxCns+Q9Ux5vQcIaaMWz798WOmp3O8k5/iZCeUg4zDixYf5DWudtkZPV5nOdx8A78zoNFqUEaa7OyU32n16G60aISKspJMVZeqoVHiApEt0MIgCLCMYbftctUN8XS5fsyNq8SWzVAJmnXFftjC39jgTDnU2sK3JO1acyWpeJku1uChcQi9hI7rMHcHJLVBlgEAedDghbuNXnQIi5zHwdfoy0e0OGXDqQitJkHocB4bxDwipaSTT2i2Zkzq5joIPdgg9C3C0mGlJMUqQC+OCbsKvTng9ze+RhZ8h+/tXnDFluRtw++Gu/y33iZL65d4Jv997AvBm0cp2nnBdPqS5umEHJ8g1zRbJXUFG9YmtzYqfrLRoTpqIRKJOT/HLH8XwRzj1zA5QiQJKhtj2RVqu4cIWgg/gsSlVjPG+pjSf4C98T1U5YFZIHWKkRF5KMj9AE/scFsVfN0eIbc8FuEBDb0FlUSXBaQziF4wnCcsr+Q0dvdpWgGPZjW6tFCLPuWR4f+R1izcHRL3PWTHRuz1sF/9GoYJ6Bl14ULexPZzrttDOpvnHOmaphLYpY8ZdmDhYV3kmKNXyPgjfO+czPaQZQjKxlQSdIbQCpMqZDJD+xNM9buYl3ew5i9AF9hegBc2sZ1164gRAs8SVJXCVBW2EEjEurZVm/9PJ+P/3+ZPBhUcD+mCrEtUXH/54FvtFvtXrmG7Ho1mA0tX7HeaxOcTtt94iCBHRx5Swqyq0dkaTba0QhoH1Wiw/XqDv/SnJnx/+4LGi4TltRbfzzt8cr6gcDS2LTC6QOcGUQDVuqLGCAvRtthxIk7HAZ+uOlBHUHYIe228q8fcnMU0FpKNrMCp1Fq+V9ZQgpABprGF06lpqpq5apF6LlY5YTtIsFXKyNxg5L1B2OgQxmNK4WNEzpZZYFsrpqdHPNUWKj6l+fIJlpVz9xv77JmnPP0kY+B22XfmFIuKqCjQ0iYMbMIqZqhCltIlzwq642cMn9/l79DjzdVTnGKHSS05SfdYRktexguWtcI4awY/TWKqogZtsDyHGzsd7vQCFkmXl889xOIjuvoJt/NdYm+LVA44rGuEtcXBzncgXeD7n63RfdvGuJd1UHUN+os0y0v7w5fhjZcLgVEIY2FJuQ6FFgJjyXVWhYAyz7GdtYSMy7rKWilUrXCkdWkHWl9aq6q6DM+UCLmWyivLgCOQ9vo3FyojLWssI/EdRYsQ21LkaJrZmMpuo3c2icKQJL5BbW2hxp/izMY4oeLqzTdp+yXSloxXkE7OCE1CP3rGIDmjqmrC3WusvA3KSqBQJNYWytLodARxiasGBE4LNytpVhXaWMgyROQexmlhpx4an8oVaHuAvf0e1ushotjCS3Ii02Z8UXD2+ecsL4aEvSarN99mJOY0kxrRuY3sD5BlSsdr4na3aG/eRQjBqH2LwfXX0IuIs+UZ/e0rNEXN58Ocw5FBbd/Ey/axqhK9POXq8jF5llG0mkRzi+HFHGv5hKxS1JVmolxe6Tmrl58QJRnx4gyjBEYapGNjaoUq173SeVEirBDpBJAnCGF4OKj406+36F5/nex5wob6Ic09m2t7bbZaLbJEcyv5LbK6g+8HBM6Koqyw3Rph6bUPU3pIW66l4k6NFBLjB6i6w9V6Tr+XUuicj6sWp4uU+vQliAKr6WNMwSRxaESSjZahp14wzy6oZcRh2mLyPCYtXuE3ajbUCCFSbNfmrLtLsH+f1E2Jxx9wcXzE+eB1nKSJnkfU5SFlPFmHl9og3BphlzS7mpv9kFZf8sIR3LEcRLzAEop+nLEta3TjACVsBrWgUJpBkfLe8phECj7UNtb0JU2vRm0MmGBR1wVOfo5VxVTeHsN0A6007fQRxcSjNB0aIuO9VoCJPSrVxYgNBskQe/KEpi8odyDa3kDnISZzkLUhaG+xCK5h4hBzfgaLkqjVRu8+5NbcpbWcYx3cw977eT4QLm7UZn/ZxEx/gV1bkqQ5vx9+yqr8FveKP+CBe4hbnvEJFZ9F15AXUFjPaO0sqNPr6LlAJBqiGOoZ+A1MXCLKV+vaRpVjLBsRx6gwRXoRWlXIbAedCUxZQNFDyHcwogSzxJDTKEfcU2PeCMdc72oa3RCHkHfVGFrnZKnH78ea0/wCk09R1ZggaXJn0OHaxi0+TNuYpzUsI4pxxAk5ZBeg25CVGK+PK1p8xX1MtufzxPJIypI5Lv+V6lEP3uX1GBrlx1TOTcR8iDj/CU5xzn54yv3ekNG25CfpHpxvYuYxpqohT6BUmKzC1BniPEE2n67VXSJFeA5OaxODS5qta/Q8x8OyJJZtkWX5Wj2u9GUezb+df94ZeBYTVWLZAkSNzktEzlolZRQGFxO49FsJ5crj97MeSnQweYrn3aK41uMr5Rnu2GWzyvGlxlJ6jUkUGlSAcLagZ9HyasgtUncTZXL6Xoxr1azos7JeY9jt0AuOaNcOmaNoyQWeWnAxH/LjhU2SpzSPP8GKZuy/vsXt3jHzZwtO5gFvNXIaecQi96lNSjPwaIuIi8JhZoVUWYUsjlHP7/Ir/ps8lSu2F7ssjeIobhJlPi+jObMyQ0kNrqIucmaxRtcayzX0eg3e2mmiTJMPD0OScY9N/QNuljNW1i6ltcWJMZQ6pLP5LrYV4T/6HWxKammtO+EtidBqnSIvBUaZL+2Ua8XCPxPaqCXSlmiLy+C+S1BBCuqypDbgWg62ta76VkpTqxJLSCy5tj6UZYFSl+pYBEKsK421tba0Cmf9+UqXpFWEg40vLDyTsSENS1vRVgtMZFDbTcpOm0V+gHFuki8ucMc/xdQRB3evM+gYPKtiWbnMh1OcMqaZHdFNjyiSJUF/h7xxjxwLRYwWbYzroPIVpAVWuUFo93FqTVAWBBqM7WMXIdp3sPJtsC1q36V0HOzuG9iv/RVEMsCJFZYJWUYex48/Z3J8jKCguPI2w+0D2rMJdbDHxcZVXGo8b4tBo0FzcZudOmLuX6G++hoDp8Hxk+e43S2aXs1RbPjwRURy53V62Tae26ZYRewuT7GiEWe+RV1vcX4WIedHVNJBpSVz6RHVBcPnT9noz1hOXqAqvRayOi7GgClrtCOoyxxhW9h+mzLLkRo2GzV/7q7DrQc3ySeb9IZ/QNiRbG42uCr2Ec0+V/LfJs9SPvTaNFyHRKZIqbBdQ1nlqHSB9Nx1LbyjsCQYR1LbW/TimP3uEttqc1hLnicD6vNHmMUIuxVgLE1UGi5mDgdNi44essyn6HTMpOFyeuIwrs/oORahtcCTE8KRyyTbJ9m7RRr0idL3Wb56zrB3DyttIFYOenxMni1QZYxwJHgVKAs3rNkfBFzpW5z6kp5rE2QFrpgRZnA9X2D3dyktn63KokgVvlPxenSMqDUfWw7niyWhiXA3OkxlQKY0VjHBSi5Q7TaL6jazhU2QH+HIBYV3DVXHvBVadKotchOyNAP6lURPn9C2KkyvYHy1j9Z9dGJDJWiEgqLZoqo78CiF6CmZsEn279IrthhcnCMGW4S3v8onrsek2ONG5PBk/F2uaJiU8CP5OdN+i2bi82b4IV59wqI553eLAcXCJcwvYGOO8fqohcYkCplkmGwMDQGlh4hO0WWKzDN0YBCxgw5jhJfAKMXoNiq6DrVA5RaC1zGywJgYIxLsesnV7JS3vefc7Ci2+w620+OrVcl283NCcx170uFVekaSz5FqglyV7G03eaOzw6PqKuqkxGQZ9UXOWVIhiikiHGHidYud9g64Vz9mc7vgM6/DtC6oc5vfdHxM++tsmQ3eiT6lFCFkHuLsfeTqFX3ngvtbx/gHGf+ENsXwADMpEXmBznNElUJSofMYM0qxGi/RlYUxS4QNTrOPtJsUhaEqCzzHw7YkjmOTZTml0usME63X9td/jeZPBBVMDUoKpJaYqkKo9cJz9do1/tP/7G8isLFtj7/y7/276/RWKXj0/OW6I7QuMYsK5YMR6z/aSBtjNTB7f4rjP/+z/B+/c8yZ/C3+fOMz0uOEZmXoGZuRltRCITKFyRSyBmUUQlgIN4AwJC2OIXpBUjdINeR+C5yrPM8tdtOXvOlPOFPwsvDJMIj6Mgyy6XJjR7Lb7HKy6PGqUAg/JOh22WrY2NOXkJ4wn/UQg2uEfo/RtGChWgysCU7ygiePP+LJEny75ooNN66/R7jXJZv8MrJb8a1GiElLPogKJqWNavgMK4OsXCyl0aqmrhWFOad49ss8f9pj6Ebc9nLKTDHLNWdFxjjKyYTA8QSVEKiswBQa43q0gw5bwYDZdMn84pg0muL4Aq/foxcI7HLBapIwFzZT+zaF1aETb5CZAGWXCCkRls1lVCFfNIAi11kKa0XNZV2GkBip174sy1ovCF8IHi+ljVorslJj2w5arNcLpdcx2lYYIB3rsutarG0Pl1HBZp09gnAckOZSGQHSAs9d14BangSrpDKCxEhcXSJVzMqEeP4OpdggT+ZMkwUvljO+tnnA/s4OniMwZYozfI6fXFAGbZZWE7V1D0tC3dwlzXzKYkDlbEFqWKgOxmQ0rYKmaJGlAa4Q9D3wTYGQNcqk6EqiqGmWHmnRx/IswuYDrF5Caz6jdjz08pjWxQX24pCeVbKzcYDOd0iEx4YzIpldYIkGjmVjd94iZxudf0DfrbhWnNJMr1KrmHw55tP2Q5qBS372m5Rnh3yga8pwgMwNd80rtjdGLMuIV9k+zI75U/KMQaviRG/ya+dtkvGCizLmIhuxi+CWWzCzLSzXpuU7yDLFySP6vsD1FXEpqT2PVZXyTj/nP/r5e/TvfI/hsCZ49RM0NsvVdT5ve2RBn9vBMVevOoxO4M1Qsb3XZVY2mPoBaS1QeYKSUJcKKxN4TYuthsJ1K1reCP/eLifiNnm5QTzMUIcvsIoFulpgMg/T2aIsDC/PVixcQ17ZCMfCymvkouRG94y6HOLgcLtVMk5LRhdPyauayt7CZCCkoj/7KZPhIeksRdY5lWuvk8yNxCgXnbu4ZoV9sMdxa5dfca9zvGjyVxs2X5Mj3NaAhd/hsHKRiWQjjnFFRp+SQZDT3fqEo+gaV4VNUS6RrYDEchDJkr5OUE1BwSaGPgxPkI0TlJ9TzxXNRUx/s+ZBP8Bhia9STuIK2+Qk/pQs7DDzrqDEFrXlQLaiMBkXvdfQdgcjltA+RLRSGkVOPzrl3bDJd+sFu3abmbXH7crlfl5wpgy/ohJ+cBTTGM7Xr+uJIklSivu3uHug0fIM+7OMi2pJphLmQQsd3kSe57D4HNPTiLmDWCxRFEiVrkGCrkRs9SC8DtU2Zlwhp2cYalSdIsoh6AJjibW1Rmuu2WN+bvOE21sj3M0mNLukDZ+pC58FAa9tdPn6IuXG9BPO/DMqnbBvEvbSPjYD3DBD+Xvw4hA5+Rx9cYYqjhCrMbTG679PutDucDtw8K/WHPt98sSwuzrkreKMK7LJvc51JirAtyekrTPS1kuuuKe8cW3Fzjb8arcN569h4jbEx1DOoMoRVYWoq/UF7sjDNIdIfGhZ2C2J1WhSxzZ1VUAhMEVF4DsIS4AUKKXQukIY61/+Kf9v8BwgmdUuSur1+Z4oZCXQWmEESOkiwzalnrNYHhGlIQWSlfSwBgc8GW3wcVxw15/RFCmflS2WGrQCUa2B9s62zcNugxkbDPMVsfTxm5sMQgdn8RgZn5HN9nllD1gFbVazBeeRQ0P6dNWCs9N/xE8vaioh2JdLrmzdoXHlPorfJvUXPLjRwNaK46OCSaZZ+F2MsYgqD7vW6CqnKjR2kLAc/7csf/tjjq2K+0GMX9fMUsNFVTJcJcRKI1ywcFBVjSkqjHGRzZCd1hZ1UnOUPqJMZtQmxm0O6NgCK09ZLU5ZGhg126zGIQfRBnPVoraWa8mxZSMsgdH68pIPQn4BI3yxD6z3NHOpdBRSrC+FX3onNKYGoep14LOt1vuEECizzlPxXA/Ld9dKWSnQ+nLbMAYjzbr2znGR0mAuGykk4HgWrl5XTgqrRNs2qZLYRuGpiFiHzJwdjHdAkeZE6YxHizm9ps3VgwOagYMQCnn2DH/yAuUFzCyfunsD3a/pNTcpdZcyzUnlGzgYItUk0/s0ZETDalAWTaTJ6AWChomxpaZmhVGGymiatUDlA1bSpukeYA3epFEfo6SNVUb0jg5xJ4c0qhlbO1doWNusVh4bbomK50wmbRpBC8s5QG1vk2c/puPP2a2XuNGEoOPgJOc8c24wCXYoZz/FPv0xj8sF4vQFhW6xnx/T7Z+Sm3OeR9uoNOEr9VMOOill2OQ3qm2ORwlLXXM2O2S/H/DAXvHcFSjj0Gp4OKrCKmNaWHQCTaYUI9fiwnbYcnP+h+9t8ea3v884GmBOjjDFY9L2FQ6bDYq9A+6Ikv0Dm1Vhc7cqsbdClh2Hse0SSxeTpaBratZroXRstjqK0AdXjBlc6zJuvMGULvXCJj58hbUaY/IpptDQ2qSyAiajhB86BgKP0nJoopkuK/btGXvMSQqbGz1DrhXj8QuyPKd2OijLopLQTQ8xk5dESweRLdG2RNkWolJgtTCFh1WDt9Vk3t/knwbXeJFt8lXj8BedCY1GhvZ3+UQFiDwkGJb0TEK7TtlpWmxvfE6Wh9xxfA6LGC/IydxNVFHQrmY4Tk3a66LsLfQsRi5H0DTkpsA/f0rPi7h20OKWUFTRGJXV2KXLhTchdyyiYAfNHqUdrhWjyYzpYAsT7KPjDMJniG6Gq+d0lyfc9TU/V1vclSCtd+iyyc8UiqhMERh+eThhdZrTVBkq89FnCfObm7y512Kr9QmrlxWj4ZKqqJhbknzjKrLXx8w+xYQZEg9WK4wpwVzuDE2D2OxA+wAhrsDCQUQXCGxqXSGKl1AXGKtGCAeMokPE97xj3tk6obUlod2jbobMPMlnrsW1jX2umID/weonnAXPWVYJ/TrieuGyVbVpenvolod+XmANP0eNz2FxjJlnMMgQdgCWjWlaDMoO39g6YrJzhWUS4MVD3ouG7Noxb+xsIGlhsWLSnJK1jmiY57y1veBmv+TFjs/vxDcgvwvRORQXiDqCskJWFVrXWGMPoWNEMUSEAhFYON0QigbVokArQV7UBK5AOgJpS6paoVSF+Nes+QH+O0AFr6iolUaXJaT6y7aYx0+f8Lf+N//rdSCSlLhNj6DRII0zoiTFFCVS6vUFsTYI1wbPgtIgTAcZ/CJm/uf56BPN0cFfIYn/T3T3fo+H3/mcb/1ayX8zMWhdYZWKtT4BQKwTYU0CyRnLtqLT1VxJUl5EFmmcYKIpwi6Zhg6/lwSMFhXaEnQsQ2pB7QcMrr/Gz95usbU64vz0jKW3Qz+QnGUhK91hx2pRFRUX4zOi1IJ0wekw4tx0abQ9msUF+dkpnhUg3ZB4a4du36O1eMoo3sIddOlGUz65UFwUZi0xL0sSrXEtCweocgWqxrBCqilK+Sw8h3EDuo7krhOxq0vm7YpxCkNjsdCSWBqEo3A8m/tdyVvyEB01cGRCKCo+j1t8pHeRcUrPhrBhiKuUo2c/5vBsi71asVRyvQxcJpcbrdcs2ReeyUv/ItpgtFlXBYk1Q6AvwxuFNmuWwhhEqdYsxaUEUZkKpLxsAQA38BGuhTIGzWXgk2H9Nf9s+pPWGMdZJ75LCUjiSmHqCmH5HCWCUCVoy2KpfJo9hfA7XNj7HB4PGc6mZPMTWmrOg60HbLY9gnZIVuS4ashSw2hVs9I2hRUQNLfpO03saEy8KojwmJYVp6NXuL7L9kafjXDJwD2i6Xc5tn1s2wfLZoqDkYqBBd2wRbXQBC2J2+jgb9/DWE/Rah/LOqEXPKLVtFCiD7ZNMTsi7e+x7PZQwyeMz6ZstF3C2pCPxohlxLTVZqstscySeVUxmS1YVi/YbbTpNgS4Fk+ef0KW1+xYEc6O5Jn2+XtnkrCc8tV2wf3XN2js3GZy2OBg9YLTcYzODOeTBbvXb/Ez969ztnrKRsPQ3W6AtgldQTcM2A8l3uqYFy/mjBYZ3/nKLQa3foGs6tPK30dzwSKpSJbnGKdFrX6O5M53uHe94p55ROk3OJxkfBQLJqlFmMc02j0SxyYua4wd4bs15f416m6fTtvlmbXD5HBGszylcmZw+hwTz5B2irEqSC1QAlNHVKML6qKBm0ZYVs2BH3H/7jazpUtYCd65scPJZMk/PZxCIvCrFktjsSwl0moRlktUNQMhkHYDXduYuoLlHGs4Rg0K8v49Js4W6dkG6Ucv+OzqgM07B7SaLj+uHVQkyIcX6Ppz2GxQdndIW3s4rT0Gy4RbjTnPtUeSB1RRje0qTCskqppY8wrbOqcOM7TbIXE3aVkpPYac2R1+OniLa/bv8474Ia/1DninMeXF2OW0KlC24jdql9ncQmcJCytDzBzssEKTIfe7BMFrNEjY9h0ektLrwvP+Lp/iEDqaac/hE7/mN/MO2UWGf/EUW5Q0FyOMHHMSbzHd+jr99jnbA4utqYuJJzwab1E79zDVyfp9vdXF2DuY858iVQFtBTtNxN49jP91xGoHMUsgP8PoY4RUGCqoC4TJkbLCtxMeeqf8h1sfsfF6l+PBPabWNrHVZCg6HOchOvYRK5frHYHZ3SRpai7qgpWVkoQWW4FiUEO/qFgmBaq4wM5OUPExRkqETjF+D+wOpbD5zN/mWvOCtLePcG/xgCf8j3qfcaWX02ys0MLhz2D4Ucfmb29fYXoEs3bJtNvgsdwB0bu08Fyq5+Rl9yAKhCGQDVScUKscKyio+zWmb2GlLlao0DHotARHIo11mW2jQNQIsfqXeb7/Gz9/cavi6QtNnCtkVa0J8strrjQaZA75iLR0yZsFV+yc88gQZwHV2RIpYOHDZ4HHYloS1YKWIyiNIncd/O51vv7wKm+KCfOjF4yqDs1ByKr0mOkOe6KLJQrmywnzYslUFEzOx7xKG8hWi7adwelTKC18L2TV7uJtbLJRviBeaqrGu+y5M06OSs4yi6xWVHXFJNVgDKFtUaYKU9Z4JqHKVpTVCG37jBqCLU9w4JTs65iDpmJeaM6zdQtWhEY5GgvBTtvh3XBCLy6oLU1Xr3hRtfmd6RYmzmkYRa+hKSWMh495NE04dVJWuXVJBIi1kqY2lzbYy2VWrvcDjLn006+zLcUlkGAQCGO+zGoylVpbaNeJj5SmWltY5JrecFwXO3BRgvXO8MW+IMQl4XGphNAKbV3uC5ZEIsmVJitrfG1zllsUZYkyJSvdoOuB5zksg+ucTzKOh8ek8ZRyesi3rjxgr9ek3fapHIlTjzAm4yL1mVU1ue0hnA1idxe/mFIsMlaFZmUFHI+eUFQ1W1s9tpoWff8pXddmlHVBBriOzUJbZA60TcpGt4HIJZQGu2fTHtxHm5w660IFncZv0AoKCtnDClqU0QWVv8H86kP82RNGozGNZs1GNyRfxojFnLmtafc7bFgpucoYRxkny+cs5xX7MiXstXgxfMns5RENPWe/D0vh8lszj+Pxkq80c+682eDq7bu8yq6y8YfHbE/POYlrxpM52W2Xd+/d5MnFnDhJuXLVRwvw7ZBWYLMbNuipEZPDYx5bMXcPOrz+lZ8lsx/iZo9xzYikSlgNx9Tao0y/Sn7/XW7vO1wtfpt3PJvexOXzZc0k97GXMYMgJAt8VlqjnBSnTBCbmyw3d9lr2gwbO7y4qPEvzjHzAnFyjlmMgAThCnQ+Q1g+JAn1RYnxu5h5jpAVA6vk/oGDCDdYDXMe3NzEVhW/9WxGvDrG1m20O2eVV+Syg68vyIsJypRIK0ALH7TCpCvkNAY7Jnu4Sxpu8iTaZ/6HUw6DOY9e3+VGUPOYkFFiUJOM3vwzyo2CSXsTuvs4fJ+gLrnTes4PrIB5bqgiMG6FCBxiu0s9A1stKf0Y7QdkThdH9NjtPSarK95v3kN2R1z3/gFv7HW4tyx4FVS8SAYop+RDHD5YdvHjlKmOUUuFqx0qo5A9G+/eXcL8gm4QcJ+Ka8GKxc4bfGS30UJTtCSvPJt/IAVnT3q0zn8fzYRmkuLmT1hGG/yufsDVoENnU9Ebuagq5mIJmXUb8iaqfoRt25jN+5jqc0R6Cn6FGTiIg6uIznvri/e0xiwXGDUBodfZRbpAqhxBjesk7Dkz/v3+h3zltZzzgwdMnH0Sq83EanNcNZlnAdHKRXYdxKAmtxMuipypSEn8mmsdEBj28przrKTOZsj8HOIjjEowVo4IBhinixQOz/0trgYj4l4LFTxkW8z5q9ZTXt88otcwSLvDzwqbpx3D390c8OKFIjKPeL7h8kHQpMq21/ysubRvXVrODQpQuLaHlRmKYozjKqp2hNrewVYOdmiooxoTg6bCthxEbda7gqVAp6y73//1mT8RVHjThh+lBaZeez6/gBW0MKzSGJMqHjx8g//gP/5rdDo9xuMJf/u//Du8evmS2mgsT2JQSMtDWw5SXFYHTZ6x8Tvv4396k+6NXU7af4Pp/b9K2vpbeD/+bbzEISsEypKXcgmxZhKNBEtBGbFK+sz7AY4boUWNqQrcsMByHcpSsYxLam2xGQgOEBwHPmVvj688uM+bzhw1OqPOFVtdi056zIt5h6wjuYrCLhfIQnE8jsnSBJNkNLVFFvkYK2IjKNgRJWfKQ/g9lDTU+YyO3aThThkfR4xXNgu1ZkzSqkRYDj1bk+cVriO45tTs2RmdZkStJZsNg23bTO0trlkFvpHkbYvNasWHJz1+sHKQDUVHOrQGXR483OOb7VMOpwmH7PH+cMby4hl1aphhMw+a2HmAzpeU2QWFOOYRKdNcIpRYv2D1l+7I9VzmKZgv66LWNZxGq8tPfiF1XEtvEOYy9Fl8yTYIa40mWI6NH/hI20YbQ17ka8bBsP5Zl98nLosntADEOqjJEhpV1ZQ1SK0p4xVCl3xjz2GLhA+WiuPVLj8dtnBPT0kvXhCtIjqy4rtv7PLgah+n0yfzNqiSl0zx+XyREC0uWBUVRtm0u2PY2iXwNUU84Ww45+jihPPxEKflM97Z4+r+dUS7Q25nuMmMVuDTMjPq5ZK8tUt7ew87TzDKwim3KT0fy9tDejnLpctEXuHU3mdZH2JbgiKpmS1W6LjDRRawmxc4ySdMkw4Tq0k0fMYkqelNXuBtCU5WglksSOMJfjGlX23Q29nn1mqBmj5nGp3zcDDjdq/F82qb8+ead/a6bF95k+H21zkrLPL0x7y9a/Byga+mPFx8gJr4hLsPuL8/wkiLytsgtRyWrR3ydoftrQ3ulY9579pnkJyhNl9nWSvcckjUH5A0u8hoQnN6Qr76HOfxlHn8XT5+8HX2rkv2V58iWjV1EvFGoDENzfMy4GXWoPC6FBsDliYhKgbYyQ6pHWLrkv3VCW2zYlXaTOsllYwgNJhwA5krOkFBkleY0uGdZsy19oqOXvL9d2ourr/BT54GGCGo9x7yYGvKQj3lVeZxUiaUaUVQpWgBrm+QnibGpfD8SwuQQhQrdB3RImDPMvTau7QwLMVzzk9eMm6+TtHeIExdTFTRNjEzZ5sf6uuMC49rFvw5I2mEhnthxacm5/B0iB062I0GaX8Xy1ti+QlKOBjTRcY2erpEBEvmV++SxD7pieb2YJen9/4CP7v3Jn7+nMHhx3x1cghSMs5WHJolsQOZN8BkMVZeoQKHluXgNgc0ao/rpuaqPSEKHvDDcpuGgm1r/VpzMoe7VU3gXFD5Qz6JAgoNzUYT11pxlHyFJ/JtvmZG9Fuv2Oz1eNF7HT3uIPXHSL1ETyqoJcIvERsKtb+L7H8f5IO1fLA4RkRHEE0RRqOlgxAGdMqmM+GbO4fcuFrR32wQHPQ4336bvLxKnStOK49R4WLlik61YKmXzCsfq7VFbG1xnAmOKpfSeNyzNb/oxnxT/CH/lT/kU5mhWzaisBGmBJOvMw90DBg+iPf58PwKtb6JcFz+YPMqy16TX9zc4vvtA/ZEi5W0WVV3yL0LzqcfMV7UTHKYVrdg4iCi0TqVPM8ReQVVjVA1Uoh1tgzgmBqjCjQFlZjhhQGhkpSiQnQqRFBSVS7GMpilQFoK0yj+JR/x/2ZPul3TvpCkiUFLC6jXgXlagLbBAqETithm4m/S8TJUmqNUiW0XuL6DMoL5NCfJBGFDcFsa5tJn6ne4ev9NvrMpCSavWC5T2r1NNs2cV+cTjv0OBz44dYSdXzCZx7xMM0hi/FJQxi5LR9G3Mm40DLPKkNtXMV5AVbzENzYHLQtxumI8g0mpqbSgrEpq26PvCixdYqTgwDdckSmDIMLomqYn6fqGqdyk4wr2VM0i9NnyplycBPzW1CUOFG0sWs0Ge3cO+IUbGdn0mOf6Jp8v2pyOjiHJmVYOY89nVLRA5yRJQqVHvJSwijW6viQSqi9v+Hxpj7z88Mt9QV62SWn+GHFgjIZaI7XBGLEGEYRYkxhSgCUJ/BDbdTBCrAGBeh1UxyVmt+Y0xDq5vjbgrtUTtg26VqSlRipDqRKU1vS3fd5u5jxfVHwabfF01sNfxdSzR8wnF7i65r1dj6/f2abTaVM0dynTBakxPMlcxpMZUVZQVIIw7MBqQavbQGQTJsM5R+MRx+fHVEIx3d1ivHed1zc2qFyPoDjEAVp+TWdxDlaH5vYV/KJHiYvnd6m9DkWjixPcJk8TRrrJsXeTaT0n0xpVKJaThEwGDFXCVaEJVoeY5TlZPCC9GDFbRiiV80aSs2z3WADT5RRH5bSzMYPr17E2d6kXH/NsNeQgHHK/KfEb+5z82EJql4Ob1yivvssP5Q7j+TNudV7S3BecXWS8qz7FOxuQ9a5z6+qQ+eQMGWyRS0nU2CRq9WltbHLLm/OVvQ/4M9ELZHOTudfFj05JGzaRex+TRjTmJ2TTU7zDIXk65vH9b7Nz47tspb+HTmvqLGW7mBJuSU4ryfNC8spqEXX75CplpHxEvEUlG1jGZXv+hFZ2gpEuwzIlJ8J4ObQ3oHLoWjFVWKIqyX6j4t2dBbpO+bnrc/w3vsIPp9fI8zHJ1hs87Aje0Z/z+ajgVJesogVesUKZEtcF4RviCiLPx+BCVSDLDF3FOLZiR2+z1e7RkS0c+4zF5Jzzo3fodAZUjqGzAqtYUbo+PzK3+EndYSeVfFfAQ9flaqi459S8f3aKjC6wQ5eqv4VuWNhutL6UyjYiDyEqEGpGfHPASvWYn8Oy12b39rcY3nuPe2KOdfIp3z1/xE6dEcotsmVKLVeUfp+4Bms+BN/DF4ZG2MW2FPtac0tc4IRtfqz3OEtdHgqobINbOOxlioGVEASveJRK0qJEBB08J2VS9vi91X1uVAk3g2dsbyuqwRVUcQ2jX2GbJSaewCJGECF2avR+gNj8BvjfxOQtKEeQHK5th3WBkc5lnXlBKBa80z/izWtzulst9ncF46tvsBQPMSlMaouj3KfMBf0yoa7OuSg0vcEWmX2fcSZ4Xtsstc+GBb9o4D+vP+Z3glP+oUwwDYNOXYRZgSlAFUiTghCMdJP/+uId6uAOBCFHXcl/EX6L7w18fmnjOvesPoG0ibUm7txktjrkHx9VVBcLzsQu9bSHXC4Q6QqKDIoScbkvCK2RwsE2IIVeK/xFRm0W2L7AbztUpkYHJbZv0NJHzUBPBLIwaK8ET0P8r/jg/RPmTwQVTuIEkxsss07c/ULihtIYvZa6/4W/9Jf50fs/4aMPPuK9r3+dv/Dn/xz/xf/2f4dlr2WtCIOpS+Qloi2tKZ347/Fw+kO2yoe45is4+/eJlxk/eXSLYf0hzVZEYClWBSjhYVBYl249LWsEFZaqyHPBWWGIjSaXFnVl0HkCpkApCa5P36u5phM2pM2if8C1QZeN7JCajLnsYOocz57wsKOYBLssyyYwo2NeIeMLloVDp+HhVIKXxmIlB9Bq0cznOMrHBZZLF92+xnZfUk+ecxjZDJWDwiIUhkxXCNtdH7xSYDuS652Q222fHU/T69vstEqkdFhQMh5XPItvkV37Gpl8wXLxnJaS3G/CjUGLfO8tNt7+LlH9OXH2lNXxlNPxjEEI+2Q8yxwmqxKxkrgCilqRyYxKl+iiXgctaXOpJvhn5DPijwAFI8Q6ddmYyy7h9SIgLq0Nju3guA7CGMpaU6t67XWUl4vCpUVCVfV6QdAKab7IiP7Cg3lph7hUNRil0LXACNYVokZgpKQ2BaXlEFy5h6VzisUJxfkZxfk5qtIEJueeX/CdKy2+9/rXkc0BSztkFsF4ZnN6nHP86gWoFFMpKjzqaoEgx3LbRPMJq+ERRGe0shGitNHZjKzOWQ42cAKPREicdsCG67KlUpQY0fV6eBbYMiGtBEV5QKIigvwF5vSUKu1iXbxkOhrhBT7RvGK0qoCPme1eI90K+VqrwjcLnh29Yjg85NF0idcM+GhagHxOWV9lM895fcvQ27bxOg3u3bnG270JavSIvq+or9/g/Sc7POyeItqbHOsB7adPSecTDktF0X+bt24/4ftXTth4a5fV6hU/mdxlc+8aT89mqNpimRZMpiN2BobN9h32N97h+kaXvh4xdF7DrkKqZIGeniKKikJ2mYcSWwSYeoI++n+S1SNeXX+dO50f8KaMaFlNNp2Y61c0p1HGHz7P+fVxxZHpEuPi1ZqtckEzXREIgdxoUlkOnnbp+C3StEVapSwrTR3nNFqGB02P1+WcP/duA7P9barhj8m/2sGVX+F2NkIl0LBc7MYWckdTXZQ4y4Q8m0FeE5UFuQxp9SRdDFIb8qpeV2A60HDhmxsVvQObquFTOC5l+zrp6jGrasZwsstwGPNecMG1QcVnuc+VXBMuobYEn9sKVVtkuy5fv6FInywZKUDHtNOExN2hED3cMqY2S8gFiDkr30fGHa7HMU39AUG4gbv4eeZul2TjbaKdnyHd/gG2GXLr84SRVTENHazKUC5SVDLFdWqUr9FyzaJv9We0r1tEg22WhY+dC34q4X0JL1aCcmVz3h3wleoq35IzJlnBLcZsqzlPoncYjrsc4aIdi9DxKN2rSO1jghLdlrAoaDYfo99eEl/5FrL8HnoSIGefIdIlZAlSL1FML1F6g5ElX9s84m88PGLw9hanre8wTLdZ2jbz8gBThFR6zCor8ZIhXqnwTIVjchpzQcsxbMhNdJzhLc/4uPR44ja5fuDz85s5792ZIlcLngubtNyEcghlgdEp2DVC2JA61E+aiPEQbrRIBjf4UXyD4xNNsd/lz/Z6TIRg4Lb5n+3v8qEjOXl+jr8csXjuo07P0NEholph6hqrFjjGoKVCKUWdlDgGjC4xZUU9k+uloAmiYfB0BnWOsqCympjrbUh76KGDrP+t/eFfZP5weYDdGNETJVmmyI2DcdZhwsKAlhptlViqRpc5Z0aTKUMmDJa2yOMcZQpMbdC2T8O32CPiCppxcJ3B9gHbeopfjTmz2syUxjYLrrRSXK9HJDq0xZRQDNnOjpCRwfMb9FzDadVkSJOyeYUGE6LUQzoO2cqQdPa4PlDY+gmPlgVHdZfMVHhC4ZkabTykWKsGhS3Yafu81vbZD6DXrNgZGAILEqGZxiUvL7pMNr9FvqNY5T/BShX3PMHDnou1fRPrwc9jtgpmj96nOJpzfDpBWorbzRI3rjnJK5ZJTMOWFGVNIXNKU1Fm1R/VTOtLO8M/S0V8sS+wzkz6Ml9BcKlwvBQZSAvP95AGag1VXa1VqHLdHvVFkKNWmrKqKOuayw6qL8eYSxvEF6oFZTCVpkaiaw16DSwJoyhNhrVxhWCvTfnpS4rplHq5ZKk0tirZtTO+tm3xc2+8R29zl8hvEOcW45lgdCF4+fSEPF9AVaC0S5GGSDLybJMsS1icH1KvzgnzU+qygmpKncfMiisEjYAFgrDXYyt06GtFsxjTtNs03BBbj6lNQl6GzC2Dk53B5CPKWR9r9IpoeMxSuJAUnEVDylIRnO6Q7G7zZhcOvJgXwxWj45c8Go9JhODZwsa2n1HoE5qZ4E4zZWc/xO032Gtscbd1hZ/ffkpYl7Ru7vGD9CE3g0OWXpuhs0N+OkdETxmvEp5077K3v8Vfv/U+t79+ldpe8Gg04nj3gGGUUVQ2mVEM5xP8QNFxdti9/jrXWy4HZp/I3iY2e6g0Qc3PEPkCRcjS3UN1fZzyAjP9XaqPzzi9+wsctEIepI9pOdvUvYKHVxSZpfng1YxfP875uBqwMDZCWQyqhG6eEioHuylRzQ0qaeP7PfKNkKSIWSlDVuZIU3Jv0+VmmfKnr6+4/tV3mRxfYN06ZrX1OoihJwABAABJREFUHa45LgMEPdvDDnzs3ZvUxQoRg4zOMVVOlRbMLBe/2aMtFVIL0qKikgZjSawGvN6tee0K5P0AbVsUzi4yi4mLY46SXR5NK26qC97dSDg3PtNS8PrYsJrAiaWJLcNFP+D125o4zfkkXlDj4WYZvttj7u7jlTl2FaGLAq0jqiBnkj1kt3TYzJ8SWgYv/1NUZ7d4se8y2vgO0+YHjN1HNI5yDuSKT4M1YceipFyssKkh1FRWhYWm6y0ZXC+pdjcY04Wl4KkyPHYFHySQzW1S1+dgcIdv26e8THMGas4DZpxkZ7xaXaVQJc9tl74WRN4eVtGntp+gOxoxl3jiGd5rL1m+dhth/zxmvgfTI0SygjRC1AmGCzT55RtLzWZzzP/01nMefE2w2Psmh+VdXinJSm+TV1sINWVappBMaeY1vq6wTYm/VPTdkjg4IColjYszflKWDE2H97d9buwL3ro9Zbxa8kJnjHt9zCJd19+SYmwQ0kZom/qkBcsYrpSo/Vs8qXY5OYeZ9vmb2xvYlkVlK/5qd5OTr/X4Se+cavwJk/MQdbLCLF5gignUFaIyOLVASk0lNXVWYcvLRjRRUU8EJtTUvRwrqHBUBnmOtisqK0Rtt2CjhxrViBjA/f/5OfsvMn8iqHCegtCgxJphFl/k/lZqfYg4DmEQ8tlnjzk8e0X3RZu7N68jWC9XtnExnn2Z0CyRMkC0m/SuZHyz/ZhQLXg2HhJPf4ujNGYxPuRFegtrs+Ad51OiYc7TUrDT07Ryw6MEUuUhREWexCwrybaoaFeQ1zY1FgEVXVFRWZrSclC2h9/Ieaszx+tGuGZEUEyoixXKsvAKBX4H1+TYqzGzyqbEp+0tscKSOtym2fdoL8bIskR5PqEnma8salHRVkvuyJSB56IIGF1ojmKLREvwPIJSE2hFqmpUrbArTWo6nNAh2Njjyls+3V5AZoOXCz79POIPx4/JMptgeUinnNErBT1f0mg2aDU7OMEmKodnJxWfjg2zZYzjSIKgSQPFNZ1zrSkJ2xajGYisJpaKZaZJqxphvtCcfJmosD7UL8GAP3aUr5GQS0Ji/fy7rofre+ueasAPoKoVRVmiLYmwLOpaoZLkj36OJTHy8ufpL+EpzCVYgQBRKbTWYFtrasICI8y6rskKSRaSeJ5h5RU3vYSvDCJ2mw7dQLJ54zqdm99i4G7C4pzjYosn4xPOR69Ynn/EZDnDci22XYtlIZBFRlEVoDLCuiCUFZkLjaZgx10R2AWusfCVwFM+di3JigHHwT550KbnWAw8l9J3KMM7mBTilSYqDE4J++6n5Mur9FqSdjFmaTqk0RhTJORKU6fHePEunx3s0XQNKl/iVHPKaMZobjF1FEbUCJ3T3xC0vG1mKsBNS66EO3Sv/wwbezl+I+Ei/DYPF0ucmy4vM8Hx6YSWnlOT8GxpsRgVbN/Z4fjN/4Dy5ndI65rVH/6EWF1wNBvjsiTUJeFFga62mHX6LHWD1lWBbr9LVXTIpzF1HBHmM0pc6tpjOllhqpiVH+LnC7pn7xPUJaPeDq/3RnRFwCvvNaq73+DzmcPZ6mOC4pAt36aXl/hOSstZ15tarOtFLe2gbQev3cDubBEYRStLqJxTvHJJ2O3yVk9z68aAF+0OZ60uv7r4Nt8TAW9u7VHEF5Rhi5HVIF9cYKKYllFoz2ZhWdRJhpVGOG7N3t4Ap+2SpCnnw5hlBN9oFPzSax0OB1c49UMyXWDFpxh9xKt6n9bhMbvzH6NuXeG88w4zz2a2EsSrgrpY8CMpqaWhdLfobt8gmBuKwwnGEeQu6MSAmyIchaVaa4uHpyDbY/t0xrsHp7zyA+5WNX91/uuoYJs/4NtcrWyeeN9kJ79gr/0PGNqaVxc+VVQjLkbIcklGQuE54IWkNnyAIrXfYuJ8jWdpm3paM8phVYO7MPjjKTKe82Gt2W7V6Cua8SBmFng0lx/Qj1aQKb6pR7xqtTgfK8z5U0Q8QktF89Yx7p+RLNv/CdbzX0SvjpCjH8N4RFinvOdNeXBzxliWvFqFjIOAQzdgtXeL6J03uOi8QVruU+RjZvmSz6KEUVmQGyjqBnalcUXBwBLcNYLaSRjbZ5xLh1M/Y1jPUEUTPc75rLS44QS83dvhF+6f8t8kKb9sX8OcOWhdI1QBal2BKwoXkwnMdAKVgFs9TLPPeWHxX9dTOrbmdnsLjeEfC8nm4C0OGldoT37Mo3CCNlOQBXJco6XGtT282qBVQJ7liNKsLR4USATuwqEkJu3bWIMEd5CjdE4pBCorwdiIbhvL3kPN5v8SjvX//synwx5Jd4f7e5/Rm075cKFx24ZrluHlSnNRuUgUdZmzmtV4jqZTKjIlyXFxRcWGKJGyJrc8bOmjw4o32iv6nSXKm9LJEvx8hhFNrNoG7WN5FV46IqtKVnUT11nSCUtK04aNHQbVOXJVs2VXOKGDiSRpZejoiGvGcOAKLGeDxVBzuLCYVaBsF9dThHVNriuqWuGqmrpucm76tP1N+u90ubPvUTkWDoLzlzW/cfiY2TzDWV3QeJIxyAwPfbD9kLDVwAsH5IQMT5d8cAaLeUphKlphA1dLdqoFXVfT6EiyQvJ8XmNLRVxrsqoGXcMflUbCF4lK0loTE5fPxR/RE2JNJmEuiSQL3w+QtgUYXCmwtEteFOvd0rIxSpNlGV/+EmutZECybpj4QhghxVpAKUEohSk0Stlr1aQwIDXaWAjbQxUex68KkkXJjix42I+529G0fJed7TatB99h0LqDm15wcbzH0yjncHTG8vxjxuMjKikYeAJqiyz1KZXGHh/ilDGh0OR2RTew2Qgjuk6BYxvcwsYLNxB5hQkDzvU+OgxBFjxodtB2TdK6hV0YslSTpoY0s7junbJVn5D4TXasJZPIoYpXqFVMqUuK6CVOssfT/V3ifpcqGuOaBSTTdQ7HxOC5FWWVcb3p0O41KKwm51HBbtAi3P4KmxsVbT4i2fwO11410HctPpuVXIxjlnqEL5YcZZqXZxnVboPhz/5HuLd/CbfRYqwek7/6IWdRSmYt6TUF4TyFhUfc8hnZmuCgwNq+T6k3KOaQpzO8ZEKtK5TpsFwVJIs5S98m1A7N8RPaeIw2mmwPXHbjBT+1r/Ls6puMm7d5nH2OWX3OQNo0K41FRsd1EdhIXSKNAWWjbRsn9LEbXTwDzSqjCsaYxRmOF3Jr0+OdmzHZzh6FP+XXrG/RP9vk59ouQuQUnsvYPyBOU6r5kEBosA2JF5BnFdYiQZiS7Z021wdNal0yGsVczEv2TM1fuQ1q/4CnYY/UMsjoAqd8wZB99Chi6+QDwq2aYetnmMg2s5VhkRmKeMJjU1M5FgU+7d5Nwv0U9WhEEZdkLshMrEOkrRKLEB0ZrHyF8a/TONF8deMl5X6GW27w1xc/Yid4xE+mX6ep+kTOLZ6mN3nN+4f8QWvEy1cbFInEXEyw0jGFiqlcwA1wPI9Hbop37QARfpPPqwOSmWIZGcYaxAr8SYK7PONZYSiCEr1nyPyIjzZqmvETNlOHRRTwFTWm48e8WjnUJ8eweAm6wu5PaX53TPTw55Gv/jpmaCEmfwCnh1h5xAMr4r2tMeZWzOOFz8IKeOb7ZJ1N4rf2eXHlJgv9gEplRMU5T+c5r8oZqSrJTQNZ5NimoGMbrhrJvpOysi4483xOvIBpa0y6lMip4UUKnwmXt65s8J/fjnm0ccL/fnSfqAgwpgBdIgoLZAHGxhQg5hkmjjAiRHZvkAQOv1kmbIszfmbngI60+Q0MIthj98Ffwx9/wqeD5xRqhJFr+wayxrYcgspeuyVLic5qRFWuyXdb46U2+XlKliusjQq3m2BUTi00VdnAVCC8JnJ/gJk0MPJPvMb/K58/+dF8GZDzxz9tLiVvqq758Q9/yP/4P/lPmczGbG5v8Zv/8B+uDxJbokIXAhdZS3RkUEWN1D1eOa9zsvkT/tL8pzTrIctsgVjVVKnAKa5i6TZpx8MdZHx7s+aNvubiM8n0ORxPFWRgBSmW5+NbCs9SNB3DXqPkq02LLRSSmlW5YORukjc2+aitubap8aNTXLlC5jlOS+O6FvNljFMsaFRjnk0Fs4bLHUdiW22iNOQi63O33+JWWFPVHeLlObmI+N6Oz607NlcGDqLwOZ9OeDJVTJSNJRWZllwYjdQQ6IqyECitcYsl48imuezxg+gNFtkp47qDO/oxH//0ER/GGk9odsMVt9tzdjzJpg+Z7yBNil6OOf+04MOXTziKV0hqrEbA3Y2CeOaRO12cZp+l1CzLCZCxSjLSKl/XB36pJfyj4ETEZZiSXoco/tHzLteeXy7Tl6XEcdads1merrttbQchLmtAlV5bjb/8dvGl5UGItQLiy38oKfniQ6PMGsESElkrtDTYSEKhkUJwL7B5057TCyaMN0oGNza5/e4vsLF9BS/JWXgPmYkOdvwpXjVBnvwa5fmcOKmZzkbM0ho3sGiGNo2qpMhi0miIlBLRbFMZTZIlWCqg2r3NtStNNoMAUzo4xuDZCdHsJemyz/nFGfKgg969zjj1MSKkqZZ4k5dUhcO5vIrjvoedPUZIn1YgiZOIRpVSVxkYiazmZBEcHiZ0Ao+NoGKv71DEKUdLw7jwmGeauJ5SuQe0RJ9r8ynX8oqu0vjeFPfOHfKrP0c8GyDmH8D0mFYyZLSYcpjXpIVmGC3Y8Ce82n+AcwivSUVTaOxsSlGn6Pmcl3OB3wq54a+ZpovhS3qeRt96lxFXWC1eYJ++T1DHlK6Pm6cE1YJdM2IVnaCSgHmRUogFW5Viaq5wtHWDoDHk8YsxH5gVp7Oc05M5TUq6nofxXYTnIV1nLRvXel0tisESag18WTbS8gmaHn7YxisuaDhjRFBxNij5lcolKf4id0Y57WBEcuc9Cv8aWVKhbYfX+jnZeMlRbnGRSZYVyLzCKlN83yFyu2x22ty+1eStOwnR6VPuNUra7zyk63XJSo9VkdMLpminx0TZtNw57es71M2r2JXLrrKY5AUqn3GsUgrjE1SG0tjYQZNOZwtfFhTTBTqPcZoxlbdN6Q7QosBU6wNDxEfY9pJXmwecVg/Yy59xsh3REC3eKD4hsfv08j3qOGXUfo2+OeZe/gOeLywSlWN7KbWCpBDIROBISa7gHz5fcr5aIa1ThGhhVhkmiijSFLE6xklHzMOai/YNjHsVN9qhrBysYslb+fu8W2geXu0z37iBfJEhVz/AVIfIvTnZ994h8f8a5gd3EMfPMPFniPE5IjnnO5uH/C/fOqb977zF3/ff4dpnUz7F5SJ5k2fR2/yXc8VbZklQLTBFzKtY8UkcU+UBUnkY7aGVQNJgainG7ownjmCcb7CijwZU1cBUOaJaEl9M8W3Fw7s7WHdvccNNcYJbFImAag5Y65abusZQIVCYOqV5NiIJQ2i/hmj6HBaKv+VENK90qIRNfAh/3Trl8Z7iI+9bFP0Mrt+B6qfo7BCvnuDKGpMl5HmGEgqlwCpKpKnxmj4uBlnmiNhD7ia4GzWzvo0oN2G6gVhITDSiFkNkT/9/d6L/92zsIsKrW1R+m/LGlPutmrcODN65oPzMsDjX1JlCVCl2O8CRhrYscVyHZqj4Sguu2wLflGS1YYRN0urxLAjo7wUMqiHHs5J2maMdjzBwyLOYUTEnrGcs55onJuB62yBFm1KHnCVddMvj9nWNZzyivGY2W/J2v8XdG4arV1xa2mYSxbwcRbzMXYRQKCOY6LXLINQKUxkiDY5OiFcWo3CHj6KvoqYLitxFpadc/PSH/HSYUxjDwEt4u5uyZ+fsug7as1F2iUqXRK8+5/nwmI/O1804lRtwdyDYLDTP9SadsEPpN5isxpgqJk1yVlW+VgB84XiAS/WA+dLu+MW+8OUYub7cXwIKIHBtBymgyHOwBL7vIy8zmTBmXVH4xY4pLgkOc0lyXCZIr/OdvpA0Xu4L/PF9QdqCUGgEsO85vOln3NVL7vZSnF7I7a99hd27D2iUFbnZZ+bfQSYvMcUrWPwAczImjRTzxYTpKkZZNl7TomsUvrLJ0zmWAB02qV2HOEuoSkOweYvrdwZsdUL8ykIjaNglRXLCqlTMVysKk/Lazn2WdZNo5dD0BPb8JU3dYpw3OG58jy31T6CoaLQaOPMFVl3TrBKMMWhjqDOb0TAnm4d0G5q9psODzQr3PGZUusyXNrN8SVR2aVzf5K2sZLsc0enYNPwYb8dC3f+bLNRXEMVnqKlLc37EIrrgcZSjFJxFKbaaELd3+cGFy/JZzm6/hzWfUZoUE62YLlectFvcdAUN32I0nfKGuyC4cp0LeYtJNIfzD2hFR2inQaUVXjZmy4xY5MdUqSHShrRcYfIPgVu82LjB1e4x6fmEv/f+ksId8fj5GDsvaLUMLdfF2DaW76wJTqWwlAJtkEJjodYqFcvB9V3c3SZWv09TnOG4KfFA8U/dgo/r79K5CLhanJE330JtX6VYrkgTh+stTR4seTqTnBWCSQkmVYgiJXAUhdvA8jfZ321x/44mHR7RSTJ23z1gsbPPRukxKw2hNcYeOKycLk01Y+NKgOzsoVXIFjajQlHlC+JyyUTYNDOHAo1xWjQ7PVq+YjE+xqgCGZ5gGjGVvQOuxhQppsxhNMZWhywCj5PWe+xOVxyGzxGOw7XiOZm14EwdUM9nzBo7JF7An85+h+EqY5xphBMjLE2kBGIJUliIQPPTY5/P7AxpnSDsHiZTmGWETlJEfIGIjqhlyqMr29SNu7hFFzMXFCrjdv6cr+YJb/eb5FdvYC8D5PJ9yB9hWhPUNzpM7/yv0B//DOJRgon+EWJ6jJgNudY84X9+/xlf+9Pb/Patb9B+XLOIYmbqNYazd/g7SZ9vzWd0zQpZzJmkio+ijHkmsSobtIPWFmiXuWUYWRHDTk1UNZkmA5RqUCsHU6ZIFVMmS4pXCXfdlK39DYq7D2ifXCeKuojZK4x0ELWGogJTglCYWuDXR+iupiyARoe0Bf9XUfF3nTZO2GYyknxnGbF95Zhf9V5n0rqBuTpDVFvo/CVOeYYv14RDUSaUusJg0EWOqEt86WJj46sSE1nIjQSvnRNtayp6sNxBTF2IIlQ9Q7QEwq3+FZ22/3zz3wlxGNZWOSPWuVRfXgmNoAZ+5dd/jaPJiP0ruxz/+q/y2UcfohyDDJs4nQBbCPI8R5QFOleY8hR99Aafvr3F/yT4EH/i8MKpuGVleAZEeoGx5uxWBZ91XJ52BI9OKhapxvUtNDbCsRGOpLY0HU/xsKF5cMPj66/3Odjv41Ci8nPiZM78xRm/+rTJPxnexWQ26CmnoWLPVWwWMQutyXNJqTzCxTHjyAPLIjEJdVEwS5bEsoUbXqU00KoWzAub4MY7dO+9hdnZY6WPyCeHPD+94MncYaEtBowJqoqWdnA9F8eWWHWOsSQDN+VcBTw6esSoinGah7wYNZhkE8p0SVG7+JaN39gk6/Q5J8Fraqg6zLI5Mv0BZ/OQi3FEbVl4oY1pHrDabvD87BGr0qNHSVTmnEWKSVJR1DV1VUGt17kJ/LHwhC+fWGEuGxkuF4IvlQtfHPrGIAVoo7Btie1YVGVJnpd4vkdV1ih9yQja1nrxMOafUUGAQX9ZL8Uf4RuXskaNtjRbgeDdbsbdnsGqfLbamo1+D7fr0ZaC/uvfobl5h1bgsHIsWCW0l3/IYjXC9bs8jVIushVunpAslyyzGr9uEDsSz7bQeYQvJa5wSFNFUmmyokQIQaSbjPMryM2b9P2UIk/Q6QI1vcA2S77SegbNb7HoPWR+NKYsMuLAY6NhCMoJ4TClqs7pZb9Kb7LPdjEjrGvmwlCqikoZHMemZ3wapaJtB9hhn0Vwi8ZWwFviObNVxpOyZKgUncUL5sc2BwOHzXDFLKl5uXuNYOs/w7K+RlxnzH1YyBHKVTR0gioi9om41ynJWgN+OPZ48uNnlKdLvr+rsMqYpEqwQ7CGU3Q5Z7Z9FZMIWsVnNA52SNKU1fCnZKNPaHKK7B+gygbW7BSRpEghaDY8PF1iXEOWZKSrY1y34FDcZNDbYaP+hN/7aYHnuHydFVuDkMSqWCKIbEGJXteZ1jmW1mgBlapRRq/fcKt13VgtHTJ/l+nBA3L/iDjSfLW0yScveRFsMpFdylVKaSx8RxHKnGX3GlaQsrg4p5pFtCpBbSqQisRt0liWVGFEtnGd9t477O++TaFPGHcPiOjSFi6+65F33qWwfBSKSeChw03arkVLC/bsmqkZUzkJPSNZFDUmK+jqHOF2udmYk3Xg2UlKRYkfNjD5BJ2mGH8DURUInSPKKTOZ4L1wSVzBT9IRbveA3LvCrbDBbS/gLY6x9AUdGfDNN3r0Hu7z+UXGs1eSflFj64o6yRnoE5Sf8U/VDU6Gc6yj30PJEPo3MMJFlgVmmVBOzhHVECev8QJBFb4GowDfrNDXOrxoO7ybf4bvtkkH95HnNtqT0Gsjr38P/fLbiM9txOlPgV9ByBMwS4RMWXolP2pc44n+Pr9m/gbvdD5gFQ25Y0KelIanT7t42zMehkukiJEGRBLCrMIUJVovkIUFOsNxErJGzYs0pEw7IHxEUmGWNlYc42VzblTn7DZmSDnmhfcOH4uHlN1bGLlCxKcYmWGw16onzJp9rSucqOBa/JjYjdh0QrKwz1HUJnuZILIenZGmGBwz3K0ZyD10bpOtBpj8KqKY4VRLqCsyVVDZ6/dG6VsIY1EXNaZUBJ6NbWysuqTjrRi1GxjrNYzeRkiFdmfIXo7QCbL8f0Pw/+38ifN6e8bKUeypOTPL4dNti9NFRTzUWL5EC4mxHKRrUVsGz1G85ipu7/h8/fUe925tEHgO5Gdk+YLl6ZifPPH55ekNItNlxgLXU2z4musmI46XxLVmVYa001Mmk4K62ST1IqgKJplhVq0Q/j7GNBnoJUUyJt+4xe7dt7Gu3ST1E/LTxxyej3hyUXNaNunIFWEd0VAO2A6OY+OakqrW9ENFqm1eTM+Z/OT3ELsrGFc8Tit0PCOtBAYbv9mF3h5DNcdp1bREm2WikNEjFudHHI1yqlLhNC1kuEexd4/Dlx/yIhP0BZg04iIqOY0VWVFSqnrd+qVZh5H+0UHNWkLAF8vgpS1ibUsQ6MsohbUSck0cGDAazwtQWpOlObZjY4yhqtYNEMJa10Vi+LI1Yv07zFqx6Np/DOBYAxsGbdWErsXb7ZK3NhQNLFp2i52eT8vtEvabtG+9Tev6e7T8AEKLLFL0Zh8Sz1+CbTMsal7GMaKMUdGSxTJFOh5Lq0G7IVF1jqxTGo5LWSiWmSQvKsq6wFe7zIodjHWL/Q2BqRKSLILZObo45JZ/jrBD8v5fZBkbonlC1OwwCNo0qoTOaE41WeIkv8fmQtKNam7UcyojeImiqGoUmrYJ6NWCQGSEQY8k2Kfqhdyrn7I/W3CiUh5JTSs/ozyxWIhNHoYRukj5NOziPPzLuOFfpph5LJwGY2tF6b3ETXI65RzXJNwME2rf49P6Jp9+NGU+/Ef82asd2vaEZZ5hBzVymiJGc+LtLSJ7k+7oBa2OT10fsDx9QnL+FDd/htv2Sd19xPkr5Gq6vjSFPu06RgpNKTR5NsSf1Ez0VQrnDpvhH/JPP0+xG9vcLRbc7NrUfouFsYksQSbWAeKmLrD02lLnKKjJqXSNqS2UAC0sKqvDdOuArJuzVK/YX7bpT0aciYCJv02Y5MSqRYghkBFFcwOndUA8PCKezAgzs24k0SVVIyDNDP58Qba5QWPrHttbX0VkLxhtNMjCfRzhsm15pM37lNYbaGwip+as8R6tIMDShquO4ToLUjkltTVlZVEXGa0qxRUefqPDW90xH8wUcTTGd1zKWqLiCtUcIAoDZYlQC/Iq5vTUp06e8iRe8utYtPoHdP0N7rYb3DJTrsljdirN3WsDNja3uEgzfvJiib/UNHRMmWvaxSmhN+djNvjVdBProw8x9RNU9wrG6yGqEpnkVOMxMj3FdVNcN0JstmHWw4rOaey5nPcOWKSPaMkls8ENrHof5T5CDBzEtfcw5c/B399CPhtC+WsI+RGwBDuhlgmftgcc8g7/Z/W/4HYzQVYfcrDyqY1gctzkx3HMtzsrAitC6hJRthBTDVmGUgmikoiqwpIxhAWHsU2Rt9BeEysDs/KQ0Rw7XbKXj7jGkEZ1xDB4iw/EbRbN+5jgFJE/R5g5RrhrkBQLqRVag6kNV5aHLBsWbRngBwOeFwGL4wlad/HGBk8vOd5+gudeoVd1WUQ1OrmKKJfY1RRZVxR1RSFrsEFiIRUoU5FVFYHnY2kboQwdsSLqGWr3Brq4g0Sg7RWilSCb0bqFxKn/1Ry2/5zzJ4IKAtAShC0R6o8YlL2Dfb7z3e+C5WKkwLYEWhpee+0B0vH56ZNHdHtNDkJNFhc8NzVKGiwJWq/QteRk53VOvQ/Y+7igkftIr09jx+GBhH4QUTs1Tqn40e/AKNK0eoIw12umQDp4UrLdabKz0+Wdr7zHN7/xLbY6XfyypjIuq/ExL+cfEo//Hota4dk2DRSxLtDCI7AVSbxi6VnUWcT5csUqzlFC4MwsMsfFxDl5VZCyZGxDbDvoMmFqevTVdZKxy7Vihp0uKM/HJMshbj2nFn0cHw60oqNDxsJljkfguGy1YL88YzaryYTNMrMY+0NaqxXjqovCJrBtmq7NMqp5Urgod4fPEsHAr1FqwGgcY6IxjhBYxqGuDctpwt9fZJTzAh/FsLRRVcxiFVHWFVpq1rnYBnGZQAqsQ5Mu0X9hiUsRw+XScLkMfFkHJdYshcYgbRvXklRKkRclfuDjeh7GZOhqDSKYL5YQIS7tD5d5C1W9VkhY8nIB+UI1YfAl3GkIvrHrsrfVwesM2CHnfk9RmSmn5Samd4Nut8OON6eSmzjpKU01wQoVuSqo1JR6ckGdCgJRsaXmuMZgVeAVgLYphU3DtYhKwSzJ0aqk0DWWFTBbLulIge0PWDabdE2NqwPwPLRwcDa+Q6nbHD2dsDj5HGWgv7VNY2sbRwk8RniDGs8reHD2j+l7JS+1z7HoU5Y+uTI4umLXlWyHDjsdScee4lg1ztWafHNAMTnnnVSxwuFaX/JofoQfFSir5kfTq5zm+/Q+3GVHXOBT8eIoJlrUXLUqrvUSTDvCDhuMrU1eZU3Kx0/Qo5ek9R6vGrc40zYnmWGhXEJbYCmNs5jRtRfcbBcMRIybX8c1LeKqYNa8T1V3sZaPcfWQVp2TRim+ldBpNpGWR9V0SFRFXsQkF0OmapusuUl+eMGDK5t8az/k/8Xen/3YtmX3mdg35+rX7nf03YkTp7/n9jf7ZDIpMkmwKImSyrI6VwOUC7YhG/CDX/ziZ7/5wTAMF1xAwYVCGVVQSYZYJZGS2JOZqWzuzds3p48Tfex+r36t2fhhX1KG5SJKgGXJgsZL/AGxI+bYY/zG9x11K+pqyrjoM7MdxsYhQxBIRSBWg6cCw9JKpjpgYnwS4ay+tKmA2WmP3z7Y4TsiprN9m3q9pjNpsVe+JO1KLqYggk3WWiF7s094q/uM0l8QhJK5FSgEta5gnrBHzYZZY3N+xa4siDp9UtVF0EeF2+zYlNJbZ9IEuMJlbjSj2gPhUmqJFpaHbYcbGy3mTkBaSEyT4eZjbtYX3O5aisN1toOSe+EUW+X4N3LerXs8fSkQozFePcXzIU8tnk0wPUuVGdbUNZ8+LrGLHr5niI66mK0B64M7WK2Qwy2UuMneumS9+xEP1A/orIXUjqKJ1rhsbzCb7ZJ+0vCTp5ecvtRwfYYZrmG9AFmkBOU1ujhFyBbulcZnhqlcjFzA2RpNdIAIHzNbu2LmWnQlkNEuVrwCn2zD+Q/g8n2sfIboFhA5mJ6H6AQc64Dfmft8+HFMU50wWD5hV5+xbhLuyJDfLu7z/FjR2bniKgwZ5QNU1kG8WCDm1whdQlFhghn1XoNgsCLJ6xS0B+kEWU+AhL6d03NTnkaKZ0HNZW15nGlICkRtsPl8paEL2kALaoutGqSticKCw+E1eqvFUd/wXncba3ewhY8Z1+x6CY/ju1w2LfZjl9cPBdeVRzEawdpLms4SNZeIlkfod3GzBplajKegrqiqiqKp8Y2H9UqWpqaSm4jGR/oNptPgKA26jXXXMab9/90X/t/wOrrTpxtWeH7NBEP+nuHxtcaNBX1rqF2HpefjSMmwFbG93eHOvQf80i/8Ijf3D4gbjSUkm19zPH3BvPi7XNtThHVoI/EoKbVLywuoqyULG6JNzWS+4PEypVQWx1ZUlYtTu6hcUXops9klKm/x0hYsCoFcv0Wy7HDrJKdjJ6jLGdnsClmNkLaFCRw22xq3CVgKn0tCjPDp9QQH/oirq2sucChLj9Om4HbxEnfRpZQrc8LA96gawbMLjXU2+Dx36fs1sedwtUgpJ1Os0vjSp1FQ5QV/+MGIYl7iN5ZR4yGFYrxcUlYNK+/Wiom1igYYsPKfhRztirFl5Z98z/+TJcSfsBnln6YSDRbXkQRehAHKssRxHaIoQimF0sWqt/gTeCOs+gdHroYL5ksnuxT/bKDw5TmuKyx7geDrmw73t2KC9TXWhOFe29CPRrwsDlD9O0Rbt9gL5jieR54nDKsz4qAhatdIXXBxdUk1z/Ail76es2dyhG7hVwLpBdRaEkUutZBcpQ1Kr7gPVsAyK5iOz3Flm2cc0CEgNhUyaKGKFLv+DqFWXL7MmU1OyJdzOsM1wt29FaOSJW48xWn77C7/KX/BrXkSSq50H1F3KBQUumbdFRyEks2uz1qQEooF7loDGz2WVxVlUXCew95GwKKccj0Z0/ZTPrne5TPRRX56j8PzjLZdcD1ZcnZVs2kUr7ZLHG+B8D3yeIeTKsKezKle/BH6zgan0W384ZCzvOFShThC0pUWJ83pVM+5ETfsYQma/VUqReUk7hZz9yZ2cUZYn9NhQZKWiDqh23EJ/A6q5VLoikI1LBbXTG2EG++j6kt6fsAvHIa8umEIzAXjPGSme4zJmNfgYIgAKSU1lgTLzARMVMBcOJQ0FKJGX4b80HRwN+6z37qHeRVk1uLg8oJw6HCWa85tn/V4wHr9Ka+1HpOHY9xAcaUcaitRStHkBWvylINOi2G2zu7kEYPhkJw2btNGxbvETUYcd7hWXVwr0QhmClTp0xiHKjQEkWBjPWRL9ElzSblQUF2wnj7n1VjjD9u8ePMG+8GCxSiht1XytN3iZy99zHiBKDNafkZWFshkjtdqMRMhcZ5xcV5xItfZcUb09x3k7hobwy0mbIIVlPGfp+vCO51L9qa/x/5aSOOHGL/NtNNFq12mX0Q4X0z4/NjQPDpH9IbYdhvKhrAaY9OXNJFGzCrc5IdQd7B6jrnyEeU9FH3q4WOuooqitjhuD+t8A3FyG3N9hjj7DWz1CNGZQgw2ltANGNcBP11azl50GZ3OeH36gl39jEEz520Xflsd8vJ0nafVJbZvOK3XSIsW8sJiL0ZInUFZY82SZifB0sGyhiXDcRbYLEfm1yCWhCZhQ85ZhIp/FMG11TydQzXPcCqBKhKkThBBC5wWNAJbKoSpccKK/XbCcKvH7c6A62GPJ2IHY7qYsaHXzKn6MZ/rP0fktLmzA4kOmE9TbOclxhtRLUHk4PtD3FrgpArrGmwYoqqKQil8rXEdQ0JFJlqgYhxpsB2F0zRQe1ixhxUReB8D5/8/fnn/++vPHCrEXUnbg7SyZLlACoEBwjBi78YhvW7E22885PL55xhR0opavPPGK1z8p2e8utlhrZrxQVUjGnCkxAYWp7SopcfV+V/iH3xlxr93/7c5cq7ozhXzZsDca1O7fR7ZgNOrC1CWO0NDLCy575Eph1o5bMct7nSPuPfKL3Pr9V9F99bQ+mOW01PStMX0OiU9nvGHp4c8osL1JRtS4wZd1nsdAn1NZHOc2rCcvOR6XnNaeyxUzUYo2RALpJDEjqSvJ7iLCaMUThpFFMUMSOjbPoPlFWVasMhDSunSjWqCumZi20RejLECr2iwWpN4MWkT48oE7WoSKmyR8ky1GciKyIO0tgS+oCUVs7xgnijClqGrYqau5NnFFabUvBIo/MZgrUchNM3151xnAuWBYx0ixyFySxrRoBqN9QS4LsL7Mlr4Zaxw1QTYP50hCCHwfR+tNVqtooSO4+L4HsJ1VpNbCdJbcQ+EEERRgOO4GGNQxqyWGH/SY0iJdVdDBbTFKr36GTh/OrzwHImLQTrwZr/Nt7cDur6AhaHrzbl3J4aj71DNMobzmngAg9hFtw8QyysCUSA728jkmoAuVZUga0XXSiLfpbvuM8k1C1tRCIkNQsoyYFZKnGJBt0oQVrDe1ax1PSKrKNJDLp58gtPbwlkL2QkNnSigZwtiWZHWJ5jnx6jxCSkRnnMHKRK88oqeLlD9X6PaHdBq/SfsDx6x8VJxkGvslcRLfFLVsEPBjX4PN+wi7ZLDV3cpBq8yObti0b7AE0u6tUYMh2w+/YzJ+DPeV0NmbkxUFyzf/Q0iryGN+vgXP+RW8pzhWpve3j6+POAi8ZhmgkuVE9gFQy+gzhe89+gZdW1Ij49RacJaJ2Tgwk5bcCMq+d6NhlceHjF1hyixho0mmGSCbM6QzBHxgI4n8eT5CprqS6z1qW1MbTyuC02aJFS5QoUtbgcjjqIh9zb7HO4OSKKAtSXYXFFWJYV2KG2AkR4agVY16Iq8qcnKikVlmTQBmQatznGuOvidbXa9AdP4iDqecR21kO5NWu0RVXZO6hySbG6x40b8qn/FjyddPjkPaQpFty0IXUl/p83hwSbtQGO8kHlrjXp2xeD4mDd3fAZhwnvONmVSIj0IcXDKMYumzzLuYJTg1LG8Ena4ExbkTcCWXHKojlmvPqLffZXP+m8SuNvc64b0OiWfiCH1iUs8ekq+OKEtUqJ1n0I71LOUmeqiTEaJoZMukc17nPktcnFAUmm8gz6fVg57Zs6iHbMWKhjeIOkHvLz5KyjbZi4VxzriWc9hFo8oji4xj1/i/Oh9RPoE2R8SdsA1MbUOKJMlQWVwnQLyBuU71NkUGUz4b25v8Vvud5nnuyi1wC5DePERdvkPoDzDihm0AdNdPb6FSzT0sHGHH5Yb1O/XrE//DuHa5+y3S45aC+6sdTDRiN8c7fP5BPLQp3hsMctniPMUc/0MRLki9/sFdB1wfIzTQdRzKGYr37OTYtyAsWjxOGz43PG4uL7BYb1FrQS2zLBNiTV6JbdrFOgakxtEmQEZRZzx0tnivPM6n6wNUJ19DsptxrXFckwjPuRTe4/y+iGPPUHHc/iloy1M+xXOLhUvsmu4yglnGvwNbDJDTK8RlzXOIgHHoagyiiwDV2Mm69DaAXcXY7vghBBoWBpIGkT9b4cK/yL19iDE+D1eyjbn189JEs1+z6HnGnQhaWKfvBS0vIj7nU0ODn+O177y6/hbd2nkBWXyPlkSMJuUFKdXfHC8xvulT+EF3PEMQgWI/jrtICOyDdt6TjIfk44nPCoCLhQETs1b/pLQKqQT0GKBmy3Jp5JnRY12fHZ0SktcsFZkOOWYaRqQWggiSy8rmOoYKYfoUOKVClkXlM7qRMvVDdKfUSqN0CnXVz6uauP5lkqtAIkdT5OXJReZRfqGgQpIugGnyYSX1zkPA8tQVvjKYSwd6vSSyeklmbR40kEKl77XoGxDoxuMEXxJIUa4/4zB9KeLhj8BMQKe64KQNE0DFhzp4Hgu0vMwwqxWGa78MtRg8X0fx1m1no3SK+jinwQd5JdpBU+uiPfGrBRqjvyS4WRxpMTFIoRhrxXyvZ2InbaDUxr8Wcadm4beg2+Smh7xxZhBHDIIG9z+IbpuCNQY017D1jmB6dLoFF1UtFF4+AzXAnqyYYFmKXKUD8p6LBqfUOW08hkYQye0bA4E7UBhiobpqUDNc7Y32sShpR+GtO2SrlPS2Jzm7PdhckKVaXx7A8evcEjp5ldUO69Rbv1vCLr/R9Z6P6T9acEyV3jXArvwuCxg3aQcttp0e33qMmV7P8a9/RVmswYbHtOYhGGTYttDhtmE649/xEfK5dIEhFFE+ukfMg1/RB0G1MkZN0f/lG7LZWO/TxCuk6SCq9znrCxQes7QzfFtm89fnOBcjEhenlNNJrQ9wUanw1oo2YsV31jL+Lm3biGGW+hqA90qsfMTuPgUaedYNyAY7LEjJpiqxgkEQjg0tos1PtNaMEkSVHZM3hqyFcK+m3BvY527+xIz2KFfCFRqUGVJpiyl9VC4WOHSGI1QOZVqyCrFstBMlM+yCdB2jJ5H+Kf7bIYRaniP2pek6xGFv00sBWrxmCrxmMebbNzr8115zua25MdnEdO5pBNa4tAl7vjcuL3LRmeVhMhbA5ZVzcblGTf9NXaDJU+9LkXeYGyD5wV0qyVV7XEVb9LV8BJDvxtxN7IktYfvJNyy16zl77PdH3K5/w3k7C6bns/rzk0u2i0+vW7jzSeY2WdItWB93VC3PPSiYFELiqDE1TlaObTPPmTur/ORGjCuLW+biNNwnSi5Yr3t0Y8lXndI2XqLF/e/ytQ/QomGY+PzvPKZBBnJ7gn6ZAQ//gB5cYz2e0SRiztwMapNkV9hmwleUCOKK4y0VDnYScpPNkOeB79OXb1JUvnYqoV9doyd/BhRnmHVFcQN0AblY0uJ57t0Nlu8L7ukT3p4V79DEH7A5nrKTX9Ga+gR9y74v18d8mgeEhiPyYWPPT9FzBW8fIYxs5UMwKkRUYMNLUa2wGSY5iXkU2CK8B1SQl4EHRaB5WQ5JL48YFuE2LzANDkohUHh6FWa0ZYGm+dInaBMxbU1PGvd5fHgALW2zoY+pFhEzMWIln2XT92I5ezrzDLBxLG8vd7nK9+6x9OjhJfLdappjndZgDPANhYxOYWrCjlJka6DLlLKvERKi551YLwB8T6YDXBi8C3UBpIaUQfwr1nP8GcOFe680uOrYsno2vKzueC0MNAIjs+u+Lu/8V/wCwdt3rr1v+KPf//7fLIsePNOm29/7a+w3mujsHw8azheKmz55c2cBFCI9Bz9Yo3fe/WvcbcXs3/7MetqwWv1GJk/42rk8Mkjj6vrHlUQkSmPvkqwZUqpoB85vLph2drc5mh7m0F1ichdThKHy2MFzUs682ckVx9wPPe5zn2O2iVvDmZ0vZo01CRlQE2Fn0xp6zFHNqeoHF6oNjroEHcEB0IhPQdjG7I0R1YlpehD5PN6p+EgHrHdjLisYip8Gj8mF0uUaYi1pULQQePLkkT7FPWCctHwyIm40oZGWNoqx2jLrHGYGcVMSN5sww2T07eKXMaIyEO6iuQ65WSUsNFrMfcN77RG3FWCD5sWE6GQLlgh0bJEOy5IB11odKOQnofwHUQ3QKfVlzHb1XZA/Km2yeL7HkEQYIyhrGqklISet3rUfRfPWTUPTdPgeR6O64K1GKOpyhqj9WrLIAGrscYgcTHagrarO6UvjQ9WQux73OrEdEXNuhTcG/RAuORVwsGg5JU7A8K9fU5nmqByGGzcZBBHuNIhSwocoajxVqDA6seIYEFbZ1y02lxVAUsZstEdUJuGJF0wSzTv1gKyKVu+y4FjOIpL3lw74d6tQ3o3v47jpRSzT5mc/4CrxSGue5swPmKz5xOFHZZVyVwPqKIKdIOsKrbUC7bNAjcs0LKNMZKq+9eYRfeJev8J3qcfUX3Q5WZZ49oZwqm52bP0ZIfz+Snr6y5u9E06iUIbmNKmZh3pznm5bBNER1ymU36QRojhbcLum8jpu0yEItEeX48m3LrdJg2GJGIT5UGTnTGfVySZYSbALSu6ZUYvO6PTyui7UAlBYxzW+z1e3ery1pbktdtb1Lv/LpdzmE6v0WUF9RIin9K7gS1LYiel3d/GNG1K21BbSE3IuDKc5JrZwhA2l0T9Hke7fdbCKduxwAy/iZWHeHZGNSywxlBVAUltqGuDbjTCaFzXwZfQMjU7dUJYLuk0F3Q5J2qD2TigHBTEZUNdSxJhSBYvKaTPhd5jf5oxXNvhzvo90oM9vpjfYvcnT3HSBNb3yYIuqIJdr+G526e8uKQpF+xUx7x6eMV1N+Lx+kO+mDm06hFOYZGtNjKOaSqNMx4hXElZ+6jNFveiAjGfM1SPkO2n4J8zMoeUSxjmGYm3R9Y5YlO3edt9j+N2zvO2Ybl0WFYhtt2lmU7Qy4raKRgtcswgxAsXrLkJj6WmLkccBZorvUM9/4zWYI/z4TplcIPvZ2vMxkP2rctZ7PGisLy3hPlyH11u4289pHnrDuLTf0BYzpGuQ+3G1I6DrAR1moMvCVWNkAlGBNSe4exFjF2eIgc3MMcZ8vMfYSbvrhIDUiNig7AtbGVWDnoDTQPTzjs0zwdw8hG1e8JVsGDLcwg2MsSGoCOWYAuKcx9VL7G5gUefY5oaaZYIZ8XUEKJCWomuK+R8gdU5VDnCFljfRxqLajTPOxbpDVBmi7SOcPp9qAJMXePUCqTF1DmiVqs7SVVi3ZqirNlZjukkNVZ3+WYZsDdY8g97hpH1eGb2MCLCNBa5tCwN/HHPp739kEX3gOXpU4L6EU77EjvdRbW7mJYHHkTOS4LmlKapaVyBdduQB4ipD5XBTs8Q0mD9LqIIEHkJWf4v+83/N6p+/vY5+aJk/rzNxYuY3AlROqTQJXGxIK9Wp2YP1gRH621u7N1mQywJsxGTyjB+6ZKml/SqMeXVu5xNlpxkLdqe4ahzxUPPIWm5pLVD4cU4ZULYjNi1YzIlEWXANBxACEeuxnMUOAVVXjLOM2oTcB5t8rBdc7OVsCcvyCvBlY5Qfo9GbZLZJb6qqQEPS1dULISD0Q1qqTnzHZZNmzkSqSrcSrOoJak2jLVls+tz0y/JTUkexNSegx946Czn+cWExvGZuw57Ycq39YKnep0PaoXrGrAOStY4UmAdD1taVKkQvoN0JKIdYKxFlID5Mk1gxSqGayzSkQRB8KfGJ6MNUeAjHYn1XITnoLShamp8z0M4Dp6UK810WaAatVpsSAnWYLVBSPfLgYJANCumg/BW0GbHcTjoxmx5lpZpuN9t0w3bLMucnVbG3cM2m3d3uWpC6qSi399m2F4n9l3KXIHNQfjIpqZXfEzgPaJ2DYsYzt0WM63ZbvWQjcMyrUjyio/oURQJA5Fxw4N93/Ba9yWv3fDZvP3z+L0OTXbM7OJ9rsZ9mulDwq0D+q0hg+EmlbXM8w5p4KGki8wndGuXfVUThgbTsxhR03hfZXHj/4DX+r/RGvwmzfsO/dLna3rMIqzY6ybshj2m6QusuaYz/DVMHjCsC5YiZGq7uF7OKBMExGjnjH/yoiJrbdLqfBOKl0wXzyhkxK4d871DnybuUYgtFm4LwgvS0ZLlzDID6rrhrCrppzO2ugu6rqbjSGpliVod7m22eX0j5hs3JNGtX+clN7heXlEXFaZMEIFB+VsUCuJ6SdQBAp/a1lRGU9iAiRJcFobjxCHKrhFpwd3NFhtBzo5/TjB8jaT9Dq7I0K0MIxtU5ZPVgrLWqMauDDxS4LmSgVWsNxkPqjntakHHntL1C+zmkHr9W8wl1EmLsW5IlyMqIbkWe0Szgv2+x17rNbpvO1yJO6z/LGF4/AIx2EB1tiiVYsfJKMMBF1c59vxzwiLlTucjvNsNZ7vf5CPTRk1nBHmOCGOcKMI2gnI+pScUKvPJbJuj2PDGYoxqzhgEj2iGp2SOYZy59JYLsB3S9i3C1k0euo8Jo5ccdxRXleQsl9S9IY6XkGY1yimYzyqcAqKeoSMuObMplyrjrpwzW3+H67MnJL2YqLtF09+gtjFnk222nZg0cjjV8JMELpcBddrDiRXOmw/R9h8SpE/wbI1yulSuRFiJKmqMymgZB8kcKwWlrpgudpj84QS5e46ZrSMffQqn/xhbT0AoCDRSBNgarFKgwASaRfsmxeIW8vFLbPWSq8Nz9mIfP85wBw7tToznJVRPfZim0LTg+UtsucDqDMeUWM8F0SApMKpGJBlwga0qUCnCk1BGiMpy5WtGMsY4u4iqTb3Vxag2prpGNBphFaYpv+QqWGgKrKhQTYNa5qylCwp7n1t1h2+vl3y/kzIzDi/LHay7+t/IAuoaPogE4409Ft01ZhfPcZtjPO9j7HITnYboHYuNNKEzxU8fY7oNudBot4VVIXIaQyKx4ylCnULYhrqFyGvIUkjLf6Vv8P97/ZlDhWxzF2g4cgoKx1DPHRw/4uZ6n2/fyXkQ59jTj/iFX/nLOJ+d8tqbR3zx7BFVXvFosmQ0TzClQtQCIgdrDcbRyOYx4qOPeLH/dX7/5oxvxV9h3E9R9hH90x/w0WcveffSYaQ82pWiUlCFLl034n4U0Nlr853tOQ/bx+xV70H5LR49L7g8f0GepayFNc1iwqeJR65gby1ka3OTRb+Lj4dvEzYcl6zUXFvB2prPoXeN0gFVFVJGLpsbEYcix0Wg6oIETW/gsyYtXr/D7iCm15fIbMRsLDkrA5SqaTUlG6GH0BW5DrC+JLQQ1QprJQOboouGOSEDx2GdCrTAszUdq+j1dtjv+XQai4pbOBYaYVkWc5bLJQ4wTwUZG2zc8Hm7eEEz9ag9n2aWUrsSozWFMoxVg1QNMnbwfBfrWlQ7RDgeNq8RtV75p4VdxRoNqEajfIsnXVrBygNhLai6WW0logjXF1R1ga4rHOmijUI1CqM1Qvy/3FpKkJ5c8RuUXm0hvjRIDKUl9Bx67Q5H6102Qs1+6OLWinlWcLSteXgjZHM3pMjn3Jr+jGG7Dd638MMhUuR0kz+mcdeI65xu8DnyzTssN/866bMlvfn7PMze5+XCcmY6TJMMT+fsVTM2yoZQWNZ9w3ooePtA8co76wT7r5MOvsF4cIeJqLCjH/PgxY+hWKJkilr7FkWTs5g9Zr6omeeWoJRcJyX3mwQ33qQRA9x6in/1T3GzI8bOIZfyf01w+Ls4wT/lxuWS+ocjCutxr3WNFFdIUbO5+wp++j7Gthh4mu3gc2ZqjWf1PsXsklf6NU7k8fysYjn+mPPjS6wusSh8kfLz3z4kvnELbRzOZ4agGBNQ8rZ/jpdLPkprnhQ1i9rytWHKXAQsc4OxmsNIs7e5Rn/nNmvbPl7YcDy64vjSUlw9Ipo/JQwbFuoey0TQLSf4bo10oEFysRTMC03aLEjrgmnpMksLbpslA7ek7B/iDUOcnRZZZ595HTGPXRbGRyuXqpxgyhSaBqFqJAZtHYTrffk5tAyjkk03ITjYZbT5VZ6HP0ciH1BOJVn6DOX5JNZDpJfcvDrmDeeE1/dfpb75q/wjd5ezszbewU9o0lO07ZFVgvb4c0ywhKSE/JyhVqx3aj669y1+Zr7D8mlEWjo0c589f0LPrRB2wFVes754xs6ghVttQG3Y6vrE7Q/5vHmfjyvDNHsN/0Lzhvg7XFtJnHj0TcKVvUvPadPeu4tNNU5Z0iwLKGN0owl1iglANzOyucDttFj0+iRTcJMZ4/ZTJpElmywAj/VJymZUMdcdzLHig3abwfoe90yf81FJdHqJWp6hejGJ00HFfazSyMBBNRlm0MHWNULl1GqJdQ3+wAM3gtSHMkc2j+BZgTx7AtP3EWa+Ah0iwDpfApIMwrWIxqW5DjBXJSwfI4pTEidhebFEhZbvd9r8NLzJ0+Y1Km8T1zzFJHMiVXOw/YxndYw6F1hPI6RFRBbr+lirEeUSGo0QJTgulGDyGlEoRF5iRA9RjhlVLn0BPafLMDhj1h6zKCKoXagrhFZY0SCkpKpD3FnJL7vv0nevOdc9fsfuMwlfx/pt9FRiK430SowOceqaaWWZKg/TXSNuhZTeDGFaMNvHLH8Te3hFfPQQp7uNJ6ZIV674CekRaIltG2i3EGWCnbxAzHzM3EGUBaIU/z2v8b+t/09V7L7F8eWHfP/EclxE+MKim5rSk7TckIO2JBx2+fphwbfiEfv8lG7l8OLa5/jqmOV0QuhpRDXl+VJzUboMWg47gwH1YINEKiQlfcfQqS2XtSHshNz0azyrqIyDDGA4bHEYKgIjwNZkVHRjnw3fcOhH3FmPGfY7+O6I0dRwUQZMtKBXFfQ9gXAVWe0ifBfpStq1ojQubVHiVzWl9hg4DltC4WkNRtExBU7Y5eZgwJqYYfwAR0gKKyhVxnKZoVSN1i2+WAYE/SMOvcd4oxmZu4ZqUmqlMdIgasHS1oiyQgYC6Xq4vk9tDTgONmsQ5Zd8BW0w1iCQWG1otMGXDpHvf6kRlzSNwhqDJyMc18NgKJsKV7oYLKpp0Eqvrisc50v956pfEFJgGo0UDkYAGmJpGHouMgi5Mxiy0V6dPQwkTOYVm92a1294HBxGWGnZvPx9Bm6O3/4qMjB4fpdu9ikKSWnahOZDwpttioO/SZINcYqfcj/9mJPRC0bFGheJwlQJa6qguxgjTcNaG4YR3OtrvvIVj/6tB9Tr7zAdvM089FkuHnFw/DuEswXKtKlbDynaffKrz5gvKya5xEkclrlimeaEYUUdH+JUY4LkMd6TObr1kAv1t7Cbd3Bf/0ds3VgS/OCCeupxFOfseD/DTStaewO6vEAsxzROyHrwjJktuTIP+WCSc9DV7PV8ji8zJpMzple/SW0tkgqlC3buxbQOvoryPC5Sl3oxpa0VR+6YllfwrHA5n6T8yDi83asQgWC09KmVZsNTHA1D+tt3WN8Z0u5nLNIFz6aXzC6f4Y4f0+Ka2r/F9bJNlJ/jydlqSCUkkwyuU8jrjKTOmdSSSVqxUxTs2ARV7CE21/C2NOVwn8R2mEc+M7NOrUJUndBksy/1fCWOURjXRSPRTkjswiBo2OCS3mZIcvB1XsTfZuS9TZUNSLJTGpFQ+APK7JqtyTE3l1/wjf4mnYPX+d3u9/jZdANn7xgj3qWmRakCmsk5Up3RSINcXuLZkl2nZHZ7j/f63+P6ZI9EeTiTmj05Y0hOKIeMlIczfcFRVOF721Cu0e21ea17zfPyPX6qR4yT2ySzIW9P/xG+U7JYBuyX54zb0G8culuHiLxGpC+wdQrXJbYWCCcnchaUNqdICoyNSQdd0qxLJ824dCpK2owWGZleopbw4PIFcydGvJjz+WCHoN/hIDpgPGvQpzPs+BjjN8xbuzitdWxzAYGLocIMAkzTRixSrEoohIvXA9GNIQuwS5DeMUxBXiZw+SNorlkdqYCwEmscrDIIuTq5NsuQ4kOw2QtM8hJr54wuckSw4Ml+wE87OzwTb3Pu3UCKGVX6Apl7HPXOGG3MWB53sUYhHMBtIPQxgGwybL1aQOCCVSGiyLDZEuGUWOEiVI8sP+UaTafj0XOvUZ1zrguJrhS2rhDagm2wrgbjkc0cvqY+ZTswpLrH9/U6j+LXsdE6JgmwZYLwK4SIsGVNXRieKQez3iJsP6AJDU0zgeoVOHkPvfcYf/cQGe3gNyMaV4HoQ36ELLrQqrCtNqgae3EBqYZliE0rZK2hXPyrfIL/ufozhwovpxG/IdYZqBmEglu3XX5h1+MrA5eg1eG8MPz+7/426q5kd+s2H733MT/443/CfDbH6hzPKEorIHIRPlCubBJWv4Tzv4uY7BHeHjCW6/wRDntLl/jpz/jho4DPF4KwZdnwFOuBIPQCdqMWr3Qkd7f6vL0fst37DFtkXD5TuNOaZa45qT2eUVBNJ3wxNvR7Hd7e8WkLlxeX+1x7gtCr2e4u6aqGzGyg2z5hNSIQLlueIOiFvLaZcSgTmjpkmvdIA58lHnrYZS+K8Fr7zFyH68WEWTInahpqz8W6HVquQ1OBxqdQgtjWbPmKFAfHNmRG8o5X0fIFQ7ci1XBpQtZ8n54L08yjcbpMaknLlWgsfU+R+AqtLMvFgoHTx7NbzIIrNoKEe5XPi7JGCY3w3NWZQa0xrgTXw3VcrCNphEUGFisltm5WMZp69bj/ScNQZgUijpCexAk9lPkTeJpGKIkTx7ixQ5XlNNmKPGrll3HFPzmjsALre9jIRTYWazVWWKy0DGOP7x6ErPuCaxkivBDtRuSOh6mucFsttm5tsnFYE4Ztevojwjf7OIe/CEpiyzOoZtBqCNRnxDKl2v4O14O/TZHt4y7f40b4HvcPC94ZfcGzy4ii5UDkYh2X9Z6kHxdYLyQahLS+8Wvoe3+RzNnkfDbkPB3QCEEavoH+yl8hLs/wsxNcpyFMvuCw9Zi1JOGjc8OsCtHpkokTsed/SpBNIe6hvICSHC85JWh2WcS/ynzjPh3zd5H+Iyi6hAcx7V1BJFuI9UOi+g+RtYPpfQPp3mXnOKV/NuZQXrG2fYNX+hH33C7XeczJ5y/45NmUF3OBDrs0/gHu+quEVUN9+RRdd9l0A1rb+4Sej/vkY2ydUiwbirU2g0wTZjNCL2Bv8wi3vYXX6iF8D9XJKS8eYZ6dYIuUigwjt1HVAm9+iiWlYEUXN75LkudMxnOapiSXllHTolaGnTWXTmRZJjkfLO5xs/NLNPEbXJUVdTZBLucIkyKqOY4qEFYjdIPnOUjb4FtNT1i27ZRhZ4S69XXOt/8Wp+ke43NFOh8xS6bkOkWEHWzjsigV34zPuXcwYnLYZtS6Q/80ojibc1HkLJo+SVoxL2YMls84XQqS1GNoCrY6DaErOH4akZtjTq9SsmXAdvMZN/dTXrs75Ln7Cs7knDfsf8fr8RCiN2j5NxHxEc823uQ/HwV8MZpy48UL3pQf8WK/xRf6FnfUU6R0uL5OyIo5+3aLbO0uF2mKVgkzN0VJcMoSb62H6XZBVqS1QzO3uIxQ3pQfTzNOetv4hUd5mvPXvUeIA5+rizbvvTjBRH06uwl7/U1Gc8Py8mMG5THK2eewCdF+ycwGNI1Guj6oAJlN8AKF1wqoZpBfe6iog6g8xPRype0qHuHkI6zNVptFBDiADRBKYm2FMAJTG6hLZHMNOgepcGTBjXpMr+Xw94o3eP7kuzjNBnpW4i8LBGNuDit2X1M8O7vFV4tnPBy+5ByPH8sWC9lFKoOty5VGLgBcB2nBGA1FhrUJNrEIc4lKaqJqzK/dGnLwy4bHxSY/+EJzdaVJl3alZKp9UC6i1nx2rXiRVQQ3N1l4N2mm+5BuIytgkWL0aEWD1i2sl2E9g50H+FGX+8OQ2d7rvLyswTV4WQd3NsPfG9AMbpFWm6iuWUW8pY89T2HSwEYM7SNE2mAxSCcHOYGw/pf85P+bVf/lWZ8nn4b84FqjPMFmpGi7GusFbIR97rQEDzbbvLE15NbmCUHze8zOJc7iQ9Sy5GXlUVvDR8U5L84rKs/ntc0Wt9uS69EGH0pJ7Ck67ZyjeIquu8yjHv1ygnu9ZOAKwtjj9U2fe1GGUA6Lokvj9iiNy6LTYqvbJgzWKVqbPJ+mjBYnePklkROD6xGELaRJyKxLrh0aHdJ3K1xXYsWKNH7XN3S8go5nCal4Zlo4MmK35VHlgiu/y7QR+AKMI4lEjQ5qCARJmiFqj0DtksQDPH/Eq2rBVV1zXWqkLzBWQKlWQ383xHNdPMenFhrhONBysJ5c9QvVl8sIs7I3VMXKKe/5HrIVrFJBZY01ilpZgqCHE8c0FVRp86W5Qa6WGV/imjAgPBciDxBIq1ltJixRIHlrJ+SNrsu1DVChh5YxtR8zy6doR7F+Y4/tuznxYI0ge0FwtMC/+6vgrUM5wVTPEfECD4ewOcUM73C98x8x199ETi7YlB+zv6V4J3rCi/PnTDwHegFWQKsXsBUrZODgRgGd117D/ep/SB4dsszXebwcYFTAWL9O88ovMtBXeMkjPBz85oT1+FP6RcaTlwkvFx2qrCJpcvL2hFbxETJoob2Iigk2WxBnfabRm1wP9hDeHxD0PoNL8IY9Oq+FHOoau/EmgXyEl19iwtcQD+6wfTVi42RJrzqjs7VFfzNm74HkWGxy/eyaz7444/FIMVERVr6D7r9CK/LRixPyKqblRqwNBqStGwQXL7C2oJ7XpL02e3VAK52SK7i5vU3Y38WP+4igi2kLinqGev4BzJbUJkFGLRpjceefIdWUSoiVwr0dUjSK6WRCWeY0NEyImZUOr8Sws+5RNSmPJzt86n6Nnd53uVh6ZNUE5lNks8SqBU61QFiDMA2uBCkErtG0HYdNsWTTv8Q9WGd8829yYd/m/EqSzmcs5p+zqJerHll6zPKGt+yMb9x8SXNnmydrt9CzDQ5OG06mUzLTYZ4K5tWY4ewF184Vs0rRTRLW2ppBXDIeRyyXC8bTKy6nAf3slPW1M+7dj2jaD7lcSO4kv813BzOi+B284BaRd4vjjVv8xszht2Yv2Xh+wYP8EfPdOV+0XiMuxgy751wlEcvZFe2mz4P+EWaaQVGxaDJyT2EqTSRrqn4fr9DkeFQLcJwE1yz5vOdw1d3Gli4f5xVf009p3xyzmO/x3qTi3N+juzng1kbFqXaZXL4gnn6K1w8YNgUDrhj5HpV2EU6FEANkssSxDX7fRSce5dTBFG2MjJDjGbZpsNUFTjbGNjOQZvX3Lg1If8VE0gohLFa7iEWNbRY4KsOKGmhYz5ccRXP+sXib3z/+DjT30JmDM79C1kuG7pRXvjpjJPfYW7r8ufBdihB+akJe+us4WmCaegUydA3G9XC0wAqDrUqEnWMTF+mMMZlLXYz5d+5c8vrXFsxZ54+eK56/VCznoCqDqF1QPjSS66nPb08r4lttssEdinQbcX0TUfnIJajqYpVA1A7CKTCBwiYSedlne81lsH3IJ26MGreR6inRKMbrxNjBq8yTPlWcQSgQiY89aWCiV6frrU0IS6xNEK5GyAT8BJz/P7I/NE+uGDeaSdRDrG9xeut1Nl8NuL/8iLOXY358WvDB5ZLy8/8H3Z0H3H/tIf/BX/7L/Of/2X/KeeOgaFabagW2UKtfsBVgNIQtiNr80VmCu3wBasGHL36CPr1EpYatyGMYu2z7cCtSvLo24+2Nip09S7xt8G9+jSpTJB/PGaU/pElr1CymqCLKbIkqC24ELu9sxLzRLWjmL3kpdqlNA01AGfXxqimmtMxyDy0G6G7FKx3J7ds97h60MXWf5XXOMheMC8FUhcyaPmKrTeQIxqM56dhj0OvwYFOyJa44G8csi4hxU6OrkqXxwItY8xu0ckm1y1qnYUtW+FFNZMCmPkHgkNgAJ9fsREvWdIlWLuiIzXbEtoWZtoSOWbEpLHw4cfmZe5+DzUtiLlekUuWCWP3B0vGw0kE2Bq3MagvQGIyyXz7iPjgCWharG0gV1CuYY2kb4v6QuBsSO4JOU9C3S3bIqZyYL2zIqWpIcoPCIq3AuivGghUgkUhrWUNSu2AcH19UWBd2929w95U1BkwRp+VKTQkYXbMuKw76ihudkDgIaN/Yx+3eQva+ie2+DUIjmjNsM8EID1ke02QJM/1Npp/O2OYTuskfIYLHBBsWO9C01zKa3AE/oqxD6L9OvBXhi5TFjb/Ixc2/RNvt4ZeGzvkjtq+fULlduq0B7nCTVGxSOm/h+IL44JC1B1M2Jh/wLf4LLj5RTIxCJ3dId36NqCOZ6y4y8yibDlkyp5xccj1KMUUI03V67R63hh7B9/7nyJ172POMprgiOrqH6NzCid5AVCmB/SP6fsnxco/qcJONW3+dSNyj/7wiGPwW9/f+Ic+/eMZlVuNLQeKt4TBjyIS+ntNueYxzl9xYhO/htz1KY3ieCG6uNez4YHyB8Nor+F86wm0L8tZ3afSHBNUZqlYYr02RFxSOS2kkSWNxmwxfdFDRkFmzoK6XWFuTEzIrclpVAW4LJQIWacHJ8Zjdl112v5z4U1xjmgVaG4xu8O1q0OWGAZ4EB4nvOHSdmn5rSnP3m5yu/VVm0yHZ2WPK62MmkysSozF+SB3E1NZnPXtOdS/hNx7+B4jwNY6WEc0oY3zxhGS55CLzuLi6ZpmnUGke1yHx/Io3BwvUxhHz9j5PzpacTX+EU5UcmHOybs2PZy1MsU85d4mO3+f9I5fT6D5/bqNDuXbEienTkxlHhPz+acL5xZzHwy7OdI/9hWbsdFnITYbljM3yhH3/OYPgCL0dMreGD5aGl3OBqhrssqZxfMKqpCdrjB1hXYeLRrM8LynH52w4DebyksX6KcP+W3wtu8adTXkSxDxOKhb6nGXQpRzNScolQXWJ8SV+aAmlhyprgsRFzGcEOmOrX5AOQsZzB3U5wYopQnhQFtimRlqDRQHNl3R2sEZCVUFRrxqGYGVXoKqwpgHRIIxBuBX1dsn3b21wunyAeFxj9ROcOsHaKcoxXHkG3APe6kn+d3/uBXe+fs7vJCGf//AWy8vVoILaYoUCJEKDFXqVgFMRosohrbHNDKkLVFmhNzb56b1fwvg38LuP0M+fwXKBrRVyWmNHS5hlqEuX9Gcxme1gb2xgl12c0yWm0quNSl7A5DliMUZsjPFv3cRwiP5iQRqc8L2vKf7ewQOWC4unbuI2IeaZQ5XmqFJghm1kb2O1GeEMc/YpMi+wrV1wY5hbKFYKKdS/VUr+i9R//Q+eoWY1Lc9j2HbYDCSHQc3dXsZXN3OOdgydnQ7hje+gWiHFR08Zzd4jyy1maqmqNfIsoSxKuihuDTp8Y13QLU84tpDgIuoG5e2SixlKGorK5VT1KOOGnZ7k5n6bB7d7xK7HclyT1opx5TCtHC6LLoXp0x7GmMslV1eKttdj97bmK52MfFRyWXRI04aZKsiqBukFbLUkXW2ZGgffd9iPSgIpaYUFxcKh58OVjXFKh66TcEOW2AaUiPFFyJ2WyxdLTSAtcaCxyuM0sZxWB6x1W+y2XyJPFLL2sY5ZGVEiBzwXocDWBhvb1aKh/tLm4LjIQGJCC2jIa0SxSh5WpkbELTrrMS3fp9W06JmMbZsQug3PRIenKOaFodZfasSc1WBhBV90kEDXgus61IGHIxWe0nidDV65f4ObvYLofMLlsqZlDVpAS5Vsd3LudAJ6UURrvUfw4LvI9iFi+CtY1wc1QdRnKwmVTlHLRyTmHUYvWsTFj9jK/hAhPsHfTHDXHO6tFTQjg476qEqgogeEu9uE7oxy8Dqjh/8hXnyTWFvcyZidZz+mlGuEboS/sUXlDZhyFxtK4k5G7/A+m80lb7b+M3Z+/BGX84YyfcA0+mv49yKWoovOPEzdZZHVaO+C0SihKhzcRQdP7vLGxilr3/pLiG/8O8hJRjHOcAfP8NcHOOE7CNnFxn9MX1xxEm9xNmxhH9xHtF5jOOrC8Ifc2P37vPXZezy/qGgFhowObhTRcj6hr05ZDzW57JBnDsp1CWIfpQ0nCdzuGvbbFpFa4rCFNhJRLPGSKc3NtylyiV/+FLeeo2VMWSsqCgorSRpwVYnnODidTUbGklfHCJ1ROg7zoqbKatyWQIs1srrk9HLED58JvrrZp1mcY9MxtplimobaNAQGEALH93Ec8BC40qHlwNCf49zY4vLw3+O6eIXk8ozm8imL8TmTPEf7AU0Q0jgzWsmU9voX/NFrv8po+IvcLnrIiWJy8ZLF/IJRKTm/mnGVpmwmGVkZUhdzXhfniPtbnA0ecrrs8ujyx6hasFGcEvQKPkol/vIBodtDPn6PUeeavx++zrf7fW5uHfCus0m3ttxzA/7+SPOzlxOeR4LfT2/SG/vs1pKfsUcgBFvFmEPzhL3wBnfWJbnq8ETBxxmopaZZNOBZauPSpqFFhXQTMqn5eNQiVSM2haRepFTqc4r+DR5WS7zZMZ+YYz6u75A9WlB2NqjmE/Q8pZtluC0QQUIUxzRVjpu7MCsQZcJ6r8DdCrjUEdXzJdYswfGgVlAXSG2wRoNoVgwWCSCgbqDUIAzWlyvYf1mDaTC2RkiNlQq3X/LJHcHPojuYz7uI9AWOrkGdYqRmHiieeutsuAP+Z298zq9/84TnLYfr93Y5/VxiinrVL5iVXUzY1UIT18F2fWQSYIsaLRMcA2pZI1qnfHH7myTrf55oOEL3P4HxBFOVOIlGXKeYSYqeu+QfhxRuC3F/Dcs64qRGJEuMEoiqQcyvsaOniOgc7+4A2nfR44rJR9f80hsjmhtHfFK6eMkWXn4PcRJRVynVUmM6AWKwCUGM9BL01RUim8IQrO/DvA1FDpmDrS2of72MUX+2/WFyASYCsQ4EuEnI8YnivzzOObmsaLeGvP3nfok3Hj5kfW+P0cUT7l79iL/dMbybpmSe4ePC5UXtQGGw7mqmICqNLY7hd/8vjMUEaWukHmHtjFZQM+wPaIU+X+mn/MpNwWuv32Lj4T2cQZ+iXOOk+QpJ5x7hxY8J49+gyUuOq3POC01HzziIcm4dCh7sSzbtGW65pPI93Drgi3CHcDggcEOm4iZLXfJ8IcEcEm92uH17jWzjJsdiRjJ+yYfTDnk6wWtmqLIkQBCVFpudsUg9JqJNGd8k6dwF/S5ua8JQlcQdxa53wYtlh+f2gIlToFTFxInRHRelSyK/oj+fc1kFPNEQy5qjrsf2wKddl7iLmkkZMwxrXjfP2Qlc/sB2OQ8VM3fOyXXGmejz3Pbol1OMX0IjVhNAzwVfImqDsStyYuy6eO2ArKzRhcAqiXAFouUirI82Na5nkIGHHHbx2yHDUPJwILm30cXd6HDUHdEbpfzwY58zU/JPEsOoBOFZgsjFIL4kNgvW44hv9iXXOTzOfW51XXrUnPktRmaHwutShxdsxj7YBpqa9YHkzQMY9nrEBzfx7v5VrLeOcvs4MkLhItwjTAgLYSniCh9F2FTcu3mGE/VwuxV2M6ZpPaCq36JJLwicDC0M+kKDDPF3Y6Szw0Td4eSxw4O1lPXmM0zzlI6eME0lVeLRSTcwVUaqIpzONp3tA7yDV2D7PtGv3eXo9n/NzqN30bsVSzVkmm5hakPkxSvV5NSgxjOqk89xgxi3e8jOL/8q2+0Cr79D5Rxiqt/BVu9x7b9F3PoqS+8+blCxfrfBr/4Ye2L44vRVJp1vElSG/OInmGXB9tHXkf4mG/MUN7C8PKtpbMi2heFmm9r1mC0ueLksqY2DaQRGaQKh8Ifb7OaSEotsMpxSEi+f0dpsE2d3GFaXFE5DKQxFnmD0BCMDdFNQ5EtU0yDKApMoVHJF168oHJdl7lAUJS0KslKSFIbzEs4X1+x88kNCajyVILIJBk3SODiVpuUb/NBDeiulq6NrWipnyz/GP3qNy52/yfjCZ/TyXcpshDIZji2IG0XWlKSLGYUXINcjzoe/xvDsAbtFQsue88l4zmj8OW01o5/mTCZnxOMZZ3XChlOy7cyIvJzJic9J0mY6f0E1m9OPXcJXD3m3+y3cx4+pphes5R+xZj5mVD7EvRZEbwV0vZgys/yxE/EP5VtU2RX67CUXlz56XXPZgkHgM8i+IB74zON1iqGh3SzYHnSQ4i6HqYdQ73OxeEFWNivmiVehNyMSZx/TBIj5nK3LMVGY0G1bSkfzTE3pzh8TDkJS69HKlrTGp7xWvsss9vlo3AOvQM9KEj/AbwdoazDK4U71kjKYU6+t+A35wKfZF7AQiDQFZRH2y/MoQLisBpdmZY8RtsF+6XAGB2uC1QbTqtWXf6FBWpTj8Q+dA+rr72DOX0U8/xj0MSYwKy6JY5k1GkLJzw8m5A/bfPrqd/nx8i7dRzMOz05JypLaQumALgWQYYRFhG1sr4ddRtAYZJNjVUqqCn46NzwbL9G9NQb9X8FZ/4xQf0LVFTCIsBsz5OlL7Ow54nSE5ftgT5GtX8YUDjZ5iagrRJnCNMWffI5nXyLXvoaIuqik5vLT3+bZ8CnOz/1tvDuvUBdd1EhhRgVqdobIznGmNTZah2ADTI3UFfY8g8BFqAA7LzHTBCddQpX+y3/1/w2qJBuz0e4SRhFHcc2fP1jyziubHL5+F39vB2U6jIsHTOKvIYtr2vF/hQ4vGc0mPMlTXDVnx8m5sae5f+hxGM4JqlNMo4hdl4+cQ+reFt1Om9nykMRJOZnUfNHsELS22bm1Qb1zwGnLxb16xMejhqskwanH6FojkcS1xJuOmaSGSeOR9g5I2vcwrSvi7AuGuiIKJevemMu55rG6yUj6RDZhphzc/hqeVyLQbKspi1Lw1Egy3bDWMdwYxMSO5pZOmSYZyDWOygseeClrzZDPtWXu5VwlJzwp24R1hw2vReZMEf6qwcdxIFjBlLEWgyCQDl4ckAtLU1psLbFCImMJboARLkKs1NK218HvxbQChwcdycOtAe3BgI2tKw7ynKefWD65UPwkr/mkXKkgg9j5crAgsAZCz+cbg4AAw0dzjzgKuO/DEy9mZoaciYDMl/S60HMFeZkRRZaHNySHayHx5g2Cu78G3dfQMka6HSwuxjlE+G+TAQsaPFHiFHC0fYoTCtyFh2g3NPFDGvsmaXZJ3IwQkUszSqiTmM6+jxvtU6lXePyiy25asiGPcZIntDhmmQg8JWiX60gsRaGpgy36W3u4e4c4G/eR3z5k5+A3WHv/v6UJFbkrOS9epS5rQreFNZZifkk9q2lOPqQxgjCK6H3lexy1nhHevE/DOo0QOMnfY7b+kDJ6QB1+lUq4rN10CJrfwb+44PTlLqP1X2AwjahmJ1RXx2ysPSB4vUVreI7ttljMck7yHr3SYbfn4q2vc312zVmaMK8t2khMbRCqIuysEzk+ghmuqZF1SpBc0emURNUOvVyRUFA4mmVVoPIZWkwxWlEWS+qqQEgf20jyNKElMkTLMq59lmWDaTIaLZksUka15UWxwHz2Ibtbu7Q9cNIxRhcU1qXKFV3XEAQSEfiIIMDRDYGu2NRntLdj0lv/PuPiHlfPPyddvkTXCdYWRCanKivSdMFcukRtn/Pdb9JPvsPDC8MmL3mcpJxcP8XPzuiXNZPFJfH5FcsyRV/k3HITWr059STj2dUas9mEYjrGtZb+UZ8v1r/D+fMp5sdLBvJ32Vr8iPPdIfNFTHNPsvxqi4mQPNbwd+QdRrWiuf59xvUcO+ogehXnYUz7/IK9GObdHnRC8BoO24ZYvkKiOlT2BWfnHzBqLCQVhgaxYUlaO2jVRSclvcklm+UnxIGm43pcMuPFEo5aC5abMeEopTWfsDd9yXpe80fzIVYpjNWUZcGi5aC9Bt1o1suMoXzOqF8RrAmW3ZhSSpj62NEMWaT/7Jxa/LN+AaO/NMZorFUIoVZbCeMBEmEVlgakwUqDkIL3vQHvLm+jr38Onqew/BQbNNRhjfQ1tlIce/DK+oLodc2zN17jh8E7pCPLrcfPWJQJpbbUUlDXAuoSg0b4IbI9WLlDGoOT1Vg1QYuSLxYBo8mEmeMxCL+Bs7mPX74HcYIetLHrJfLiDC4fwyRDfPgh1pwhb/wStj7ALo8RdYasUpiVuONnBMEj5NoW0u1hqgHN45/yM/27mKNfwr/9N9DLGHO+gR1XqOkZNj3HmSzgsoeJtrDSR9oaZlPsMkA4XVg6mGmGXCTIcrliRP1rVH/mUMFqBbbC1uBqg3/5EcuzS55ez/iP/6P/JYd7e3z68Wf8o9/5If/u3/pr/OHnv8vbhz/h13+54i/MDE9fCP731zHHi5UyQ8gV1E+oBpH+FHv8IcL3MF9CfohjCNsYP2Rv/4C//AsBX3t4iD76Gzzr3qKYLggfnTFfDAjaDjhraLuNTN8lLzxaXsPrwwkPNl0GB7/I2r4gKn9GNZW0Z9eoecxp9DZL2cUtxtjGkM0WzBKDiNbJ8iHZfI/TUtJkKSdPp1zOBaEv2fUCdoB1ndOrzomanA3TpitCisRnnJ1yLAa8NvDY7EywYpOm7LHmHpONZ4xSj9PKQUaCdlLjGIVOPJ6WbZKipmNLXusExO46Z6qL1j6ZmdGVSzyxxNnKOOwI/sI44/vFkB+pCmUTPJuSXEsa6dNuraKSjRGrxj8tcYSLcgTS8XDdNh4+jqxZ6gTbGNx2RBD5OLrGuB5IDxl18do92kZxf8vh26++hhk+5P1onUflU5zlz7gMPuRrRwseZoY/sCHbvZA3uh6ObRiYJYs64NoNMdEaR9GSqarw2y1c5RDWFen4Gq0qJAEmDAiLCQNH8dq2ZPvmNvL2A5IHf5MmOgKd0pgOnhEErBzWCys4zQyFjdiToDtdMGtEoqKz28Y1OYJDHCVWiQRHMhl/wfXoM8LNB6SvPsAvpmTvPWeRlCw7e+xvBHjawatd4tYVMuhhPBdlSzabT8EdIsULlPpFKrtN3v0q2Su3ydYu0O196nlDNhsjfQ/VC3GqEre4oGzm9M0I319nLYyRra+S7N6gXnuL04VEOre4semSzW4yX7aYBIZ6GNDpfYW7+0945cP/hvAkYZGcc6ng0UXCmgebt+6xKWBvLUO0Auz47zNfLpFRzFa7RRAsGW5eIRdLkmDOx6nECS1e5FMEa9iOIg4kxu+gCaiMTy76DJfPCOpTcEK0yqiyBcKWJE5MbjQWRWkr6mRMkEwIRUllLKNacp7VVFlFHbqcK1iUGbPSpyqumDx9n7PhJpt+TV8X4Pk0SuI7GYGURFKuYrd+h6AqWPdGtDcblts/zzQfUJ1/TLk8YZrkFI3B0wZpSpQylKnGeg4pO/jPLW9FP2Tfvk+xt8PSPaKcjKjXIhab+9TzjNb8hHmW0zNThp2G5yYgn8z4evNHJCLgBTXTQtItYh4WT9mYfcjb2QW77QVXuc/i2Zju5c+46d8iDtfIbZ8fX3tUn5W4tUJ5AWp8gVzMUZ0u3ppgf1DR9m5Q0OMs6xBWc9KoxPUFh8WMcatHlm8j5ks6aoG1iuVinaZxCcqcvr1mMZCI3hr9sibWDZ/OBuRWcty7wfWZ4kH3CQdmQuzNMMpj16YsciiWAm1r6s0Y668Tm5zdjTHP92/RPj3jVGuWsxhaLWzfQl6ALdDWIs2X3nhWemEjXeDL/+fCfJlkltAYMA1WmJWCTlqQFi08ymf7MNpCZE8QyRO0mOJ4CmqBDgVImEmXD0RMsnyb4cU3yKv7PAz+gP3uJ2RuyYmKeE7ISLk4TYVrLJGuySLN1UaE0C1EYqFYoETF9aigfH6N6Z+C1+VN6SNNzXOdcybbiNYu9u4WLA7Q6SVyqrE/eQ67n0PRx2ZnCFNhtcGJc3zpIv2IusjwxRLHONSN5o8/A3YtX98OePpwwNVHDSLVEIOoV5BJsThG2pfYwGADiRQ1qEfoRCNLF1svMM0CW/9bUOO/SAkTo/2ATm+D7/3cBn/xbY/gzl9ntPFVLhpJ9+OnLF+G2CCg3QpR9iZO+YwqrTAy4H5vzGvrKdvbX6V36xYD733UKEctU/zRC87c13gZ7FOUSzylqZYp82lJ5rcIRJtscYOZjHCaCaOXc56fleA6bPgRN8gZ+BWDakzLJNRNi9vWJysd0tMzfmAdDro3eNA6xwYbKNMjcp+zO5lwknY5r10WUnKjaPByDcJyUnVZljm2WfBK6LDn9pjZmJGKKPQCV0zZ4RrZn9IfWH5pdM5aMuCPmoCTcoFnE9TC50Ja2nGIby2lcbAGRFHjaIH2PIQUOG6Mj8EXPgubUesKJwoI2j4uFqSD6blIP8btDAmF4LCl+ebDG2zuv82nrRt8qie0+Zhz8QNuHVzwNVPxuAxwopCvDQMiLH2ZoEvDKTH462y2Nfv1nCyMcCJoVYZqPmWWCkQDYdSGcsqwXnB/W3L7sE94dEjx6v+Y5fAbYGsaGyCVj4/Al5YMyVVpuWw8doyPHwuUaOMh6A86eN1v4th1sOvEzZQy9Bgl50yW71HIDvn9r+OGFvv5FySPf8BUHqHuusRSosuQDe+aLU9gwwBlDZgL0I9w/ENM8waleYs8uElx+L8gDb5H426gTED6/BotHVpdD19K3GJMUY6JzIRY+qxFbdrhXfLNt8m2v8O1bTHLn3N772s06gbpyTZz15AOBMftO9y5MebGJ7+HuTxl8tOCqdvm0biiXhR0tw7Y2nHpBzFu3EIU75KcnFG4AWvrbQbtkvWNa9rFnEU04feFpfQNceRQR33QEa1NDxP1sTKiNhW5HKCKJWF6jONKjHGo8wzdLCndmKWxaNOgaMjLErfICESDEg2TMuQ8VyzzGreBifG4LApmhUOSFuSnn3Dy4ha7632GaknoCrRx8URJ4GhC4RE4Ia7XwpOGnrxm2J1i9n+Va3mX/HxENXvMMlmS1hpRaRzTYExJnq64IJUaUj6PeJA+4bD+KZ1N+LT7NvlsRmkrirUtskIQjk8o8xynmrG7ljNzPZ4uDPern/COlDwWlvNKEZYltydnHI6f8rp+wavdKQs0k+M+NnjGG/WA9V7AWv9VfjwWzJ9L/IspVasDk2PE4kNodbFDn41+yV5/QMI6p3VElWkKd0arDevLnNK3PI4P0KMRrTwj8FKWyRplGSLThqG+pm7l1N0urnIY1iXTesD3n/u8tzXgvfEud3if3WjGwEvxTcOBrZhWlqx2VmnSNQmdTaQV7AUnqJvrtI81KWNG0wgd9BBrIcxzqJdoaxDGfslWW1lbhO+tzC/CIqTFCBcpXGgUqBr+VF+74ixYV1CNN+EntxDNBLF4ijEXyKLBDS1Ny8EVlsxKXuDyXw0O2L56gAl/jj17wmHnCVJfcNb4HBNzon1s3eBqTaBXS5DzYZvG9JB5gFokoGvGc8vyxRRVnJM5mvuRQ1dILqspT92Q2htgbwwRa/uY+UtkpeCjK+zsk1VSc3EBerYCzHol/obF1TFN3UCxBBXiWsNHJwb7keXuQw/vlS4fiz4iW0JrAbXAFAabXeIk11hXYyMHEdQ4+hiVWmTuIOoCW08xdYK16l/lE/zP1Z85VFhZBxtsvsRcwsyvmedzbG2p0oQsSXGlg+8FxGGPfe8NzivJ5sGH9Lbn9JYGfVygG4F1BQ4Cqw04ZqXuqGsQEVJabBDhBRbH8RkcHPC3fvVXefj1t3kc7jO9jLj+WYFUz7gx+xltd5tQS8rRM6YvP+HRScKzss/WrW327vbo9BV+fwO7fkS9aFOW5xjznNguWctHTIVDYkpGiwnXdYLjdVCVIitGXCxnfFAWzMsRermgG/r4wsGxEtmyhEFBUbU5aSKsI9h359hyTDo95czb5NRdYyzXaDULBtbj7lrIt7qnnF/D96ebXAqPrtB4LthqwUJLup7DzcCyGxsmpOypGePaZVT42LDDUyEJu23uh1OeT0se1YpnjSBxGgKtsLVlLn1cPLSjkdas7iMdifYcpJH4QUjfl9zruNi64jMcJmXERq/NXqAJsdTS4yz3WFqHqEp40I+JN97iJ/UB7gkUTkZfRPzoE/j8NODTzi61HXPYlXxz2KM73MKYBtmMMElB5oT02y4d4/Bmy9LtBVRGIPOcm45mW+YMpM+GP6cjR+juEXt3bpK+/jcYH/0cx2LIVSHYqLp415qTosHbCNiPHeTCUs8MeDBtO0yXDVUDne2QjegtBoFDowRhGyJraM+vCMuIta6L1xL4SxeTZ4j0Y57PBbl8h7wfEDc1MKRpfxXrxlBpCukhWy1cKfCjFkp2MIVFOTCfRFxd9qGZY5oForrGj4YkSuJ6At3ZZDxd0rT2GbZa7K716PW7CBNSXFqC6zOicJ98+HNcnizR8wtMdoHafshyu835xs9x8PUPuP/hOTMdQmV5MTljEm+wTG8wDGPWdvpEagGyZtbpoBS0Nw5o9t/Bvau4v/MBfzP6bX7rvWPyWuFryWxcUOWCuDNAuz389JRFk3Mx28PtOswqmFSaqsrwzBItDIukZFyDdVxqQuoiJ0Kz1Vpd0ZRFSZVLhGpIGslJ4lNVlg035+4wY7t5wuxkB2drCz/2CYM2oSiodcDE9eloQ896tKxL23XpeC7N5ne5Vg+ZXMxI0lOcpsZWmuWiwGkKfKmoLESiprQBOplTXX7I1sFj2rccmr3vUE96zNIFSSXIZcQrVcbOIOV9a6lySeoGXM4M0kwoDmPiQZvtWDCfulw2gp57xS/dHPHtg0tk5xXqCUwvJ6wHj1BOw+TFH5IP7vHqeMp09oLfzlxqswH1GY4+o+uOWAt2WO7ucrJ5m16uaNkAWeV8IH0SeYM70WfUzpxhfs1ca17bm1AEHWazES8nM74dXxHfdPnHZ7chd7ndrvlOf8azRpEwRuUx/ctzyqbGDiIm7QFbZck7eyXfnzssnmQ0NsN1twjknIEzJ5Mxh32HqRdSFj5yZNCMEDgreJrLavOgV+R14Uis64DnrRz1rICPFoFVK0I71Z8wDuxK9iOclc5xkWHSj1e9g16CLLG6XgGV8LC+i8gss+uS00c+y/IK/JBdlXJ7p6DjzHhZxPjTTcIkZFck3Pbn9DuazzqK36wOycuNlWFmWSCbGa0kZzk+Ji+HTKxHp6vpdBUdPaGfN5RNREEPOgeIcAMzucIZfYxOfgvhHSCNADdGeDFuHEN3h0q5YFpYLTHza1Q6g3MP8xuPeXF/SfFzQ+xrd7HqC4RcYk0LZ5ZgXbHi2DgVxC1sGIMBR6SYcoIMKmxWr6BS/7b+B5fvSpz+Gn/+57/NL//KLzAf7vOi2GD5T0uW1TUHy5/Q0xG+7MHkgunpz7g8vuSzeZtqvcv2qzHDjZyws47cekijOtT1S0p1grt2zMZixFk9IPVqdDrjJJljPB8M1MuESfaYR6pmUc4olyNCKxj0PaR1EaEkiiq09rjUAan12PNydvSM4/EFz+s+V3u72NYmsk5ZN5atuMPXOs9JJ9f85HrAZ2qNthB0HRAmp240rnB52NLcakEuaobmFK0ET0qP1LZBwgd+i6/1l0wWU75Qiiel5Joa15E4dclcuFQmQMkVw8OpaowFHQRgwPMDYs/lVmRYsxVPHMkxIVG7y82OpGVLXNfjvPQYNz6yLrkRC25sPeBz/xWOryKWOqEXupydevzxc8lP2lu0S0vcMnyzF7K/sb8yTjRjTL6kVQX0uj7toOFeS2BbDlG7g55XrDtzbnk5PddhzR+z4b+kjofcuHMbff8XOX3tf8R5uMPz0iXWHsOp5WpakHQ9DoYurQLqqYHGkPQ98rJmmUEwcFjr32EzuAtGIB1B7G7jZ3O2iwV934OOJCpdTFGg02e05w5Z/ZCyfZPAc/FKj3r7FUzYQzSWUoFtdZEORFGM9lrYSqAdTbZ0uBhtUKUFwszR+RmBF5A2GjfqINt90jRn6u3SDi3rgwHdYZ/QD0gnBpYLhllBc+d/wnQGi+sr5PzH6P591NYGZzuvc/SVb3Lb/pD1xee81G0u59c8m9XMljtsDyM2DzZp+eDNxyRBiyR3GKx1kUffRD74G6wfPuKvtH+P8Ecf8mKU4bsu5bxmnlS0Bz2Uv0arWFLYMZfTXdrbLrZxGJWavK4QzRxPNkyKmqvCUONg3YiiypBNzWZsiB1JU1SU2Yrt1RjNaephrCQwJV/tlRwEGfrifa7kKwQtiYjX8SwYHK69CM8aBtahZV0CaehKgVh/wHX4XSZXltn0KdQFrrJki4K6LImpKSUERqEdgS0yitELut4PWDu6RB99D7u4RVq9z2JRkC5rhknF2+0Fj6RiMoLE8ckqwXy+4GDNZf3GOhttS3rtMzY+fjPhK2sTfv3gJZ2NbZpsi/nFGLf6nH6vy/n5j6lUxcZc8EujF/xWmpA1fdAhsrwgtNesDzdx1rf5bPc2bt2hBbSLkpcq4jy4wU1vhgkL1ssLiqrmZndKfxfmk4yn8+ccFEu+cX/Jf7e8Q3Lq0W5L3uol6E7Bs7JkrKF7PQFxTrEpmPba7CnNO2sFHwwE0y9yRDqnFh3Cqk3fpOiupRfFhF7BuOjBNMLJr9FugHD9VerZWIS2WAzCEeBKrOsiHGeldvblygyjANcitIAsw6oGYe0K/opFFAp7+RxjL3FUipApqAZt1coeEa7MO/k05/y5IGdJ2H+Gv1yy2a852phyq/LpLSR2HtO2FXejGTtxwazf4zc45DTbxYg2MjWIakaUKdTsitJ8Ti5nXEUZIjL4XsawekGatylsGx1uINZ7mGSOvP4EHn0folPQweoExO8gPR+nvUmjJI01OEZCklAvLhG+xP7hgovHv0f7F3zsw7vY5gzJEuggdYJVFdaRWFGBL6DdRQuBM68x5RgRlFhZI2yJsPpf4Qv8z9efnVSAFatfL1cRTVuuoixS8H/9P/+f2Frb55Wv/zzf/Ku/yNGW4fCXf558fEBxPWGYJehGo/QqOivlihSMNuAIxJfaDSnU6g7XdTF4LLtfIf7lv8bg5+/xea25/uELRi/eZTpxcPo+CzekG2Vs6Rdw/WPM1XvEc0Wf17C8wge8wtOdB7yy1iUWISN7RNX9hH54Ezf/CJ01OHXOh1dLPj1JaCT03ZLQ1hRVRj7LGBcVlVJ4wiN0LX1piFyfImhzVhd0i5wb0nLhdJipmMN6SVvN2AlCvGVGOxDc6ghuDrfYXL9JbD/g1o3n3D4b8WhmKIylKQ3njSJoKZTs0wiXzypJu9XC6ZX4c0MvkIwcn5e5T9nsMckqJnWKq0f4WUTkukhrqc2Kk1AYWOWSBdZ3EMJZAZTCmP21Ife2B9zwNdl8QdRKyYqG/uaAoS9XQ45ixvZFxmU+pXb7HK21UPMXPL5cTZ2L7QNulJ9jHr+HXlSUlUNdBvxPbxl+vVszjQSXTsnxDC4IaEcRrcDjFVcyaAn8tuaLieSsF7DTG/Cgt+Th3Rhv/x1EMqK6CjC3f51Z73vUk4hOYggtmHTJ1eN3WZ5dMR+8zXRzl6GeEugZVgbMjEXOTvHDGH9+hN7eYNkSCAN5sPost4Iu/r3XuXJfwXMaYpWRlJb6hs9mfU6kKkrdQ3uHiFbCXG6iXAeXgiwvMc0WQewQWoGpLI7WTGaKF6czRqdPaNmCWvgoYWnVS7r1M2RrjabOyZZj6grWtIPyBuT9V3CiHvLqmJCGQu1QzELOn35EVlxz6EyI7Axrv8J56y5P7v9veZX/Fvdc4V3NebAhieVL3gh91vdbqN59hNNHn36Kd3JOa90hHb7BVN+l1g1iIDl8u89f9n+T5eVjZsLlLM+oqyX5LKAmpacvmXgVnLU4dQLOTmsm1wvWVUZf5BjXRdWaxaIhxSHHx1WKrmPYDCVroYcbLdhyGyaBpdGCnaDCupp+YNjqBlSu4Xp8Qem2EO4G0neRdEis5npZ09UlPQw7rZpuy+L0XSbdt/liInny/AkiWRC7HrVpkCga21DjUSPR0oBeRfKfV5I/6Gzz4PC7/GH4Nh9FC2RVEo8+IGgEb9245rXXHI6+cGiOFaUPXSdH5hWBslyoLZ7QYWpripFL2PH54v6bbL76l3ijekrXecZGfU04SGE3pZP9Ac8vUnaE4s6W5eVowcw8QrdnKBqGaw6dXodr5w5iFPJSzfCbgofqmtvGZTHVzDCcmE281hX1fMm7SRe8NfyoIg5nxHszqu0j5KhCH39BteNj10PmwQY/KToI54gbDyXXSU2VeVSuhx+3KIMGJWIi8z4Df8Z5EtOiwhkWzJYhd1qX7LTgZnPCz7YsTxYhduYjfIUREtsIhDQYC1K4WC9AeKvNg2gabOiDCCApwBVY62LLbAUqEgAaYSRWlAg1BQ3GKqRtALU6uay/HFhUDUoo3JmlDp/wTNZU8wV1r0VrV3Ab0JeWjecJt5s531m/wt21uKHP7704JL9WiMWKiu25ik1TMbMzsvSCugp4lFXQjaB9iOxICDOoF1AJDDGy08aaXWRyjc1PwA+RdhNrV++g6zl4YQsVu2h3TtUt8bZ8nE5JMfuY0R/8DgQ95IP/eLXRUMsV1b5poDxHBC5EfUQQg9tZ3XsODNRXoBawtF++uv+2/odW7hwQfvXf5/DX3uLlsEf+/hUvn/6A5emEIv5/svff0bYl6UEn+IvY/nh37bvP2zSVplyWUamq5CWkRqCmaRDQRTPdDDP0ANOLWasdqNcwrWGm6e6BphsamNbM4FFjBAIklVCVSmWzstK/fP56c+7x52xvIuaPc1/lU+q9rFTKpITOb624+55w+9sR5+zv27EjvqgzcyU1u2DJ38Trf43i8OsYoy5N/zyTzlk21eMcNd7HpY0WS3aVMJkwqL5MRXep8iL+SOCKgBv9mNc2x/STgppTUCmm5EVENvUZhDF+liGUoFopUZOKqgmZ3aBPwXCWcUXGFIbglaLERRQymbJuSIwIzLzgVNXiUt1jbeU5alYVEd3hwtGQm13oZw4ySzgMJHbZJ6UJhsNmJlCGx2MNjfJzGqEmoMSdWNPLllDhPmE8ISmGuLGDox0Mo0DlBUIp4lwgmHtJVJaB1hIpJBgWS602V9bbXK67MBthlCLO1CaISp2NhoMAPHxWj2Z0J2P6usSldpuG6nHnFuzgETdXqdcSxN1fIt87wmiXGEWST3Qs/vRaBh7sWxnHUc43AgvL8Sg5HhuljPUNg3Kp4Cg2MUsmrWaLM17Ms5cUldNnke45sts9uPAxxms/QhCuYx3D6aRAqIzh1nXGd16na55jdOpJ2kZINeuD0IylhzHeQ6ocd+0cYnWVoFWZb3NlC8ZoSqaHt3GOyfllIlPTUCFxmhCkHtXeEYYakxWSQK5hlhUz2SEULrabE04n5FkbwyxRlhqdzJ0IBgFs7U453N+FWRfLdAlROGZMI93CrnbIMfBnQyZBTMUqU4gSUfU8un0aNe1TCo/x7VWmwxr9wx22N++w5k5opV2S/Fniyjl+Yf1PcPkDF1i+s4scKNabI1bMLletb3B+rQHNi+CepxhtYN65RdVN0GuPcySuEmVVtGvSuFbhO406w7tfYpKbdFXKbjolmSn86Bg7P8Y3JmwfKaa1NqOZYu9gSin26RDimIqiMAhmMaNCEmKjC4VHTt2ElbrD+SKgTsjI1UwiWLZTPFNi6ITTdQfpuhxN+3TNHvap9flyB8MlExaHkcYIJrSLnGaRcbkqMbyMoP0Em1GH17e2mR4e0bQEobKQukCplFBKYm1TGPF8gJuccZryi4ZHfOZ7OWx9mn+Z1ihwcXpfR2Z3uVgN+NTHYi6Oa6SvT/GLnNDICIqAprYJ0jZv6CYDkTIbWyjTpNla5eX3fYKPyy716SatZIpVdLHP1qkUX2HrOCHPK1xcyrk8zDHTmyjvmMSKqVQNOk2Taekc0XgZlUzYV4pr8SFn7ZjygUFeRNwrljFKPTCOuROakLQpOaAcn+XqMf5aDdswUZtbpBHkdYe8vMQrRQk/O8/p81PCxGLoG1RMA7dcY2Z7hEYVw9xkRYzoFVAMLErVgHHssD474Hy9xFoyYLvZ5QVXkA9qmEaCcgU6my+JUoChDZRpz+0F00AkGdqUUCohZuncR5M00UaMUAVIUPM3GGiRQT5BqABV5AiZzx0S5grSBAwHRE4e5oipxujvsB1CMRF8SBjYa202XNATgX0noDad8anqEWuncl5vJHxxsM7eEMRgBpGGoqBRKAwm9ONjdKbYGwcc1F1UdQ3p2Ug7QqUBJAKt6wjXRTdXEFOFnhwiDBvpttCYcye2lolne1glhbJ8knKOWNJ4TolEHeB/4y6pHiG/7TPojdMQ1hGiQGcKPdlCmAWUagjHAbsK2kJXR9AaoNUY4WtU8FvPZnj7mQrfJEPnb67b0EqjTc3hIOTw+Bxfmbb5xtY2z3lrFI99mM32C3zs6JDOqz0CJedvzpWGJAel516ELYHQYr7uNlcQZmhtUzR+AOPUp3ijV7B5+6ssv/RPGXZ3GOY2j8eCNVfRLAeUkhySI6qtKVVlUDMmGLLLzuwpjOICuT/leNAjDCGLLnM8tDgcRRjJjOFwi3v7XcJMcb5hUbUEw1lOkocolVA1UkpoCuFgGRbrTkEhDAaBom0UPHG6z+os4vO3OyTlNme9nHNWzLIcoWSDDywdcWkpwKg/hmF5CPtJZKWELE1Ywkf5A47upByk63RFjQAbspxcWByMaxxPaixbU3wtOPJhTInDe3X+TXYaL9eUGZBZEBVgSBPDyjELUMXJNm9SIKUEJdGYVGtLrDSXOG0bnE565EbOpFknblUZiAq9LKNhCnS5QWP9CDsacGPm8gZVLthDrIEiNM4QHgwIjU3W7R67ssk48Tiz7PGRj8Fq3EXP2gxWnuSp9DpX/BGmGuGIkPNnCzotFy/e5H13Ql70P0KlNmT1g09x84N/GORVTsevUBsNKfQ1ss1jyBPceIpleOz3drh3+w2mg130na9h1Vc5c65Bw43p+g6plCyLPhKHdLTPKL2EsMrYlkRaHkalit1oYTslnETi25o7s4LZlkfcMzEdjQgg3c/JdINGDjIeklZWyXQF8hzVDxDNKkmWYWCQAztb2xzfeYnhcRdjbY00mxKnOWm5ibQ89GCfOAnIoz4dHdLxPLxSCak05qiPEXYhSMjDLm8UpxnuvYZHQHr6Ala5iZocwS2FTlKilU9hc0w6fJ2V8yGPr0n0+sc4bLyfIHcoxQErlRirERCuPUkoV9HxCJVmYFcxSx3c09/OrneNbDLECrdIVYGYHTMJZzTdiFZVMTzeZ3NacHe/SzGb8FQjodNRSEfgzjKyIiLJDLQIsbSkaUnaFpwrKZyWhTYMokQSJTmtWpWa7RIUAYchjAKYTI7xMxNPKJyowCnXsJXBJXPMIE0Jhx79WLAuHOT6BVLjEuPjGcO793DzAbrTIEchXAeDEJ0X2IVCIQAbJS1micVX+2vc7D9G3ynzRJKy6bk08hlu2Sb1VthpfQeXzl/nic4dtmKLzbFHkZSoXWry1eIqO9tdjDRGBXuIaYk35BpnOnVWH/sgtepZ2vUYu3weLvwwHV3Hvf0ix92Mqd0iOJ2Stqr42mN3EBMXBanTIRvFpKNNZpUGxmzKddHFaFY5H21hC4ODcZlRsQ7tmPQoojQ+pHAMmpbPsLHOZrCKrth41WOYBTRFiY+3JPbWgBeOpxy1O0S6gwhHTKOAWWvIrLmMO8m53DEILIejiaZtdSk6LsOeZpL4PLXcZG095eXRWapjxYp3j6Cu8AuXybBATzPMTKGLApmkgETbDtrQCG2gbW+uSdIYkRcnuxkIlNAnux5IMOa+FoQ+cdZ03y+D0t/cqUYXmghN6GsaM0Gu6hjDMWnTZLC8zqTaQK2ZtBszVsY+zinBziV4ZeYS9hxEOkGPJuhsSqmW0XEytq0UEU5hLBEiRAculJdRpWWE0QBr7mBSojC0RtVWQBtI/wihTcg0MhtCllAyTbymyZHpkYsUc6OFvfpt5EUfVU7glkZ9/jYXZz9J49p5XjnVmPtQEjYi8NDKRWcVRGKgcxOZFSgcdHsZpEZmYu54acE7Jrc+ijz/g/Qzlxde3qHxjZ8m3Xmdw1nOSsNmxStoVhOaOkaFMyqlHvlygln1MctHdGeXiJPTiNxlfNzH96ck0Rn8icfXj2cU6Ygk6LGzf8CRH7NcttgowzSCKE5IixBP5thmTq5sTMNiyVbULUE3FdSygsdWZzxjHfOvb9X5YrrCWkuxbGR0zDETbXOpEfCB1UPcxgZmqQXGOYx6BcveobSRotIB4e6Uz2212VJLTLDIC4FBQZBUGG27LBkBSif0YkE/s9g5rPG6zsmKhI46JDDzk5+dxLXmO69JNR8sRAqElIhCoguBV6nTaa2yUXbZSGfYOqZVdkgbZxnS4DgTVI2M1G3jLfdZrx+TD+F60eBJL8YeHkJ2mkTHzPxNTotDVq2MvcyjZAs++pES52p7+INjepUPs14ps967izBiiA44e8pgddWiKscU24ecP7rGtJRw8WKFo+/6owSlj7BSTFjuvIBUV1CHCUVxFzuZYSjJOPHZuvEqvaN7pP5XULfbLJ1eYbmTM4kko9yhY01wdIKe7jDlCrNhG8sSWKaH9jyMehvX7mAxf+a4k0F375h8V5MaM84WVayjlFw7eCzjhSNy22TmllF5DOMYI7EgkqhYY9iSw+MhhzdeoL+/iVep4HplwiAktErI5VXs6ZAkDoj8Po2ky5K7QdW1ME0bOZ3gTQ4R8RAGPe6oMVvdbczh62RrZyiWNyAdk231sdKYoPUM6fnTxP4dvM6Ma4+VaJy6Rr/zSSKjhQoLTtkWZmNM7rkMK8+g45AijxHCBLdJeeUp9tQy4WyI1d1H6QEqmhJGh0xExHI9JZ4pXr55ixvDmPFxn/NeTLOT4pYdvDxH6Zg4ERTEWGiqpkXbKli3oF6b65EsN5lFGSXHoVNtUOQBx6niIIDpdMow2KJugBcXlKp1EB7nmTIxpkQTiYhNeqqOqHVQ3lPMBtDf2ibvHmIu1eczEhwbQ8UYRYqdF6QopLLJLAudS66PV+gdP4UvO2wMwS1Vic2IlSWJKUx2Kj9IqVrm+43/heMsZmvqcDxtcmrF4uurl7n3DYGO9tHpGDdO2Amq3LrpceH9V+k0LtAsW7iFQJz/fuq1p7i4e4Px1j5F1uL9SwVnLZOcDfanOcNpQF7qkKQOycF1AkeT5B53w12sVpkVdZOW8qkHLXbiNtQjimGKfWOArklKKqA4VeP19AxDo0G1PUZNx5QTm42GII0DvrQ/Yeh2iL0NSKcEvRmTYIK9USUdKC6VDZZcg15uUk2HlJYydmPBSjjhwlKHD19M+Reijn61zUW5SbE2ISpKDAIo+glGqhFaIdN0vhOcYaENC1AIw0XbJoQBqBytC6QEJGgxvxdhgObEF0ORQz6f4i8k8xfTWQ4IMqWZBYrOVJMWY8y+RNdSJs0lwuU2gbao1TNWDveoVUwmT2S8bNl0X6kAEXo8Q4c+nhPStE2knYMOkBMgC9GRhGkTXVlHmQ20VYAjEcJARhGi3CDHwBzvzZd85gYinyFlgCkMlluSI6dOQg5NC6f+AXR+FhWHEI9IXj6mlf9zrj77GG+cXmOiQGMiSqX5c0fRwEhNtLKQhUTnJrrRBpEhdYKIHUh2f0uNK7y9o0bEfCoKb8r8zf8LE6v+JMXqJ4lmV7ilBiSpyc6O5Cj4Q/zLYcTK8U9zNwO0ROkCIRTCFPO1tt9shLm3a5GFaC0RQ5ebz+9z7vCrtI6fp65exY5Cgso5ymVJs5lRy32muo2sXaJlxFxoJZwVJjuZxVBWqfgz/MEO0zhHGhFl/w303a9zOLTYjgrG0z5xoqlWGlSqDuZsQKYSAgpsKcgMA8eGqidx61VCUzAbT5lJg+ULl8g6TV7d/Rq2GvGdy1M+7U4wsgwtj0nOPsXKE5dwG5C7S+i4QlGsMMoeZ1RyiRzJUvZZnOnnKQ6gS4NCGuSGgcgiHD3E8GwMckYFWIbCnu4zjfqEFBwqE9Mok6UJkZY4toUoIM1OPJUrEFKiDANZaIRloE0bYRY8t77LU849bNNAZSZx6NGdunwt2CDAZSjL7HuXOdJ14t4R2TSnvgTl2oCgSJhY6+xUlnn86RIff7HPZ3tLND/6I2QXltg7eIlXBgaT7inWV87T/jaLpUaPymzCMG1CdZ2N6fM0n7vOx4IAGfbolv8gB29c4mxDkLeeIi+PKLo3KA7HCMeikibMRJXZ7j3CvbuU9JSrGxaX1hXpyjpFVFCZ7CLMOk7Z48DX7PdgKenT9EZEVoUscyjXMmwtkEUFEeW4QmBv3qK0+zz+URdZXWPsemxu3mCWOHz7RY+6GTIdT7GMMrraIA+OCbKcKApxHJO+n7J3+2Xs2T2qloWgwDJSChmQzmL6jochUrLhARhQcg0818PylvAME5c3iM0eY7vMfmRzcP3nUXrM2bPL1EsukTSY5gXd430c22eXp7DKdbr6LofZNcLKFUoDg/HeiCyaYloJ3XMXyTdOEesaDTJMEVMRISkWynBIcdnZy1BZRpEb9GKNI0KybEZqQ2a4zMKIOwd3GYxDbJGSVHIMUcJCUjZiXAO0qckdm2phsmwmlIWm5Gmq7SVSZSFzsApN2c3pNFyWqCMGBVuzKceziKoxRMUdlDGhsG0KUSGqXMVhSlUFNPMp7WiEct9HrFy8vEfdmKFFQRDkhEWG1hptlpG2QKc5RqGw4gzylEwVhPsJVXosVw22j3fRjmSttky+9gR6MmbYgyws88Szn6KeOjRe22a3l/HV8Gk2B21ktg85XDHH1K0x015I75bJ8con6dodrJqJOt3EWv00U72En11mtfQzDIfwWmSiWEaXqlg1m2h0yFjCaHCMtfMqhV2mKGCQhCh7gGoEODWNO7YJZopseRXl+WR6H7nS4jCu0xueJi2aeNNt8jOnaMwOMKoZV963jHepRPCFY24dHOBlLkUS0TZ8uiYcV8+xlgecPS95o1ihNE1JbUEvKeMaBbeKFAeQS5c4lTf4cOcFBvUSN/wGJUMTnCmT3TlGH01BgTI1SE6WQdoQzBW8yEEX2dwJk3HiHV4y95Uj5kM+WhRgnExvLPK5LwYTpJ47EJUAqSb3c05Nxry/UnCtndC2TXayy7wye4KocLFKEX35Kr/QeZVfFGUOZk+RZQpJDzPrsWEMeayUU3Xmg38yUahpgM4GOEVBGo9g1EfJCpSaCKeG7VpYnktuCBKqWFaBlQqMXKPSFCU0QRaRm2Wk6eLmJuQRhVBkogz1EmpdIAa3iOMv8Gx1h82z/y790gby2EXHS4ixhdyKob+JdjKU6SBUhqSGMmzUUoCM3V8/7f47gVmF0RszfunWl9m493UqxQu4ycHct8qyR7NT0DQDitAiaJ6h4iSsdg5YKaqMCsHUqODminx/j8l0RmYklJND3L0vEu4GvJIYjKcT/DDCsyrU63UsNUFnPjOdIoXAkgaGIWg5Bl7NJi/XGM5GHCch1soa3sY53tj5RYb+iE+sFnzX8oh6kqGBuKmoPX2N+lKHvLKEyivIdImheh9jq2Bs1anJlyjLn8LayelFVQLTJhcWBhGoAKwIxxZ0Zxm51JSLKeF+SGhqxkpzLMroIiRIBdIxibUmyXJUUSCKEzvPNOZLh6RAmg6ZgCvtAd9Tf4OymSG0SRKWmPkGz09P0dUVxrrMxDvDHVrAJtNxiNmxuFSe0cm2iM2A7VKZ5HKH7+EW//CmhXfpOdwnvptu+HXujX3u9pdZllfovO8TLF2IaQVHhKHFYek8bnZAqfSLPP2YRdG7S7b+ad7Y/hCeZSFX10lKLtZ0n2L/cyjDppxnJMIhGs6Ybr+GEQ4531R84HwMyx0Kq4oTbdPSUCq18cOcOwMDL52xXApw3ApZ7mDaVQwFlmijshxXGNjdLuXNrzI9uEuWe8TC5F4wYL+f8L4zHS7XJ0STGUqZGPU1snju2HuWmxgiJhEut2+9ijm4SYkYyygjyXCskCiaMZ7YmKUaxbhLGgfU6y6ua+KWW9h2nUp6j8LYJDAtel6NnesvMeluc/ZMnZW6RyYlkbY4Gh6T6zGqepak+T4GVpc70TLD0jXOZRVGNwLSfEYRjxlcWMFc+zSzwqCaWTimQTkbogwDLUyUWeK4X3A4TCnnmlFuUOQheeaTGimZ4RAUcG93h/1hAllEIHMEJgYWZRlQMhQlS4JngrZZJaNqQMnOqbbqCLtCmCpkVWKLhGbLxrXLeFNJf29Gz8+ZyhFn4g5F6FI4FtowGVVOgX2KZtynIhKWg3uYskxs1JBpRp0ZkZOQJoqgyMhRaGGjPAdShVAFplKIPESLnGRoEL0ypHEwZBSFTIqQM50KjUvXiGcCf2ZzmBi8//zTVDstmm9sMt70+Sqn+dr+VXRwHXJYJuKCM2IUVpncep7j1U8yXd/gtKGRGx/BPvURMu9JjuWHaIuf4ux0zI1c0UsaKK+K2awgBn0CkTHwp4iDG6RFRGFUmcQT9IFBUMtYaQbk4YRSNyeoV6Fynjy6RdEqERZ1Xpo1yPIzGL0earlOqWTjlQ9onTnDJ59aI/n6lBdeO0aPY4okpqV9kjxmM2riFTZnmzF5axn3loVpDdlTJQJlcygjXstyqs1VLOMU31u6Se1awvN6g0oIYaXCbMdHbPfQiUJLjbY4cQBrIeIcTTofwMwLEOnJ86BGC4X45v6yMLchxHyHmGLuU0aY84+q0AihQGuyUFOahny/3OZ83eJcWTMpVvlG+EFGqoFyFEe1TW4u1XjR9Xl9+hRRVEcyRORjljjmmhey5pUZygJSAX5I4Q9wkpAi7VPMxmhRBacOXgPLKWF7DpgQiRxhLOFECWZhzgcMNKRZwliaKMvG0Q6iSFEkZMJFuSZqvYRId4jTFzkv9vEf/17GlSfQOy5ENfA15p4Je1to+ijPhkJhCAutT1PURxirCvxbEAfvpRb+ZXyLmQr6gb8n/QygBUq6pE4NcTRGvppzUBYU8ausTr5G3uuxe3SX8dSZbzFCgZQnxqhWoCX6xDmjMA20ATLKKYoj5N2foKfO8jX5Mj9YusMHq0fYXoXVyioV6xROGmHGR9TtlMy+RHDqE1RK+zi9VykdBNSKe9QOhwgKlLYJc0kw7FJM7iF6Jn5sMS4ybMPjlJvRzBWZSqirkNRMMY2C40Ri2S5116Q/C9lLM5ws5NqSwUVnRnTngN1Bg+z8Nc4922PF7zGVVWZnzlE+92Hi5lPEqkNUePg6od/12T4O2PUFd1uXaDTaXBXHaHlMSUf0chOdaLTW+DnMMk1XSPpJQtmBmogYJQXSLMiTgtiUSGXNB2gMQRYLRKYRmvnDFgKpBSiNKgr8acA35DreuU8yutThUiPjtHFEZfgq7ckRS9f7fPmWBXmbg15OWhjkTgl7yaa0kaEmZXK5Sl2UybcE/6T8HLWVr3Nx3eDjay4lZTHNaojsiEulTS4Ji3qyip6sMQtP4/Z3qLWuo6p19p/4ixRiRGf2CmKsYfOrjLznYOqRWR41f5dGPiUtnWFGxutHx3z13j4i93nidIeVD3+SyGlw5GvuiCadqiZ3O4hCcbj3Gl2lca+5rLsWnr+JPwuxjEvgRcSZh4ozjqYB072XcUb7tOJ9RK3MG3d3uX33Hk7DZWn5I1xSR+R5SrPVZBycJdM5k+EeIz/Ask327mxhhLs0XJPEKDOMYsbKZDSzqDGjkt1Ceg5+kCFjuHSuQa2+gk0ERomgdoUjucqtSPPy4TGqSEA6BK2rNBstCGJ297u8ujtl7K3S6k2giEnv5cyGNwnCjA0n59bBmOvBBMuu0bm5RKLXeKam+dCVGpVSCauxjE4K8qzAdRuUixG3ej1yMjydYagIhGCSCjanJmGWkcxCmrKg5UrK5CA1qdSkjofpFiSezd20zNUix7A0QifkpkVur5BSZhz5jHODQZBi1Q1qSxUyJdBHNoN0SBgULGkXQ9tUYgPTVLijGTYRFU+ybkw51+hRlJpEgSKfHGM7ZeJYo8IhRpFQSEGmHZRlIQGj0Cgp0MZ82DOdBUy2v4RVbpHNppSiKUbjLKF9hX6yidobYR8fsrd+jWllhcDNGOYh6kaXC8UdduOCfqKony5YWl7hoj8gCvZ4eXPIslWhVrNRKx/hXLaCLUFPIa09wahcR45v0M4PUc4KVgpahIwSgfT3wIjJxkNUplG5xhAFPV0iFm28aIiVR4i9DEsXBJlEHOQIyyA9OkRlXYJajKw9xU6jxM8Wkvf1n6W0dA737EtY2Sbr00P8ckaNjIO8Qf7KLsdFwB1lcWWljK4P8WcpS/0+fbvE3WMHqSQbVs6fXt3nYDnis92LfMQz+LJTJzfOIlsu+u7X8MZb6KkixkHmJkUeQBEjVIaSGsNN0aaBLAyYjxkAGq0VIJBiPmtBmBIS0EqhFHPfBYUGrVBKY6U5T+kxn740ZXTqOV7TKfuxhT2KKYWam5HLZ/1rpPEZitJZxNhBTG5jiT2eO93lysaYRtVl5tRQWYweDxF+gJF18co5ifIRSQDCQYYtlNNClFrIqoltmAjHwmo76GEJteODr7CsnEzlRI7GNDwILRjtEssDCscFr4qua1zrPJk744vheSZnz2NsXEHN3kCLI1AueH10fh2R9KFUQ+PNt+wMMlQOuub9euv4f7vp/XOSX+jx1eotSsYtvqexwzk3Z910Cd1VvKKGmQxxSDFNj7jzB8k6Y0r+TdztI2pZDzn4IiVDoZVJrG1Cf4g13kSOpiR+iVFekGmD81XNChEyS6jqiKrMqHspk0SSSJtGySHJM147GmPmU1Ydl6u1GOdowN62xaR5hmsfqnNafAkVSwZrG7hnn4H1b2fIMqmq4yc54yBgp+uzN0y47Z0lW7nMU4zIxZepy5iRUqiT3VBUrpglNhNbMo01hZnTlCn9NAcp0HFKIMDQJgiBNAVZATqZO2DVSs/fDiLnhr3WxFHE3cjlf1v7KMnjP8ozqxan7AHN6XWqsx1+YGvE11+ecSNewh9o8tiioIxsu9irUK2XSfMO0mlTOUj5YvY0tWZK4zGfD54vsQ4EqkESj1mX+zwhuzRUB3fcIcifhaNtmpUtDG/C4OqfYtJapzP8OQq1gf3S55isf4zBtEPi1mmGr1NO7mKUL5EaGVujlC/d3uF4OuJS0+DcBz9BsXqRSai4FQlkqaCEYNfpEO29wp3eNusXPdbLZRrxMeGkhy6fQpbXSYSPSDNGkaK39zpiuE3F38b1OgwGfV7cvkk062FWP04JMPwtqq06RVjga4MoiegOJpiuxfh4RH/3DS5WcnK7gp8VBKrgOHCx4zGNfAfT8UiKjHiS01qqUq0u4dkGQgek5TX6dpWtNOalg5SBv40UinHpLBtL5zGSnMFwwmv3jtnNazSOU4Q3RGxrhlu77A5jpqdbDA56fGM294zfurOBdDp08PiexyxkrUG5VqUQHrYSmEGbmnmd28MDuuRIXWAWAYbQZEqyMzMRQjGeBZSyjHbJoCELLCnJpCKxLXAMpKO5Z9axp3C5HIGOUVKQW01w1pmpGcNCkKcZxLCxUiKzHdR4QqCPOfAzTmc2Lg5hYuGYGmcW4akM14Fls+Bi5RCv8T5GmUU2HGAIhbAaqNSHyMcwIdUWaeqCqTELjSEAAZkBKimY7r+Kmh0QZQX2eB/PblO4jzGczeazmHqb3NZtVhrfxrElia1DBluas/mX6AUpm7HidDWhebHFKT8CDnh9Z592soSVRUxa76eVXmPVFUhfksk1ZqefJI4PaU2vE7ktxmkNQ2bM8phkNqaCTx6NSeNjkhxQBTo1uWV1YJpRUiOMXoQnHKJc4x8opCdI0ymEN0mcCWnpCuWKxS94FQ6On+Rs4yns1S7G5CVWD44palPKUcqxUyG+MSZPB9yqxjxRW+bp1hE7UYJ9nKO9hM3EJSugIw3+nbPHlD92zD+ZLfPBoypbHYub8jSyvYpuvoF9/BrWJCQsLIRyUHGCLmaIKEFJE+kkYGukMBER821tefOpU4r5Um5MCblAF8WJvSBPZjjOX6Jqo2AjCfm9yyHelQ/zqr3BdqLJhyntWcxRbPHTszP4fol0soQZLqP7h4h0xOX2iA+uHNLpmEjH4VWRwGQKsxTp9/BMn9ByKdIYUbgIp45y2uhSC1kpIVzwTA+xNEXmTYrNHOGHSJVBXjAwBZZjg/IQwxFpfofEFkivhvYsjNUVrFrEi8kae/I08vRHKcZ76OI2VCW6otFiG/wuonDRZm3+AibKETFoxwDbgvi9Ub8P41sufxAPi5MCIRR68Ao6/Nuog68QeyZbpX1GwSuE/QN0koKh0Ml8qquwxdyzp5TzHQaERAsD4RiUrRQpC4IkoJh9Hnlnia31Eneu2KizmpIY8+n4qzj6DOiCWI4pPJ9q24XSKkF+jkNKHLsJM9NCmmPWVE4tDemHmn44wVfQ1COuGgnrRoWw0aG+6nDW6DNOE46lAW4ZHQe4jknbEcRJzGA4oVnN+cBGmSsrJbQxYJwmzKgwjNbpW8tka2PeyH6IzYs/yrX2BhVyrGDEwf4x93YOmezdZL9/xPHYZyLWeKPi8NrUZV27pEnGIAjwc8EkVahYU/US0iRHUtBp29SdjDQ2SJCUbEUqDFJn3p55WsyXjiDnHlcNjTDNk+lDEsuxEGnE9PVd/tX0FL2nL/D0lbOcPety1hjx2MUdmsXf4UP+LR4bvsgz9YK7YZNf1G0GyuVO7MAoxqfMJEsY7exSMU0mre9gcO0SP9eqM9g94vxkh2utKZc2oLZW5WjtLO2D16nkPu7TFxgtP8WefIJ7u3V66gynzn2cpe7nCXo3mBQldK1CsxFSKedM0xYTltmcHfH65sv0j3ZxXJvIOk0QVohnCb3jbV7cVSi3jJsNMXWCPD4mJ2S0doq0UaJtacq1nKlrMIo0ZjTEyqcEu/dwgkPOl3wibfJikHC0/UsEx10G0TVef+llbLVJUL5AXr0A8QGpbMD4GD3uMss16uh1NmoOVm5xECpGyZjjccp0NKHZLFFvlmkGLuFkzJIjsMxlpFsmynImeQk/09zYj7lz8xa3Xn+F3CzhyYQ132Z5qUFmjBjtXye++wY6zhh7K/RnCbOoT1kE9GyfCx2L8tEhd28ckBYFy60GK6U6+rHTHK58HwY2ZxttUlIiGWPbkuWaxY2dkLhI8SyXtEhwioRJnOKnCnROQ2a0HJNGq0xdFARKcOBL9mMXqhHjzKMxDShZBpn0yC1NQoUiKpiJKv3E5DhIMTV4QRmn+iTjeI+hjAiZUS4S8ihASQclQ8qWxNIZ5BGptCnXM9yNK8yaz3B8Z8osOERnU0gm6CRE2BJRGIg0R+YSo2RTmAajJEdkgsLIAZ+YGDvzaaUzOs6UtqpytHWH1f51CjWjmPTI9sFYqWFmivX6hFriM65UGBsWg52Qg7SFZ7QxT1mkoUN2+0Varqa6NCM02hSzHvLSFbJmzIuOzS19mVJTYGSwlJkMrTEHQjLu+ljjAbnVpJASkjGkOYqMQJqIaUCQJHh2xJIIqZ6qcmfgkY/HsDL/fdjdHfTEpYhvs91ZJrHWuSrvYMuI3bhKnLeQbg8pSiRFTAWLsLtLNRrwgfKM9592OfXUebZeD7lVKoitJcr3QlryEHPFYrJxhtdLf5R0uMXr5QmjsIPhx5DXyU+/n8uPV2mLKV+8I8m3U2QeIWzQpQyJgRAu2igjogKKYK4jDAnm/N40965ToF2BkRugCigEOlUIK5tvV6c0Tq6wDJjVFP/gwgUOj9ZZ2bvL2fE+lu2zbwmy0Tr6FY0uzXdb0dkY2YjYXK1we2UJx6hQKgziQYHOD0AppJVhORl2lpBkY2RRQicaZUQkwwmiXMYsu5gyQ7sRod1GqC5ifEBJJcjcnXsOF3VEaRWlZ8hkgghBH2uEUUCphGcZ9HIojkYw8uDoHF7vefJ6SO6uIBp1iMdonSOzAB2l6DxFBDHa+a3zxuG3Azp9Fbm1x6jT4NUnTX74CQFOwrPJq3j5FKk9cj0idg1KTYHVWCdWaxznJbpuj5lRRVkhdRGyrHOCKOUwGDPONZYKuSAGdEyLWekMpeUap+pTjF7AzVCT2yW8QiOVpO0YlHTG/nAGMuOJZcnTKx1KlZDJeMxU24yzZY6zc6Rn9ujNzvGljf+EM2evsWS4eMmYyaDH7e0eg73bHB9tszce4ydljqrr3M5SVqIaZaWYznwmqWaiIA4yKnaJbVWQZBmdmg21HC0gyF1sG4QWpDgoq0AVQJDNJ4jKk+nI0gBLorTGtCwMCrK9I77+08cMd57m9tXLnLva5qw14dLamLPeP+HJ8RdZPbjHB4oBm7LG1/UyrwiT/bTOeDYm8l2mjsPh9j0qsSAsXyO8+gRfWW+TDEdc7O/xeOmIS80mq2dsjtdPkSUz3MFXqV5YIjnzBLfty3RHZ7nzek7zzH/E2fSYcPKPOYqryMEy5xqKcnVIUa8z0h0O4phXd19nb+c2aZ4Rts4RqTXyQcF40uXOvT7bokVdJSD2KQ37hDOfcW0Vf6XBip2zXMoJqjDNDYzxFIeA8HCbvL/LeWuC25S8HsLO5g38O9eZ2G2uX9+i5e1iaIfq+z7Nkt0jLuqQxNC/R4wkONyikw9piiabs4zjLKDvF/SPx5QcSXO5RstLyWchjoqxO+tYXo1UC+JEksk6tw9yNrd6XH/xa0xjgRQG1igjoInjxMzGbzC9+xXkbMzsVptZZjGaDaEYYsQHRMYy7XGX7quH7ExntCpllpodlperDNe+j75scrrawpEOM3KUOaRTdXBFyvE0pixNMtPBznPCLCOcaAyhcYqUjgOdVpma1BQCdiLYmXkUbkygTcQko5Nm5BWPwshJzTJ+CpG2GKVtjsKQKDWwrJwwfIIkDhkoxdSYIfQMlQSkUR1LBtTLJh4BRp6QAqapqCx30OsfoT91GI53UNkUkY0pogBpaAptItICQYJZstGWZJYq0kyjLIXQIVqluKSUioCrss8FBwb7e5SP97GzPWazKfoAWH8CM1Q0yjGPVY9ILRNVrbIbJIyyEsf5EqdWYpJCYhztYA0GVKtdTA+KaYG4dhpRgbtGzqvVM+h+C68TYOUGHRXwhqU47CvoHjE0HFKrBbM+OkkQRUaIhcgiSFJCM6WhA1aWPPaoMzmI0DKFZgsZHGEFCfnONv3KEql1laXC53zlBbrRKoN0hdP2ANwKKQW2bWHrEXJ0yBWmfGf0BpNrp3ld22zFPr1WFbVt0xj0KDVm5NUKr135vUxfFPTK17mhNrDGBSouUI3HaJ6y+FCpy5f2YXxHIfoKTBCVfD4jCgtllkDFEE+BYu5vz5Bzu4G5w0dtgyzmPhlQoDOFYL5ltZYCRyocqchdzRfO1PnZ4ttZvrnL6cNjmmKPzI7J8zXyr9sIMUGXQRYjpDljfMXic6dOo7wmjcJkGDhQdE8cJSpML8ERBmk+nW8skClUmJJNpki7gl13MbDQ7SmJVyc3UvAPKfk+IjUwihKh3Ee0S2gCyMYYqUsxlPMZYo7GM5aYGSbh8Qylcxicw757HaPyCrFxAVGvoaU7n8CRR3MnllmMiDKQc6fXv5V4hz4V5qNH4ptHhcoCIEbqMSQvIaRNYUX4yYhCZXPHjGk2NxgBpTVCMn+7rkEZIDyDjVaJp00QYcbONOVOZhDqGdq9zPMX38/d9S9w24WV0iEf2u9ijiVZ5RrJte8h9xJGR4JodIwKhuSZh9IVhpaHrUYYyYz9WcC2bxGzQmXd46IxIA4sukhqVpt+BoVIqVuCJIu46E2pVcpYRsyX7kbEqkLYusTsYotOtMtRL2Vr4nJQaCamReReYlRqk/Q/QGtQp1UcESmbpP8GgxdfoDsaYMZ3qPbHkEla3IOhRBGjiJBhwXJWMEIQxwUkkpmdok2HVs0jsw1uxilhkEAKXklQaINCM1+/XBRoaSAlKCEQwkS61nyNpAIDkyJKsUdvUARH7E1vs7R7gWz5DP2Ny6Tve5xm5QdZfd/PcaqYcm14kw/eO2Zjq8ovBiH2SNCWUyazQ653JVYQM5Z1VN6CyYDhBogrDtYzzzK+ZPPV6ikODky+ccPm8VoZZ+Ma0alPEoUrcJSytP0aS6bADTuMD/ZJpgOG/m3Wz9Wprqwya3yUu4e3uHWww/bONsPuEbqIKFkmDTvESN7AmIS0R3t8uHeXV/xl6raiUZakaUIqfZanW5ixReiWKbw64XRCqnwyJDYJpeiQsgnlikc6naDufRU18klijdF9Bb8yJK/ssDy6S9GuUZYK7CmFqViup9SiA6yVIeXGCsPDTfqbsBNr8jhFRymZahBHHgOnhI4HWGtLLBkROgnpFgYjcvzeLr0bX6e/t0tweBdZwPm2jdirMCiZTAOf7uCIyWRI20hRUUhpNsQtIixDYEdlMneN9bZFU8y4l6Rs9wystomXhUw2b1JpDZk6FbJoRpAkhHIVVWkiXYvcjxCORRpblB2BChSGSqk6inWz4ExZk9VsKrlAxRHBtMBqlLjVuMr29SM+WDV4asmDJMN0SqRK4s8SgmSXSeZwmEhyaVAepJyKb7IdG7walSjMMktlgWFIlNIkWpKbJSQZKp6SCtDaJC0/yVgvMRhdpzfooeMZOvXRGpQyUdJCmwpD5piGxLdtBqEgSzIcS+K4Fkks8YwYx5SUnCqWmNAOb7NR2UcIizgfI8ceKxvnMU6t0zssMZ11WakKmkWFaDTiVDlC1SvcCipUBodUqgcEScpavYe1vEbhvcGuscwX288yiCWnQpuZUzAyjhkLixtuC2Nyi/LodSb9IToXCJVDlkGRzo37iQ9EaJVReDAp2xzGTYpGGxl3UaP5tMBl18CrCiZRj6tpSmvaYyQN4pUV6iGo4RYjUaB0jDAUnlNQaVZYq0ZkawaxU+cHVxRfXqrxs18rYfcFz9gh55yQ66N13Bc9Pnlmi/8t71PbmlGjx4vWKdKRjyFjamWD9Q88i3X6HNkXXka8/jW0IRH1Fjg19CxAzFLINGDMtwSxTRASLcXcj4JSCGGibInIT3SKVnMnvnK+ZtLRJhtGAisWZ62rdIprXM8CRuKQnhuxazYp6k3E9QPE3lfQZYlsKJJ2hb3gQ4gtE2SBtjNkEaKdKYZpkkU2WW5wqg7bpkJNBWQFsojRKiGNQvTExjETFCHGSkx2wYT6Etmwj51PkAnoUYwyBXgXKHKJSAzoDZDFNvGSydZAgutBMYOwhxgP6YxfIVi9w8j+fpTlIJ06mCY6ysHJYAYqNhC+9euu5P9tZqWS089nCGOV7VPv5+uXPKSeMOmM+M7BAZXjNkQe6vKPUCx7RMOCYXeM8I9RqUBpk4B1es4ATw2ZBj63pwV+2sZuCU47Q3SUc5QKpF0lUi6JTqhbEeVUs2HMeKZtUS6ZbB+EfD2ysJfX6V68QMPqwmjM7b7FQaIYeprQOcW09L1Mg3VKow1W+mOktgnDA0avfpnuzgFxuos33KMdCJpCYc5eY6BSDBmTRilLiSLUECbzlxA+OYZjYnkl3IrJ3UISJwFpEeKWBRgGmdIIFDrP0Yj5HvKGQAgbYZlI28RwNKa0KKICI9xHbg0Y+rvsHF3CvHWW/tIZwqefYVD7ftqXYenML3EpPOLZrU2u3j2kFZ/GH7TpMECobd7Ya2CNx+R5hbRYRbw8YrYvia7YlC9eIrhyhVudVb4al/nGyzauvcvFpTNMz34vmXGe8MhmaecWzXBANV4nijbxZ2OmvXuU8wm1Rou8+RR7s03euNdle7/P/t42eRxg2dAoaeziHsY4xB3OeHb8MmmvjBYOSzUQaU6gcpaCu1T9GnHDIyudIUgh8/eJhcSQEifosUxIveJRTBNE9w2yXkyexBT+FLWXM15JeCzeI9mqI5dW8IpjEq9Gu15Qyno80drHtBwc3edr+33uzSySNKfwIzKvTFzMmHp10njIUtWjY4Q4KmE8CzjKFdFgQPf6Fzne38U/vEkwjjjXMKl2Y8b7bbAqHPV69EddykVMWUQk04h2MkWpjGoCqWqxtlRlzb7D3WzK4SQjVC4fX3IIDnZgHBAYFolXwR/3iHUH323hVEskY5+aZ+ArG8+OEZmmKFLKDrRcuGTHGPU2psowVUg01CBshmfPcuNeRKcY8MFzHq4WOLgoYTKNFP7kgFnq0E0txoUGw+GJ7ZuMqPKKb9KnwrqX4zoWudJkClLDxbIkRRwickWWarR3jol1kdHU57h/QOJPEYmPVhlaWihpoEyJUCmGSElth0FqEQUhQkPJMUDZWNOEVknhmWUcJ6Tkv8QZ8y71CgREuIlJNTpg/VST7b5kOO2xak1ZqbZoHcecNn3KNYMt8zTq8JAl9xiNSc2+x8ZajbzcZWh+ipfdb+O69btYjl06VkjX3CIh43qpTbBXojH4Er1RlyLKEBrIM8gTKBSiUBAcg1YURkFaM7kVV8jra4j6DD2boXNBVUo26iZHxYz1IuXSbEpRCA6G55AYrA13icKAfCYwpcLKBKWaR50ybkcwbJh8wPK49O05f+7VNaIdi2sq4cnymGGyzFeut/iufECQzzjqxjwWvs4tr0Hs58hhjLuSceqJi1SvPc6w3MX4yhdQsQCvimy00FGOmMbzHaO0AYYCW6LlfFbVfJOADCkMtCURSs4X5GuNLjIw5kshTAyWtKbeDnGqK3x0+By3U5s3VJeoNGPbc/FrdYQq0Luvos0C2RDknZxu9gQcWAg0B1aOKWO0MUW4ChEa+JHH6ZqJsnPCsUDHGlmkoDLyKEQHHp5UiHiKPBOhN8oor03Sl3jRAFkUMG5TOCnCXkORIlWCmGaIyV10M+XQs9CHCiETtHGMMa3gDe7SrP0MO94nUUYLUa6BBeSgwwAC0KlA+zZkD3v1/97xjgcV4Je7QRBCzZ1oZCE6C+eevqMCpRTCAYWaT8k/KSdOtiLVWs3X3NomjaUazyxV2EgNhsLhmjnCjHIGRsEFw6cUPsehVITRVX7y1AF/vPxVnj48pGVOqZgR8dEWRnyBsmdxPDPxM4HQPuOeQyBylvwjrMExYqLp5jUib4nLTolzzSHPVhLq6Yu80XUZWRZJGnCxY3CtfZbMLiOjG0jfpx25HBY1GtYyLXbZ353w2tgi0x5mVuVl/XHW9BTfCDgnNlkev0buz8j3voQ72yGJ6txNFDUnZFlaHCQGDdvELVUxc4WXTVkqYiapSS40DS/jbMmkG0vuzhz0OCRPI6TK0YnBLLMQWiEo0NZ8B5NKGc47AsuwGRsuh4meO9uRgiROyQvQIkelBeHkLn6qqR/eY/P4DtODq8TlGudP/xCXH/9eHn/uRVZe/js8Jw5Ix4IXrDXi+hqDUY9RFhHqgMQPYdanVF3mg2sf4wP172Soz3Mr6NAMfNLrP4O3/Tp/q/4E4vBxnrlT4tTeL5IP9sgbHc69/wIU99gfHdONQ/Zmh6ysuhw5pxgGNne2/zXpzkvUu1N6MbSFYL1i49guAQ5VO6C1UsPNPdzuHrX2ClpKJiPwXMl6U1CRIbPYIqCKhZhv1ZakeMrnlKupy4Q4UVSKXdbTLbYiDyur4tkW4TTmsHOJJWebeLhFtV7HFgV+YTNhg6y6whOdDVq1DMse0b5xk82ZRy5NpAlShbSLAGKNrTOaQtB3PsgsdtnsDhhGY2bJAXK8Q9/vcTSZcKGsaTWWmYUjor3bHI0H3DzoMRqOMeseFVlwqWlxwQ3RRUJuZ3jSpFkSfLyW0ptClA6IHIU0TvGB5Xvk5Zxu/x5+bjKILPaGU47iFgeJC/kIbIcICylKQIwQOW3H5lo9ZaMtmekcq4AohXNezqDeYjeu0gp3MG2Dor7Gih1jOCUCIC8SsCb4PYPJtEShU7QOiFWF7WGF/cMEt8hxqw1M2yXJMpLAJzYdsC1M6eJLUJYkUQ1Gw4TJuEecxKhczfc2NiQFNgUGhdRzBcR8/+o8k2RBNF+3b7s4SYLWI7JSha4a0mtVaGHiF0sIq4xTjimMMUd+zGvtD3FY2matcUzr2atwdJnOYEa1phjFdbxRHzsaEzsl2tUe4uwG6n2/j0K2sZJV1roCu5fQLVLuDlNmscvrqURs3eHU8Hn2iwETJWEyYO6QYD7bS0mB1HqubGRGbhskiYM87GO1NdqpcyW4wwV3n/efzdCnT9GbWPzgkwqn02Cw6+OsH/J4s8JNIbixbTLLYvxZTNPMOOVZtGLJY5g83hmzt3SGf1o8RVX2+UTwZT791D6/1DzNY/sRv8v7KYwnP8j//uwGW8sD/tduhbwrEO4AO4uoRSkVa4XWyirJNZM8GyB3b0GcgldG6fl2YkLFaCHmvnQQCC3RWmOIDNNQOEQYpiJIBFk6n4MqDDl/8yAgLXICWaakP8KFaIWfEwlfCa+R3zgGO0DYbYrIwXRMhM4gHOCsSKLqVfShgYiGIDNwc3RFYBgOhTSR0xT/MCGvWKhyDRFY6KBA5DlaC8AgUzlSTrBEjlsViPo1MttFnrpKkQ5Qhz56liPlGGGcRUfroMZo7aAzgZxYIDXa6SONbXJZw1wJSFom+ekO6FXEnQSdZYi6AaU6wqyBnSFEinGn++uj2X+H8P5azGu4nPF8mlGVhOfopmX+sVVmevmX+B73HqtpzEo1Jhkek4xaVNwyQWAySTVKxGSjiHuWpJ0OcIebOKOMvcAkr5zjklvnbG2fqyVom7c4OErZNaoMjZwnGibvX+kg3RWE3qadTVCyxrFwyNUKzcqEtDfjztCgm1rYlsdW8Rgv8UHgkCX7iGX/DpY/Iu9dp95/gSJ2eDl2QSZcdBWjzGYiU9xymZIBeZHRzhNUChMtsZyCs2WFEJqXooI7aU4RhVCkCAXRzAaYG9SmRlhQsjUbrqBpmgSGy0EhSXIwXIs0zyiKAiUSFCnm9C7TyCQbHzE5vk482OeFSovaysd435UPcOm5Ay7s/n2u2l8h24afN2pE9RWKbMBx6BOQEobHqHCEaR1wqfQEn6j9EJ51mTvRKZojyLdfoHXz5/hXznn+cflZLh2d5rHhDcTeDfZMg9ZTj+F5Q4537nCYFOz2jsgdg559ieNig839lzi++/PUul2cKVSUplWr0Cy7RNqlYsQsN22aukOht5BuE69WZzTQSGGw1BY0vYw0LRhSA21iiRQRx1h5zKrM6ZRjROEwSfqcVte5G5qItELVKEMUcFCscaWdw2yTvCRxbYc40gRZk5mzxuXTK5yr+CT5Eet3XkccWKTYGIZCY9EoUrxkjFYpHWwS5yK7qsnxyGdv9Bq+ClD9e8z8AXvTKZVoytLZDgUxh0eb+Erzxs4uO/0xS47Etiw6ruDxjoGd+2Reiis1VcfmE42Ee13NYRyh1D4z3eax+j5OO2IYNugHbfwoZ2eW0Z/Z3EpaxOk+U9clwkQIDy0ihIgpmwaXaoLH2prEVnPP9UqynhSUKy6BWKU+uU1NF0TuEqsNA8cUxJZHmofgBCTjKeNZlVmmSFIfLQyOkhZ39wrSIMZpu1hemUJpsjAkNqaYysPGISAjtyGTFSYzi9HggCj2SdIciUQYDkpY5NgoUaAMg1waKGVQ5BZJEmIECVG7gq1t8I8orArTdMytlQzHkVSDJlO7hPB6SEZMpge8Vvsu9qohyvsl1i5a7JW/k0r/iyzld4l0CzEU1IIJAYpVW+EuaYonfxfKvYLIV2kNHM7spczyjJuTiGnoslkIDo7GnD/8EpNki4GAwvchj9FSILRGS4C502Otcwy7YKbK0Isxiz0Kc5VVOeYKN3hiLefMlQYvRzW+ey3k3JUSh12TUqnHfq3Jtk75+g0HPw4Z+CmminisUqHiCS4qk2dqEeZKyE9WP8CkYvHByZf4/WfusX3NQuyu83vEFzh9vs1q4yN8pBXw03sRLx0vI+IR6Ih67ONok06zzNHFp0n9IdwJ5zMutIUSDqKYILJw7lcBidJze2F+08qxjByLBNvISU1BGANazp05SgVSk6iMRBmMjcdYi59mpAK+rDbwNy9SFCC9BiqvI8V4vtw+OsCpFaTNU6hxDXHQA1KElVNUFYY194NAnJIdpRyVIWm1EUEZ7StEGt93BUihJanysfIQp5wiTrWIl04hOxdQKqAYDtE9AzEYYZRaiOg0FEeQR+hCInwDYVhgTZH2HkXpJrrioq6kROsNKNYQ9xwYFVDR6HIFWa2AlaHNDDkbI1L5m61235Z3PKjwoLPG+xFKK9DJfImEng8gYFjz/cqLAv1Wj5QahGHMPbfX6jy9LPmD1jGNLORopUzu2nxqmGJUh1w89xqN5QAhG3Szb8Pv/zC/sPbdDK9d56PVMeu9X6Lci7CdJQa9iCCMcGwLlfWYTGPyMkjLoFweszyICY01Ws0O62sdrJJDyc6x9r9GxTaZGJLS+hmWVpeJZYopEkpK89TSgA8EM0JiRENgD+BsdcjvEyamKWk2XmHZv0h7llMYK3i6j5t2sWQPvZ5T8YbUtne5mLVBSHrDDDE2wO4QWRb91KNmjqi7CUvaQDgeZtWkUpEc7E9QxxEFGgxwSgJLZSRhggZsU7FWtnhqHc45AVc9RVnV+IdDh1EMhiHJhUBJSSpyikwj0GThhGk44UonoOIfYG59lSKtMRs+w1b+3ThP/zFmrsRd/wekY5tkZDM5ztk7ShinGeOswJJgmZple8i5ygFl/1/yi8+Xebn+ET65Oqae7dOMjmi8sM3UOuClkklfPY8ZpXitJ7ja9mhwk6N+wKuHIb1+j+LcMsW4xHD/kMPdMSvawLQDrmRTGo0W5baDrTU6d6B2HvCRoxnW0gp7lVMMw4x6w6fSaGK3N4gMh9E0YJooHLfCKZGwpCdsmEOadQPXikint8jPJxSRye1RTmwrlKnJpmM2ux1UdQmZTZm4dWwBnohxo32CuMLxlTPY6xsMrSdo1n8cb+CjdAVLp0hVkOKRFgaOMClpkP4OA20wOzoiHR/hqBm+lkx6Awy/S2nlNEeyw3iQkozvkvl9/P4OU39CT0LTzFleq7F6+jK1widXKXbNoVyr89yGRez3SLMcxwjw02e563waszCZ9Q/oJwXRYEbWO6I7mhCOR1gSfH9GkBeM8py2gpJQ1GTBalVTLQlIIgLTRZmSsmWgSg0+6OZEDZ+SmeOFDYbly4xkg2Eq2I1SjlRK4B/RiCdccTLsImHXr3C3PyHpjrE8ibTXwSwhCk2UxkyDCUrUaFglvCKkZhrkVoX+ZMThOMD3M/I8x7BNLAsMNEaRzRWRAh1JhCWRIkNkGUWcMzEDGkozQ+KlKa1Sk9PuM5xtHFKfvsREFLxunufFzKbajXjt3qsIEVGpbjCxv4/1YkLmlTjtZpxRdxHODCk02g05dzbGclqYaYfQXCHOBfvdHuPDTWY+WL0d4niGHiaUul/HcGYUloYsRuY5SmfzIXZAmBKh5xskiJJLQQURZCgzh0nAx90Z/+F3DfEuX2ZWOkPPfZZhLyS7WmO6/DH0swa6ZPJMJHni9C/wpa98iS9e71POBVdln++7EOBjM1mZ8Xc/8buYhs9x6vWXqL9/yNVzJi9frLPnn+Up+x5/5+Iqd9N/j/eJD+OsPs8gusvp4YS9pSqdrIPn9tGRw79j+3xuOeH6mQ8h+hEq3kWMJgjhI1uSQrgQzkf0xYnPJSEUrqm4WE4520jAg9uxxeaBRTwFIxdoaWCqlFO1hLRWohdoXjJvs5OvkacW3MsQ0SHa7GJoARWNNJvU1S5Puj4virP4aEi684HvKJ9v7+S0MbSHSkYUx1N8I0eUTETgIKYFZiEwpYEgQWmLTE+oVgNsKyURhzSqFSK7ztg6R1HOEIdT8BVqtIsY9CDfQ1gKVAUmCowcudFE+SvIWYo2DuktfQh0BWoXEGaMOnoROZugywnKKEGYQlyQW8a7Vua/E/n9Z3N+0JhwbiNh9eK/wBBtYuujzPq/h+vl70Cff5HnKl0eS3bxbnwd2/1uprOY7jQA6VHC53iyTdcoIcqCaiVhadhlQgdRbnLqzCWqlcvIUpXS6AXc0RRHmcjaOZbXT6G8uc+QCiYbrTJnwylF4hM3FOXMZOzM+IHljBSTVvl1GsUNzh67dP0G7soML+1RUvvIxoSKnVDZ2WJlXCM2y8RBxu5xRm5VCTyTflxCygk1N6GlDc4YZbJSmVrDxJ/5qN6QXAFCYbkGJbcgDUIKpZFS0bYNHl83uVoNOevmXJAuv+Tb/MOuwJTmfCDQMMhkQZFmCO1QJAHT6QS9PGMt3UMe3SSJTLLDq+yG3460fxgl6lRXM6Jjn3zoMAwsRrspozhllBYUoqBsgOtMOFfp0dFf4t7XvsA/Tz7MM+crXFRvYMuY5ec/TxTfYbN2j0A/Ty0doIxl2vUmF4MBfveQ1/qag+177NkGtciDOwEHd7oYIaw6OcuyxxOVEk6nSd0ySFIQ5TV0QyKSFKspGZXWua0czMqE9bKDu3qewq0yHs8YhRMKo8q6k7OcB6wYPZZrirJroKIbNNwRdelxtx/RzzIyR1JEAb1uyovGKlaW0q6klEWJkpniZiFBaHG0sczSqSuMVANvpUv1zquERRUTjVmMyXWJWNmEhcFZTOyox2y6x7AXEh3uYeYjUgmT8ZSst0+1VcJ3Oxz4FnG8R5qEjLv3mM6GGKlHy9Jc7Nh0zj/OsqVQ2QRRs6h2PNzTJb5n0KM/TTGFphSfYdP6Pjy5SjbqcRzcwvdz8qMDBtMpo6MDdAZh4OPnGYM8o1bMt1p3tWSlVNCoGMQ6YiYMIsq40kA5Da5WTNZaM4zQpxMeETSe4NBeZpTZ7CUZh1nGMB7i+cecsXOaOqYflbk9DpkeTxBpgrmygTZLGMohzhIm/hhMaNgVHAQ1HWJ4dSZhyOF4zGSWk4cJwjIwbY0tQOYZQhYoJESgHAMTBSpDRBnTiU/ZglBJZJTTsE3OONc4XXJY0c+TZVPu2qt8Me7QmTnceOkmU52whMtR6TnqxVU27G+w4VSw6SKkj1GPSU2TC2tDvFYdN20wMzZIMTkaBRzu3yKMcoxej8I/JAokld1XMIwDdEnDMEMUGeTZ3IkhgCERer5DgnYkhdOcP+gWMdlMcMbq8SefOuDcB1r4tQvEpScxph3MepejK9+FerpN7KScNeo8cfoF1pa/wOeev41V5NT1jN+ztE+lbjPQPj//8SsMGr+f6PVDnjl1nbOfMhgt2Xy1comPFzOeP5fzP1vfy3r0h7nU3mY7eZHl0Zjj5gzBaZZFjzB1+Wis6NQHfPbcZegn6O7zMJ4hBMh6gdIO2i8wsnh+bQqQCkMqTnk5F+sJtWrBXmFxs2cx6WnI535gdKFYNUPcpmSYV7g13Oa1wiHRNdShxjgaURg9DDbByRB2BREafMDdY9uocyBidNaHPEGGmkIrdKWJVFV0kaFnPsG2BN+ERM3thQRMYSBlMt+xsIhQcsKybTPWFdZLOYVZZuysEDdWwPER44RidIQYRBBughnNBxMmEp0WyJUSKltDHNqQ7uF3lvCtH0WY5xEVH3X3a4jpAFGO0U4VHWlIU5QhUPK36UyFX+as8WSEYW4Xv+lcQ9gGwiuBmSH8nAeHITRzAxrXRpVcyp0Kjz075UO1IZ40uHyxglmrwN0BY+sqwYVv51V7hed1iXa/RuWozn7yHLPLz3DYuMuq2MQ7/Hmso3uEwRp151k8O2I2HWJm68RBi9tBm9P2KuXaiJK7Tlw+zcC08VLwigOioIovPLazMqH1GJ6ekkQ2pr1MyVyn0qlSW4mIlUvox3S5wvL58zzTEVys3KFl9KH+S8Q9H9f+ASpmDcNZRoo2ifwwVM/TbncpWZqgf5v6vS4rMqOdpsR5gZYJhqk51ganHJPdosSeb3I7M/GjKbZMeM5JuVjTdOpwSmvGOdgetOua6vop0jMf5PWsy/X6PVbvThl0NaZhUrElmB6FazIQKVmkEYaBLBKOwhrPO2dJmx6tbMDKMCQbHZC/+lmi6TNUzTb15Amwv8zybMTLA4sgjcjjnJJIaboaablsdFzKbY/DdEp/83OYxitUgjX2iwo3jn3WrC2+q/4i+/uS3dSlUAUXZEA+tqish8wGQw67e5wSA7528BEGyQ3Wjr6KMzrmuFxhYlT53e+bcNHqoVc+RObk9FwP0y4xSQRd0WQ/GjPpH5NHIaqzxCm3heG1mAU+ajqhPBnSciWPtYa062Avb1DUaqjSOrn5bUQpLBf/jO8pvsjrg4wbE8FRajE6PGRwrNmVZSqJ5NPtGRfaLiUjIy0CtrJnkfI8W8OC46LNNOgT5hGeBEkDx3FxjSlLdoTjldgrSrwxauBNt0nDjENZohcVmMrnXNPGkg7dwYzeJGSQzBgVBsk4JY8yztRiPnYKKktljq3TiJZL2U6ZNc5S1ne5sFxi3UxY8kIKJ+Gnhvu8+PJNzi3Z3IhqvDGI+SA7lMQIv3/MZNKn5pgIp2AUxhgqoiMLWlVN1SowDQ9p2YS6wlZSIUWTYZD2IyqioN30KKkxXjGkP9hHZD3KYcGF8Rg9y7ntF/gmmG3NLDV42c/YOQ5QfkQqJaO8QEcJIjcwpSb2fcqWg41gvaqpliymqsVeb0S3t4+c7jMxLMzcpuQZGJ5JNQlxRYHjGERCYCkPrQyGSuJmEfZkQGQKkjRiycx4n1vhY+pFPOdLjM44yOIS7laZ3XsZFS/jOeNlPly7iSufYrZ5g3ZvyNRJeaIWU10pM8lX6ftg6YT20jXs1lMYTkH18AXSqcH63hR//w3COEekXUZ5jDg6Jp8esNduMcolUo1RsmA+dUh/8x6qDAGmRhUOhmuizQzigidklz/6vpjie/8E+96PUD3cou3fYr3coJLB4XFOHNdoK4NmI2Ll7If4PplyNvkss8EQoULMTpnX6k/x2XGVN37+k1yunqfUCJnET5OagpeCY2wr5+6ZT3DtbpV//87nuLL207yRuFzoL3PkxnQrq3w4NHi2khEFBo/rIyalBnfdBpEuY8QKnQ/QZoZy28hWCcQEnY4QuUDr+fVaFjinJJMzJWaWSxbamK7AvJuiJynkBaaXM+tIXqCBN5B8ZXZIL9TIokOh0pO3IBmIgqJSQdirlFN4f2OLTmPM69ESt2cNihMnmGSgUwOdCrAtdBgjhhk6UqjUwc5dXBxEPl+KIqREypQoiVCNJVLrNANTk7kdktkyhVNHLmt0fozwN8E8AGcXlIee1dCTAGGZaNZRroOR7YMzQMwuoK0zyKyEcOvzNw1BgAoTpLARqUaHEcJPfl0U++8UvvMPuQTjJaaXv5OD6nm+oquEUZXlLYv09jWCCxc5WDvibO1f0On+DGr7JylPPSryA6hymWK8z0FcRdqn2T2sUDVPsVEKqZRW8WsbjJ0mKsupxzFxYBGoFsfKYZPLCMtlEg4orBplo41b+yjNJVAqJ049rndjzM538vhVzcXGkA25jai/AsERnvcdCOsKhlfH8CwK40mK7Ckq5Rc5b0mioIu/eZu2TmkFARM9INMJtlkwxSCzDA4ocTuy2MQl9WMyEXLFyXl/qaDahEuOJo6gcDWNkqa52kGe+xhbtuCGeQsZ9Tj8co7WDmVLYFo2ypDYQhLMCoQwMIRmFipeFY/BqqBk5KwMulTSEH37i6R5wUE5p5l/AFP+a07J19nvV5iEEVmaInPFipvimRaVeoXl5RIjo+Dg6GsU+y9RTS4RuyW+OspQ8Tbf3blBPvyX3Jm4xIXFxco+dq+BtV7GSGfc2u1xPrvDnfES/+zFEefHz1Pp3sKwLF7J6jx9ecpzlSNE/Sp5QzByDAq3TkzBiCaHxZTB0YxkdgilGp16Fbu8QlKYxH6IOx5gFzkXOhGnqzO8pVVoLaO8NoX3NJGuYt/6Ch8N/imdwyGvjgV7UZtg1Od67NFNTeLE4COtGU+vlmkaGa5RcByW2LLeh9+dsp2sM4tfYhIO8ATgeIxdj5qR0DJH1EstpobDzVmTZBRhhBF9HPYzSZEccbpS0K5UGE4SujOfceRznOfEk4gkSPEMiydbEU+erbFvLyPrS7TckMRdxmxKOu0X+IFLmro9o+IVfGnW5YVX7nD21JhUuvzsscG1bJMV0aeYDhgNDnHIkNJgGsekWUSJjFpZ07ALbMNAmB6FcNlTdfwMcsMinYIR91n3LCzboGH4TCeHzMYhVqg4M5thjSP8QDMpCqgLlCO4NdG81g3Ixj5CFkzzjFGcIQqJJQVFHJEFLhKTpZJgqQypucTRKGG3e0g02iFBkRYOlUJiVmw8rSglMZZtoQ2JUgWGspjmBkLFeLMxmR0SpCktRpxd8vgeecAyL+Gv9RiIi9SPy0zupXQzxenSDv+e/TxLnTZR7yx9P6QlJ1wopZw6JQmsNoNZhzjJWOmcobS8gVVuUprdoOgHrO9bDLe/wSDNKcIegZgQ9yLs4W16VY+uqKOzfZAZWhfzWQpag9Jow0CbGlVITGGDk6BnmnYw4Y+c3+fi93w7N8//WdrjDPfg63zI8ViTLrujgmFk4GZNyuWEyvJFPvphyUoyYHLzOt3CZ7mhuH72Cj8/7fClr13FKz3N+1olbtc7pKLOvxCHzELF1vmQZX+NH/78Xb791J8nNAw6/XV0HjNoV7gUNfiYlaALl43ZkFXH4YXyOn1jH5EaUEzRsqAo1ZC1CsKM0LMuQil0rkEXCCkotyC55LBfsZmmDmbNxCCDboqKUqTIYVXzWqnCcFzhNXvA5mwfFRRAjk4moCI0+dyfX7WKIxwul4+53Bzwul7h+rTOdOpi6xSjABWCDuVcj6sCpj4AuggxEguHEobKTgY2QgpZUKQJvgNpa41xUieveyThMhl1xJIDeoKI7qGNHWRpByUVImqhZjkiT9C3LqG6LWTeA3GImLXQpdNoXcdQEuEZ6Mls7qtQTpGZiYoC5CxDqOw91cFvRehfMZ1gwYIFCxYsWLBgwYIFCxYsWLDgW/NbazHGggULFixYsGDBggULFixYsOC3DYtBhQULFixYsGDBggULFixYsGDBu2IxqLBgwYIFCxYsWLBgwYIFCxYseFcsBhUWLFiwYMGCBQsWLFiwYMGCBe+KxaDCggULFixYsGDBggULFixYsOBdsRhUWLBgwYIFCxYsWLBgwYIFCxa8KxaDCgsWLFiwYMGCBQsWLFiwYMGCd8ViUGHBggULFixYsGDBggULFixY8K5YDCosWLBgwYIFCxYsWLBgwYIFC94Vi0GFBQsWLFiwYMGCBQsWLFiwYMG7YjGosGDBggULFixYsGDBggULFix4VywGFRZ8S4QQnxFCaCHE595F2XMnZfUj0oUQ4k8KIV4SQoT38wohzv1a5V6wYMGCBQsWLFjw7hBC/MSJTfZj76Lsp07Kbv36S/Ybx29XuRcseK8x32sBFvyO5z8H/sLJ/zHQPfm/EEJ8CvgU8JLW+p++m8qFEM8APwxsaa1/4l1LuWDBggULFixYsOA95dfDNlywYMGvP4uZCgt+o8mAmyfhYfypk+P/GShprVdPwi5zpfHnmQ8KvFueOanjM7+GOhYsWLBgwYIFCxa8c0Lmtt/dX+d6P8Wv3TZ8O36j5F6w4N9qFjMVFvyGorXeB649LE0IsQwsnXz8G1rrhy6RWLBgwYIFCxYsWPDbB63113iE/fdbmd+uci9Y8F6zmKmw4L3Eu/+P1tp/LwVZsGDBggULFixYsGDBggW/ehaDCr8DEULYQog/JYT4khBiLITIhBBdIcTLQoi/KoT46Lco/0NCiF84KesLIb4ihPgDj8j7Kxw13neCA2w9EKcfCD9xkv7nT5L/g7ekvyNHjid1/K8nHz/5kDo+9Zb8Ugjxx4QQnxdCDIUQsRBiUwjxvwghLn2r8z1Chs+dnOszb5Nn6xHy/NgD7SGFEH/mpI8CIcRACPFTQogPP6LOX+Zo6IE+G5302ZeFEH/wHcj/bUKIvy+E2BNCJCfn/awQ4g8IIcQ7OO/3CyH+lRDiWAihhBB/+lud8y31nRZC/CUhxGtCiNlJuC6E+FtCiE8/osxFIcRfF0LcO+nDkRDiF4UQ/zshhPGIMt/sJyFEQwjxF4UQN8Tceej4Edf2cSHEvxBC9IUQ0Unf/MmHtctbzvVDQoh/JoQ4EkKkJ23zz4UQ3/uI/L/MUaoQ4kdPvqODk/gffqftuWDBggULfvMQQjwmhPhrQohb9/WJEOJVIcRfFkJ84CH5nxVC/G0hxO6Jzu0LIX5GCPEjb3OOb9oQQoi1k/PtnuilN05sB/lA/t8nhPjCiSxTIcRPCyGefAfX4goh/usT3Rid6K6/J4S48oj8j3R4+Bad64m5vXPzgXr/vhDi8lvKnBO/CttQCHFFCPHnhBD/Rsxtufjkmr8ihPhPhRAeD+Ht5H4gz6eFEP/4AT1+JIT4J0KI73ibMt+UUQhxRgjxN8SbttWmEOK/FULUHlV+wYLf8mitF+F3UGC+5OVzgD4JChgB+QNxf/8tZT5zEv854L86+b8Axg+U0cCffsj5zt1PfyDuY8AR0Hug7NED4b86OfonadFb0o+A0+/gWo+AyUkd6UPq+NgDeUvAzzwgT/qW64uA3/0u2vt+W3/mbfJsneT51Fvif+wk/v8D/OOT/7O3yJUDv/8hdX7qJH0L+NNv6evigfL/49vI9Rff0r+Tkzruf/57gHyb8/6nD/mO/YrvyNuc/0eYr218sA+GD8iw9ZAyP3iS736Z8Ulf3v/8c0D5bfrpzzJfR6mZOw6dAuOHXNtnTq5H8St/B//DI67HAv72Q9r0wc9/8SHlPsObv7+/zJu/v+HJ8Yff6/vKIizCIizCIvzyAPwn/HLbyj/Rhfc/f+4t+f/jt+jnt9pm/z/AeMh5tk7S/yhw+IBuebDsXznJ+3/nTdth+pZzXX5I3T9xkv7jwJdP/k/eorsC4NsfUvabOvMhafd17v8J+MYDOvdBnT8ALj5Q5jS/CtsQ+PoDdUUn9T1owzwPVH81cp+k/4UH6rhv3zxY748/otz99N99Ios+6YPsLTJZ7/V3dxEW4d2E91yARfhN7nD4Iw8ogT8EuCfxBnAG+D8C/9lbynyGNx/QcuC/BBonaSvAP3rgpt16S9lz92+WD5HlkWkn6T92kv4Tv4brvS/7575Fvr/2gFL744BzEn8F+IUH2uzKr/L89xXnZ94mzxZvP6hwv93/DOCdpF0EfvYkPeQBxXuS/qkHZE6ZD0ysnKQ1gf/2ASX2Bx8i05/izcGe/wion8R7wO/nTcPlrd+V++eNTmT+qw+c1wU23mG7fewBRftvgA8B4iStytxB0//7LWUu8qax8Tng6km8w9xYi0/S/ubb9NMM2AG+j5MBE+DSQ9o0Af7KA9fW4M0HfgU88ZBz/Pcn6beB38fJ4MbJ9fwJ3jTw/sAjvsOzk7r/HG/+/mrA8m/U/WIRFmERFmERfvXh5B5/X8f+I+CxB9JawI8Cf+mBuI/x5oDCP7qvK4EK8F/w5kPrf/mQc23xpq3wJeCpk/gSc3vtvl76z5nbA3/qAf3zJHDjJM8/fEjdP/FA3QHwhzl56GXuCPsF3rQVmm8pe19nbj2k3vs6dwRsAt/L3A6VwCeA3beR6cd4B7Yhc/vjjwFnH4hzgB9i7ohRA3/1IeXeTu5//4F+/StA5yS+zZs2gAb+0EPK3k8bAT8PPPmATP8hb9oo/4f3+vu7CIvwbsJ7LsAi/CZ3OPxPJzet//lXUeYzD9wM/4uHpHvA8Un6H3lL2rn7ZR9S7pFpJ+nvSHG8Q9k/9zZ5zvGmMv/jD0kvAXdO0v+/v8rz31ecn3mbPFu8/aDCo9rd5U1j4G++Je1TD5T9WU4eyN+S5yd48yFXPBDfYP4AGwFPP0LmjzI3UoaA/Yjz/t1fQ7999aSOz/MOR+2Bv3VS5g7znUTemv4f86ZxdekR/ZTeV/QPKf/gtf2NR+R55ST9z70l/vLJeY95xCwb3jRWXnvEd1gD/827bdNFWIRFWIRF+I0PzGel7f1q9CDzh0wN/BIPn43w3/Dm4HLtLWn3bYghJwPOj6j7V+imk/RP8OZLFfstaT/xQNkffUjZDtDnIQMevLNBhfCt+vgk/UfeRqYf49duG55n/uIieKu98Ci5AcHcXtLA33tEvX/3JH2TXzmT8347vsbJi6u3pP+Vk/R/815/hxdhEd5NWPhU+J3H9OS49i7KxsD/8NZIrXXEfOkAzEe9f7vxe5iPjh8Bf/OtiVrrEPh/nHz8veIR6/J/Awl5eLvHwF86+fgjb7OW/8e11voh8f+3k+Ml4OkH4n+E+duRz2qtX35YhVrrLzNXmk3gV6wLPeH/+Yj4t0UIcQ247yvi/6K1zt5BGcFcboD//qTP3srfBPaZGwb/7iOq+lda69fegZg//oj4f3ZyfOvv4I+cnPcf6Pl2qQ/jJ5nPgHhCCPGw32cB/HfvQLYFCxYsWPDe8Z3AKeb37D/7rTILIVrAfR9BP661Lh6S7S8yt8EqwA88oqq/prUePyT+syfHlIfrkC+e1O0wtwcexjbzB+Zfhta6D/z1k4+P0qtvx09qre88JP6nmD9gv51M7xqt9SbwOvOXRs+8w2LPPCDLX3hEnv/65HiON+2Yt/Lfaa2Th8T/05Pjb0c7esGCxaDC70D+1cnxd4u5o7/fK4Rov8Oy17XWwSPS9k+OzV+beO8J7z85fuERyhzmU/ABysDV33iRfhlff5t2//zJscF85P2tZMwNhl+B1vo282UM8GYbwHwaJsB3nDgfemhgvr6RB44PEgEPHZB4B3zk5DjUWn/1HZa5ANRP/v+Fh2XQWivmb0fgl1/vg3z5HZxrqLW+94i0R/0O7rfpf/A27bnH/A0XPLxN75wYcAsWLFiw4Lcu93XYy3q+rfa34lnmg873Z+f9CrTWE+ZLDeDR+uvVR8Qfnxy39EN22jrRjfd1y6NsuM8/4uUEvCnzk0II+xF5HsXzD4s8eZlwX+53bVcKIb77xJnk3RNHmd906sibL1PW32F199u9p7V+/RFy3+RNO+BR/fTQa+a3tx29YAHmey3Agt9ctNafF0L8Oebrsn/oJCCEuAH8NPDXTx42H8bsbaqOT47W2+T5rcrSyfHtlP/eQ/L/ZvF2cj2YtgS89WG3r7VOv0X5NX75Nd1/S146Cd+Kh+UZnBgq74aVk+POr6LMg/K/k358VB/23sG53s3v4H6bVk/Ct+JhbfpOZFuwYMGCBe8tv1oddl8fTR720P8A30p/HT4ivvgW6Q/meZQN907sEIP5A3H3bfK+ld8wu1II8ZeZO8u8T8Z8icj92Y+tk7rL77DKd2IrwryfTvHofnrUNd+/3sWz2YLflixmKvwORGv9f2XugPA/Y75sYQpcY+6t/7oQ4o+8h+K9l7jvtQC/Rbh/X/h/aa3FOwg/8ZA6HjXj4zeDX0s//kbJfb9N/8w7bNPP/SbKtmDBggUL3nuc91qAf1sQQnw//3/2/jzYtyzL68M+a+8z/sY7vHffkPNQlZU1dFV3F00bGujGYgoZIw+EwUYOgjAQVihCNkQYUKAwlmzAirBkGQW2AVmAZIGFjAGBjMzUTdN00+6x5srKOV++6Y6/8Yx7L/+x97n3ZtbLV1nV3VVl9V0Rv/d793emffY+Z++1vuu71gqAgiPkYHiRkMdgX1VvqupNQu4mCCyRb0audMUruZJHyBWo8KtUVPUNVf2zqvrbCWjtjwD/lICQ/nkROfiONvDbK4MH+OnH7PPkI/b/MNLH78ctQvPHbIPHU/Mub3tUu659AzricPzlYwcvw+P641dSvpXrX27/hxnHb7fX/zvdp1dyJVdyJVfy7ZFhvn/mQ+4/rEeliDyOCfmdWr/gw+khjlDZ4LtBfnf8/kuq+r9R1dceEb5x4/0HfQMZ+v1R4YmX5Ts5TldyJd8xuQIVrgRVddEz+t8h0MLGwGe/o40KMtDnv1kU+Zs9x8/F718rIh9E9//N8XtDKEX0YeUsfj/5qI0i8iIhH8Lj5LOPaddvunSdNx6xPSVUavigaw/KwM9d2jTkFfhhESm/Qdt+JeSn4veeiPzgY/e8kNe56OsfedQOImIIWZ3hvff77ZChT3/7t/m6V3IlV3IlV/LtlWEN+x4ReeJD7P/zhHwK8MHr15yLpMjf7vULLnSNx237wjcIt/zlkg+j1w06188/aqOIPMM3nwBy6PexiDwyCaOIfJQQ+nB5/yu5kl8VcgUq/CqTb+C1brmgWH830PCGShU7v8Ln+JuERWqfUHbwPRIN+iGD8998TDLHR8mQOOm/+wHb//iHOMeYUFf6/e3KgT8S//wvHpNE6U98QGWIPxG/v6aqv3Dp979BAE92Cbk3PlBE5Jc9oZCqfgX46fjnvysi3zCeMt7734x//hsfAML8zwiLvRLu8dspfzVe92UR+cOP2/FXok+v5Equ5Equ5Nsm/4gQd2/5EFWQVPWEiwTDfywC4O+XP0ZgPK6B/+qXqZ3fjDwrIr/3/T/GyhWD3vTtWlc/jF63iN+f+oDtf5pv3mH1C4SS1QD/5gfs86fi95tc6DFXciW/KuQKVPjVJ39VRP5jEfltInKeME5EngX+CmHRqoAf/w6177IM2XV/SEQ+8ks8x8dF5Nc+agdVfQv4C/HPPysifyga7APq/PcIiPaWDy4j9EHyXxCMyU+JyH8gIjvxvAcxidC/Gs/7OFkA/46I/BsDc0BEnieUL3yZkNznz37AsVtCeav/aAhpEZEdEfnfA38g7vOnLh+gqsdcAA5/XET+YuwH4vGliPwGEfk/A//8G3XAtyh/hABw/Qbg74vIOXNGRKYi8ntE5P/+vmP+NAEMuQ38PRF5Ke6fi8gfBP5Pcb//SFVf+xVq9yNFVb8E/Pvxzz8vIn9GRM7ZK/GefquI/Kd8+wGPK7mSK7mSK/llkli54I/GP3+viPznsVQyEAxxEfmDUQcY5N8iODe+D/jrw/ogIhMR+Te5cED8WVVd8u2XBfAXReR/IiJJbNv3EPJyXSdUavjz36a2fBjd8B/E7z8sIn9gcKiJyNMi8leA38s3GaoRnRd/Mv75u0Tkzw3V00RkP47nALz8yV9CsuoruZL//xRVvfr8KvoQ6uBq/HjCpLq59FsP/KvvO+b3x20/+pjz/qm4z19+3+/PDud+xDEfuC1uTwmo8NDWhwT0903gyW/inn/s0v0dXzrHD17aZwT8fy7t18a+Gf6ugd/1Lfb5v3fpPBrP62Nf//7YFgV++AP69K8QvPCPalcP/J5HXPOH4/Y3gf/FpT48IRjrw/H/4WPa/SfjMcO+60cc/8YHXfeX4Vn9PbHfh2tt4/j5D7oGoZpJ9b6+bi/9/Q+B8SOO+9G4/fc/pj3f8N54zLtC8Fr9+fc9CwtC2Mblfv4n3+z7d/W5+lx9rj5Xn++uDxfg+DC3r963fv/o+/b/w5f2H9br/tL+/ylgH3GdR+oQl7Z/wzXkg84B/OX4+58hhHUM+tDiUrs2wG98xDk/cM38kGvuB7XpG+qGQEYIO7ysK13u+3/rg9rwjdZ6gnNpOI/j6/WiP/MBxw3bn/2A7c8O+3ynn92rz9XnW/lcMRV+9ckfB/5XwN8nxKFnBGPnNeA/Br5PVf+T71zzLkQD2v/fBv4TApVwl5D46Bm+uZI7/32CMfcGMLl0jvPkiaq6BX4HgSL/4wQDdgS8Bfwl4FOq+re/xVv5o8C/BvwiF0byfw38Zn105YT3ixKSDv0R4MuEMTsF/i7w61T1rz/2YNX/IyH84scI7KSaoBz8PlX91x9z3P+WUMf5LwBfi8eOCWWp/mvCc/QbPkT7vyWJ9/Uy8B8Cr8SfE+ArhDH5uiolqvpfEuiOf5GgYIwIY/nPCBTN36aqm1+pNj9ONOQu+deAHyIoh28RwowKQumxvwP868D/8DvRviu5kiu5kiv55RNV/feA7yXoVm8SjGEFPgf8B8D/8n37/1+BXwP8Z4R1dkIw3v8B8LtV9ffpNxd++cspDcHY/rcJa1dGSET41wl64z/9djXkw+iGGnI7/EsEFufrXDhy/gHwOzVUQftWr/8n4/X/NnBEGKdjwhr+L6nqn3jM4VdyJf+NFVHV73QbruRKruQRIiJ/CvhfA39FVX//N3nsDxNiNN9S1Wd/mZt2JVdyJVdyJVdyJVdyJVdyJVcCXOVUuJIruZIruZIruZIruZIruZIruZIruZJvUa5AhSu5kiu5kiu5kiu5kiu5kiu5kiu5kiv5luQKVLiSK7mSK7mSK7mSK7mSK7mSK7mSK7mSb0muQIUruZIruZIruZIruZIruZIruZIruZIr+ZbksYkaRWaKpCAGTPwI4BVUQQSMwViLtUICWJuQjMZMJzM+Mzd8IrtPdfyAry1KHrQJm95Rq9KopbEZ5AVZmlL6Dukr2rahdp5aDV4MKR4jYJOEUWqYlx5Ly9FWOHMFveRgJ0wme1y/+Syfevl5fvsnnuPj10Y84b/CjTt/icOv3eWfPHiZf77e50GnLNOStpyS5FOKYp/5/i2ujeeM8hm7T7/A00/vs5sL1vb0xkOzxd75Cquv/XM+99Uv8WNvb/nSZsRy/kkmL/96Pvt9H+V3PO/4wesLPlI8ZNy+jbbvIvVPI6f/nHuvtvyNn32Gv3H3R+jGT7CzD0WxZHu64eRwyXa5ou8dxgg7o4ybo4SDUcJ8XDIez5jtX+OJ/RnWpmx0zHFnebjtWFc11bbFiSXLMxILYhJMmuLV4fse33Ro2yFpynhvjzLPSdKSxApsl1S1Q5McFfBtjXQtgscgWElIJAFj8SI4PD1KLxLKhwBJnmLEsK0rPIqXUFcHYxA8fe/oMXRpipgCSSxiOpK3fpHvu5bwRNLitnc4fOMrfOGff46fvbvlCKUcjfjsD3yWmYE3f/bz3Pz0Z/mf/tE/xJ455kf/3F/mldcMz/zO383tp8f8xDtf4q/VIxYmA2tQ0yOJgcQiYjE2ISkz7NiSjVJuzibMmjX37hzRdspn9nd5wnas6g02M4gk3DlZ0PUtbVGyaCpuSsLHdndZdWty27GTpqy6jrc9POzDO5DmOT2GRhIWjaV1Kc9NRtwc7TLO5+zP95hNZmSpcLxac3RyxrTu+cws5flxB33FF+4u+Gd3V0h5nV//3FN8chdm/ZamXfHFe4f849fv85q5xYu3b/HrX7zJbC/j7VXNq2cVrZmwP52SyJh1taTtN3i3pm/WSN/QOMdZ11M1NV1f01mYlQkH0xHFqOCo6lmuG8pUGadC6x2rxtP2DfPUM00Tru0UkI149bTj4XJL2zWMpOeFvYKynHFn3bPpe+xohitmnPSew3VDv63RxqN1itSKXtvBPvccXi3iOvymRR4codojRY74Dp8qJttDlzV0LVIISZYwapT+cEW37chMgml71PUggoil9Z7aOyhzcAnaGsRaJEugTNFE0cIgkwxGJdp6ZLMF30Mr6LaBqoHGISKQGMSkYd7zioogXsAIoUiUgElRJ0jdIT4m5/aK9h2oR4wQXtAEVQlzKgaJc6l6j3iPEM6PI75IghoJcy0Scle3DnEe1Id5GAAN7fCCOheuKZz3CR7Ue9RLyD1O+JbheNX4eziXDoW6FEQl7nKxVqgqIqHt4hRRiduHz8W5zv82NlzXe9T7uMbEe5OhTYo6H+9Fkfedb2iDWDDjGr1VMT04Y7X7BPqll5C3DtHNAnwVrwMqPoyJesTHMsooAoiGfsE5RDzg0VilTBT82f8N2i/y7RTV2OFX8g3l7/8f/kt9+SY8dR3MjTHMHNBAlsE0AfMQHn4B7qewfQnMDRilMLqOzp6GuUHm4V0Mz+cHiYbz9q/CvTfh6AROF7B2cLSAZglmjqa7+N2XcMWU7ehZ0r09RnmP1EswKdzag72oR52f98vg34Tuk5DeAnMC2gE5yA4hmf2v1CPRAXcIRQluxO9fTvHAzxEKHwGUwHWgAJ3zuXsv84XDlPkUPvY0vJAME09HKHD0CqHAQIbvXuCnvvhx3loI2S488RJ8bx7K56hC4+FeDbXAyELXgxXYK6AwoVTBh+1F9aDHiuwMU28P3btw7wF+XSIvfAxJ1+F+bAEPHexbSOMVhinrQ11QcQp3PNztW476jq3NOT5b8WNfvMPDBn7LR57ls7sJt23PzUnOfpKFdl06B6xAE9A29O/QCClRgY6GFCVo6o9/phzwRYWvrMCfwXMj+J4dKIdXpFcwGjr40nk88NU1fHEDP3QNbsT9l8DfV/i5FaxOIHGwWittpbhtS19ViG/pgLN5znOfmPJv71teA/53hJJTs9Db3POwOIVZBpKAT2CUwG8R+C3AO4RyED9JKKl0jVAS4vuAjxHKbiyB3wXMCUvql4C/B/yjeDcHhJJonwI+G/vjRwklpN4lPMH/A+ATsV3PE8pj/QzwBeBngdcduCWkDmwKasNzdWsWynk8iCMknlD0OoFbFq5LOOcRMAV+H/AHYxu+Ej//TrzeMPJCeA+G2qPX470KoV71Jn5XwA8C/3NC+ay/H89LuDw+fi6f9/IIa7zODuEJ8/ER6ztot5AnYD2c3IN6FdWKHliD1qEB0oNPwz2bJagLF5U+LPs6AnbBPgPuI2B2443dA/s66MNwvHk67ks0RwGa8LxyBHoCsiFMJUl4VujDPhpv0pSgJZgsqhxd2C4ONAU/BbsHjEHm4GfAGyA/Dr6GxIf9NI/bd+NDVYTv9BPgdsI4bhz4t4BXwN4FXcJOAuNR7KcGTA3LM+gq2J2BNaFv2g0cH0LbxbkpBTuGdAdcBf0p6BHoGUgV7lld7BcTxzIWPDUK6vVcpQRQcUEHcoJ0glcP3RbaGvqon/kmDmaCWz/zgZPH48vySYLJckxio5qlGPWkBkDojcVZS2oMOYKIwWQ5aZZSpAmZFaz29A5qb3GD0qlBWTQCGEOaJBQKXhs6ERQJ+rsBVHAK3im1OrxXlISN5vQ2Q8yY0XiXazslO+OeXTaM3JbxtqFwJ3i9QTqx3KgKDrxlsWg42azou4a+qOh7T5YYKteTTBTaJUlfkuQJ6nqM89BUdPWWh8uG1xbCnXpCM36W/ac/ziefu8mv2xdeyjz7HrKqh8bi6oR2Bdv7yut3DF863OGdagzzm8xuZTz55BHZZsP9uyPefVN4cGdJ1YBWlm0D9zeectkwGa95qjPs65KdwjC3YybGsKOeTSbU0rHuDS4pcaps+gRvcmySItLh/JbON4hLSUnYGY1Ipinz6YRk0fFwWePKgtSCrz3VqqaqOpxP8B68WrQ39HECUbGApe8dzjvaOkGAzvVofAZkAKFUsb4DIOsgyQwZKUYc615pO0WNITEJRVkwH2eUZovxhrZpuXu0wO3vU0nKvbMVbzw8xaWnnK3O2G4czeEh42ev80w+5vrDnq13iOlR02JSIg9HSYqMokkZbTr2U89H1jk7vWN+eErj4GPSsJt0nG4blI5KYXexwRmPM0q6bpj4hHK9pq83iGvxWYIVZeIEZzKy1JJawKR0kjKrU5pkxLSryRLLXpmyZwxzaZinM8qsY1wovlmwWba8elxTNxWvVD0blLE+ZHO85tUTpWsqjqsNXzo545VNjy2VojlDT48QNyWrGq43HapC3ubYNIW6ZtmscNWatGkAsJ2jbR2uq5GuI1MoJyllXTAuClbrnnRZkyVKlgpOFOtTfKNs2iU2g26ekxYFctygJzXaOpyF9W5Jl6fQKXvzKdfmBSQVbyw3tJWy6Xo6J/SOYNBNE3RuoSIY42dtmNENKMFYFjFo16PehUmtafGbLa7yJK3DFjloStf3NF2NTRKMsXTWI3mCpmHeIknQIkWzDDEWui7MZuqRbYWsW6Rq0N5BB6YLC556CROvi6WoOw3/VwGxqAGswWQpWpSg4Z0LQALQO8CG2d0IIoKqiUa6QTHRiObc6MdraJcnvE9ItLfDddUBmqAa2o+EOVUGoEAAI/HRd6hKADEUwGAQVOI0LHquOIR/Q53hYaGRuKDpUF5bQovOq20PRn+cs8/PJQNQEeZvCG2SJADU2nURzBiuFY805gLo0AH0CM/LRTvDb+LAtxY5GbFsLNw1cHgP3zWAe+++A2Cise0iQZPTgJqICWcXTOwrH3v9qjLSd7vcnuXszwwycUAHTXjXsD3Ua/CH0JSQfQKyp8BOYJRBsQuTImh777WLPlhUwWcgB+BWsBE46oKFYmaQXaedfJQH17+f7NqE8qYlmQpIBm4UtPWvs9kV2AGzA3kNnILeB10QFrAd4GmQoaEfRr4Zi3ZDML0yQmfMP+Q1PqwIwWxRYI/QCdvwkYTpDnRn8LYD45XnWSGsCWbXEXCXUMlwF0mU7DosN7DuYAU8SzCgGoXXTuDNe9B72LHQb6ExsPsUzHbguQwmH4KbqwpNB4dncGsMiQI16NbQv9Hx9mbO3oFlRxawqeHpW8jOOmj5wwBrF+YwY3mf9f/11/Mdqxa+tkz52uGSxeqE3AjNco1/7R4H6Zj5dMT9d5ecOKG6OWb85JRyOo1AWAu6Bv9FaG/AWY46wTcNZjxDbjyDAJmegrsHfgLpUyBFHJsI9r5v1BIgRzlrlaNWWbdCMRYoQPBgz+LxKcEMtnhgU0JZENbHKGNCHWUVz+fPNngE1yp+s4STQ9LNBlCswmiZ8sztp9jfv8UY4YcJY+2BpzU8RZ9vYH+rpDOovJCgTC1cN0JHMJ5LwhukhLrSc8ITngHfH1tMvM9PEGp1/0NgHY+ZxWsuY/ufIwAWfXgc+BlCzc/duP8ucDvuc4OwJPXzgPG0JhiGaQInhKfbxN7zEREQYCGhPeO4PY//H4z5jxAAkAfDsxP3G4CA64S6loeEtweCTT2MsAf+MfDTsY+GqS9qOOcy9Nswk0T/AvZSn9SEJbR9AP2DsKTu3g7Tr9bBSPZ9wPfZEF7jHqQEmYDUoFW8wPD45SCz0PnegHTBlpU6nMNvwvmU8JuPRva5A6QJD8sAJmgXfrcKPjpqjAfjwvPpfbSTBxWpD+AGXdhXbOgMrUL7TR/sILMLdh3OYUtwMwIStQd2GtrjS+jz0M71KeRnUL9KmOJPg01UTqDfwHob3qJxBtMJnDUBs55Pwz2eLYL6qWmYTgYQojsOgAJLzgEbiT6ZaIKdD6bGwfNK1NkuAQ5Y8Dbcm4Cox2sCmiBGUHoQg6gdNNIPlMeCCiYrSVNLaU3EAhyCIVOHoKwFWjEk1pIaIUkzbFqQJClFYpibGttVVJ3SeHC+p7+kbw6GQyKQekenxAaHj2BQfAAZxNChNH1CZ1KcsSApxegaewf73Ew35NJimwXd8pSmXdPoGbm/jpvAzsbwZA/tes3ResHKZ7T5BD/p6FyD79a0zYa0UG6UG/JRAt6RqCJ9R7044WSz4n6X0OYF82vXeOFgzKdmG54zhnnbU56uUO1ouoZ6veL+UcJbb+7xU6+P+IXNy/SzF9l54iluPWt58YmU3XrDE6OUbLPk6EFD68cw3UeSjN4rlXRsm5Zk1fGgaDFVh002GOORpiPDkKpC29LZjM4ptctwxZx8VJDgqZsly3VFLZYmdzDaJ52P2Rl7xp2jaaEvlTJVyDwVNYfNmrPO4p0ixuJJUCyQkKQ5pek461q2veK7ME5OI6Bgc4xNsN4GtMuBquJFMb3DGIPxPb7v0dqTFIbEGvI8YzbN2U+Eex10vmdxfMJs7xouyzk9XvDKOyd0+Yr7pxsWVcX67pto/SIfuXbA9x3fo13lbLqWzoAXxRlF+oqR1BTOk7Y1qj3Vg4TMWPpVhXfCpq+x0rOpOpquZV13bKsaa6Fynu2mByMcLRc0rUes4PMEZy3GG3ZHJZM8haYmKRLsZMbSObyBsoFrfsuTyYQ9dUx9xcj37OuWw/Y+by+PeLhuODtd0tQ17aggsyO0q/jKYY1vWqq65bhuOXI9lU0YV/c57hPerPbYn81YO0dbdXRdz0qVsizZOMfxdkW9WWG6FqMJbS+ses+qd7RNh/GOOk/xo5S0TLm/ajnZKkYSMgOSWMx0j2VnaY+OSPuad3JLOU45ag1nlcWFuYajhzWpMWie8fRzJc93Net1RXPSACWJd9h8zNZbyHL87gzvBMksdAJtC84jxJl+PIakQGuHwaNdB3WL63ra1lEkGVIkNLakTQV1JZ0PM4tkHs0T1BhkMLxt9H71EZH1PmgHzkHTB/CiA1GDWoEsBQT1BvoG2j54ZyLLQE2YodQa1BjUGsTbsFpF01vjHDas5qqgbvAe+TCnYsM5nQaWgQ+z/2DIn8+TAV5GfNymgmhgA2lc/kU0ABVyfmT49nrBNjB6TjK7WM0HlGFo1qVJWsx77P7hd2NM9PXH86mEvo4LFmhAwxkwGBMWNY1IgcT/q4/7D+rKID7uH36W2B/nTVDQNkGXimzSoBg0VXBPoqhYxJoA6LjLqlO4N4kgi0psjyEwG3oftWF/vu+VfPfKiztCOTXBC2XyYMCnJoAKbg3tAfAU7H4SijHkY8hLSBMkJWpQH+ZK8RndKCwS2OwG61UMZAVqUpjdor3xAvYjc/avCYkZ3jMJ7qH3vEQQ3JMLgka4Imjep+C+BA9fhS6FfA8mT0P5/WDm0d122edueM+LyTKeJyWYXx/EvugJvss7BMP9Gh+yI74F+Ui8zkOCqdMT7mHNjr5Ettnh3kbQAyB7E7hP0OrL+B0mARHD9V2YLmDh4Uzhqx7ut7Dcwp0HcHIcTt8msNrAWQfjBnZ2we/AJ25A8nhXGgBLgVdU2POQ5KCN0DSWo7XheNXSrpT5uKA5XJLP9uDul9DpLvL0SyBK9+4boGPSJ28/FlNQ4LgRXlsJ724dX3n7jLfefodJ35PWHYuzJTtjz5l5m6PNCSbJuPtOzuLLjt/wm14iv+bBP4D2Lbi3gcbhl3OWlbLebti/2VJcux4A3eoU3n0Asy1cn0brzcaPXgDAhCfhWq/cr1reOTllu224nmRQGHZ3EuykQ3bfhPR18O+C/QjIj2CZ86yFp72yy6DPhyvsqWLunXD2yuuYpGCL5fjkmO3RfcxmjcXQirKxY85md5Fnb7GTPMPv4SZvIbwFnG2U27nyuU54+xVHuafojYTaws8o/PBNeNoEfktLAAgqAqhwEJ+8NwnG/+VhcZeezGX8bY/wVh4C+8D3xHPuA6/HsTslGPsOeCFeoyU86amE39s8+iMKIA2gQlzWLmYEB5jw5uYS3t5dYBLb8HmCTb4hMCbWfD0WOgF+O/C3ubjGMDv4+P9hNlhdum9DMARNvP+hXe9nLAxAQ7S3qQgGOifBmJ/cClhtt4HeRgO4ARsBBu3C/csIdBwcA9ig7hkiOBBJNNqDXYI+ALMNxrI/BbbB6eNNGCiRaEi7cB760DCtQ4eZYTnXCCT0Ee/zQBb0HRkc8BpAA20DmCES/k8VziGWgP+OQG+E+9MEdCc+ULdA5mFfrQloUB4eht2HkD4AcwrbBegS0iy0b7WG7SZ0qk5hmsNoBEdHQZ3xLoJP6YUPxvShjdSB7eHjgFq9NG7mknpFBHsIAysSt8eHw7vBeTWoZQomQ1JQOnCCSBJ0328Akj52ep1nAQgtJXh7vFdUFOuDR0vOdWxLnlkmWRI83sYyFs+eOULqBWddQe8djQqtCl4DTR4U63qS3mN8jfE9ggm0WmMCNVajZw0TSHHG0InBqqVIR+zvHfDMzTE3qw11s8Kf9ixGwv1kQ2+27BYZ4gp6agocN+SYbLvgpM7Y2i3tpuJks2CxPGJ//ICuvkt5MuOoyEhsRp4kZOLYrk94+6xm4Qw2gZFdsO/usVfVjJcTtFYWWtPoBl93nJ10fPHuiJ9+5zP8wvIai+nHePr2dZ6/VfLRseW2KRibLS6BUWKg2KUaP0H65ItMpyNss0XrFbY5Y6UVr1QtJ+2WkoaEDt/2KJBIx7ZZU3U9TQNnfUqfTWA+5vYYivWak0XPGRmSJoxHFjsZIZUlU5gmBb2xGL+h9zXGN9BXtK2ndoPHLsEkBWlWkmYwMj1r2dKT0VuDIUEkGHE2TUiKjDRPEBG6qqWvHSY1WCtgHOo7pO/Jes90tkcq+2h1zHxvxsHolPlZyzGwXq5o2h4znVIfLXn7rQe4sufOac3pekX65ld58s2P8Onvf54ffnLJ6RuWO3XKWV9ThaALfL/F9D2d1mw3NY2zuDRhN0lojGCTlHvLjiP1tJ1SNz3ruqeqwWPonNI0wtp1bNc9pRV2RxnUCrYjS4X9HPa0x7kNO0nKpEg4kZxV79HlmmnqmPmeSbJhVAhFMcFUDebBA47eXXFUwWK5wvcd870Z8zxnUdV86eiMVd3SOaVqofXBGNskHTpN6R4umBc526pjue2pnUOsYTYZgUl4UNUsVpsA4Kild0LroPXg2uANtwKpBZMIjTN0mkGaoJkhKVKm1rCqOrp7HdLCUaaYSY9i8M4gYlHjaHtFjEemCXOfce+w5c5Zy/3WUeWOJFFsmgc2wBM3YbqHkRRveszZCt92SDYKs2aZo9MRdAEUYrNBmyaCAULvhX4kJPsOTWp8myJdjtYOnI8To0YgoI8orSA2TowqYb/o7TeAGgkGNx5JE7AZSIpUAlWP1kG5lSRBbaSOeoXOBWaO71HnkaZHXBcM+R7UOUQD9V6dhtVBDGIsKglgz73/w6QeANzwi0rkAAwhEgqIRWwMN4jnHgxmkTBHhz8DrMHASBATvgewYFgcBshafFiZHecgxEBxHQAUGVYmkRBi5D3SuWBgdXFbDIUQI+cLkBqJoIhetPd8bYq/uUuLldiITcQlMoaeQAgHkQg0aGYDANQKphW8iaurCqKxL97jg4mbVS9CL4BIy4pNuuyjuZLvZhnJG+DHgSmQG5h6yCKIqD0ke5CNYshDFt/rS9TvgVXzoQzq6DtMEti7AcVDKN6AMwcuhdEt0t19ru9yCVC4DCYM/48cW+4SDHtLcIXX4Go4fhU+9zU4G6HZAp0dI3tHyBP7MDJg86AhkgG74d5tGs7l3whaqFyD9CbIHsHnOpgXg4lxD3gN9AhcEni9SfIrkGVL4vU/TSCF3yGYROG9Hi0ecPM45awbIaeCmy1J5IsEn6uPx+cMPttrBTxzAP0a+hbeqeCdE6hrWK6Dkj/NQqQJaTBmNg5YwpeagFU/P4/d95gmTxIYp9EIS4DSQD+hNtdxSclZK3Q3r9NY2G4shye73P/KgifmnjSBL3yuItMNvy7dY3Kz/MDHS4FNnrIWqFrPWVVytNph1dbY9ZrKjRnPSu6tE6Sf0TeO+++seK0o+MSnC27N13DaofcX+Ds5Rjq89Rwle9xvStzDjqfPvgz7HuoG+lswHYOcEYj8HwvzrjdgbUBirIckwRzW+IcnHL5xSLPuORhPSMcJshb25020Hh/C2c/BtX8Btzdg/kfsextcqPk0jlu4fefh1VdbvvLqMTbNoZxy77Tn7M4Gt9wi9HQKfeJo1xvu3fg7PPfy8zxb/iFyu8dUEv7anZ6PdT0v9Dk/WbWcLhPcTTjKoV/BqwrfSwACCoJdtyF47+/H3xouDORhWDaEcII2bivisK8IrICPE4CJ5+P3rXjsYbzGNB6TxX1fAV4D7kjw6HtAivetRBHLxofn0cVzbmN7PQFy/KeEUI53Yvu+FrcNHJPhEe3jb3vxuMugwACTD78N928v/X4ZSBjG7DIcH4PEzoEHCO9bsQflLkwOwlSy2EI/ist1G/vYh2lXyoBlaRGNYcK9GwEfb0a6eG4fMGL10bhfgFZcMAtWQf0xsXEm4mOSB1+R9KF9MhjPTWjH+WzsA0ChJpxTOvBtABnoOUdbtIp+kDaAHPIU6G3OmQz6FMiLoLugWTDKaUM70BDSYDvIDFy7Dg/bEKI1ADVpSZj+HWy3YanCxDGJD8wAjOAu6YkOXMv5gyME35RIuOdzt0ic08VfPA8Mqs/lZenyUmWCk1iNDRcYGK9iL62Zj5bHggp7WlG7HLEpBg2KNwYnSuc9nZEYR68k1jK1hsJCZRJSaxlJhe9aFt2YlTdE8AjizXtV1HX4Vmm1oeuVXiWQV+Mde1UCP8JEp4LBqGCNxRpLmnh2Rxm3DNxfH7I4Et4wDVXimGrLwSRlais2m4qzrdC3FW1bc1RbKtPgWiXZVCxPTjjMMg7vltwblRRFQZ5lzFLLJBVaVd6uezZdj7QNrO7SnrSsmXB8lNFmGffTlNQK2qy5d6T8zP0JX1zvsBrfZHdnyu0dx82sZqczZCcNbn1KfXjGtrZIOWM+u8ntm9e4PRXajWezdPSVwdHxLjX3mgWm3WL6CpoG0zVY9bStZ1O3NA4qPGqFgzZlJCMSl7FUYWMstqo5PFmgWcZ+AmNjmSZjvBfapqJtVjR1Q62GrQ9jkUgwXIwoaaLkKaSJkI9SZoUlSXKssYjNkTzHIuQZpEXwADZbx3bTIMaQiiK+w9FRmJppnnLt2ZuUhTAtwCxPWNw/4e7mmGUHXV1RnS1IiwnSH3Ly1tvoJOfBpmHlO9zR2/ziF3+RZz75JC8/t887mwf4Q9BFA1WN+oretWB6vGvoG0eLYakWZw3zNKHMUnoRetfTO6WVlCxPSDLBmwTvoG06XOtIrEX6LXiHI8OaYA4mPRQISZGylyuhRFAAAQAASURBVMFu0jJSOHIdy9bBScu2PkXcMVp43GhG23oWd0/ZHvagOXsWypllWirLpqVadtw7qlmsWlQNqjaAel6RBGynJJuGe77i4bZj2wkeIbeGmzMhzzJOKsfJwuPcsFwYvJowuXgDaukRWmNDTJVGXlgG4jN8HsIF3HoNWxdnLEW3ISbe2CxozxhoPZKESWdlJnx1nXN/29G2DqqGPrX49Qq/fwue2MeIgquQ0w3+3ilCghYBOjajHNoeU/e49RqttsFAVgJlf2zoxw125En6jqZLEBfmCPWK9B768K0JSJ4gIeFImFSdj4zcGJIgEHLDEL3rsb98H+LJnA/0sEQCf1GS2IcavNvqUO3OZ+hgyA7Ke5jtQ8jBMBl71Ji4GrpzNoFGux4TcxSIXqQbQBGvqHchTEIlGA8Dp0/7c8ZCCCGRqDkMKAUhdGlYbWLbNLIKsAF8oCfmSgj9ohLAAUwAi8XG1UlizEYXAOeh/edBlhI0BTEmwuwacxf4qC3ElY1L2wj7hzARH9DymHPiPPcDXIAFhcK+QfcU0Tn+tRTOGsSHEIjzEJHhuIE3yKVrXzpnaPt7F0z5ul+u5LtKHn4Z6icDv7g7CuBW6cE0Md47Cwwj+wDyZ0KYgVwDGRFekDPCCM+5UIcG9X6wsAc/n4FiH25Ev16tMJbgIsTC/Fny6+MAwp0DCqcEreeAYEwfgj4MGqw+BD0FxkGbXTs43cLbS5pXxrx9skdrhJ4NafJldnYzRqMWYYukCcoENddIR3sUswKTL3GdAz/BFj3cuA+zGeSzqM2PEbMLqQd/D92cheut55CO4LqB3fNp8pdRLMEcOwA+A9wFXYDOsf0+kyQlawS/EJybkSQS+2pMMN+uMZDLRwKf2oX9Eu5JwI27LESijGewM4ZrBRQClYYhUg1/JxLILN9IhOBI+8QTkEXeuBSG/LkZt5+YMVFoiwBcyEs36FJhVXyUN9yC+2thUni+UDtMu6X88ut8X/kRRvP350C4uNZTBg5yeOqmkH76FteuXcN7z2KxYXtWYT34PEFdw7ZqSBLP7rM3WO/sQNLD+CYkN/CTTUx9lrO7+zSrJ5IQDrZdwPguND1cy6F0BAttFb6dhWoOaQvvvg6J4hFOTj3tyYZp5Smaljxdc/vGHpMyoV40FP0ETp9m+eYZSfc6o1/zL+DJH4LuAMmO4OZrwIsMLtvcCvPpPr28iJRjxntzRkXL6+846v4UmmOSzqCZ8Mpmyh/7v7zA7/r4muc//rcYH7zAzdsHjO5O+OpxRr4743pZ8G6aUFmoZoKbwyoub2W86pgA4YWAx/CGX+O99hNx+5YALpSEoKM89A7r+Pdn4tN4i4sQgM8RwIQRFzPGy/GczwN/i5BRZCthFmi5gMrOnwFzYbRbucidMLTxawR2RBKPX3Fp/9jOGB3A34rf0e4+X7+Gaw4z2RCQNLTDXdouvLd9eby/AVBYXdrmAdmBNA2AwhKoR8GgFw0sg0EFwUSQoAgAgxtQChuX+Wj8m8g8MB40DRfRGOEjXWiE+HCcEh5fEwlcOhBvJKhXfRPefxtVJo3Yqmpoo7/UIdKCrwlhFS6aoHnEoD2BmpGAfRr8jXCML4GPgjsI7BIf1SgGAKkJ1zidw95tyLewlweWVbOEfjfglZ7wmo6y0P66Dyq6XEKhxIV7PwcKBhVP473FQVS5BAjF/3u58M9IfFCH8NZztScqOt6AwQQniwHxCd6GuA+x4N1l6Onr5bGggvYdtRpIBWsNXizeWFSF1nocNlwcocXi0pzUCI0YbD5GTELrhG2vrLylBfpIM/UEb5FXj6rSqqH1js77EMIclfABVJDAuQ0KJUqPp9eOzeqIejMmLWAqW95Z1LzWKw8TS64tB6Wyn61pG+FeY8nqlE49TS/0CagJiej6tqXeblkv1zwoxuRlwSj1zKRjDNQ2Z2Uymt7he2XTnvFwc5+vlin3M0tSTDHlhKIsQeHhquaNNdQ2YTpLmE4d07TGtGu2q4wHCutjeONQeFBNyCYH3J5PeSLrmGnDUjdsjUA+xvgW7z0dKaoJXkucpnQuwbc1TaOsGuhFSE1CKgmbzrKRkmKUk6TKzObMR2PSIqN3hnrbB6p9UWLpsW1C5SzGFkxnY7qkZds5RHsEIc9zxqOCaZkwzwzzMiEVYScVcq1w1Gg5At/jnKFPUxrnqbKWVVfjI426bjo2riVPekbjnN3rJTuTlO3oY+R+C6sF6+OGs/trDl1HdXpKeft50iSnPTujTvZoRajwmGrN62+9ytt37/ObXniO791/jbcfVqz9Bqs9vq2CodU72r5nKoZJYRmXOWWRk2cWaw2JerquweIoi5RZkTPOU9Ikpe97qrpHyMiTjM3xu8j2lKwoGU1HaN8gbYtvIUs9BZakqii7Lfmqpl+CiGFpE+7WG57YtVyf1bSNZ3nUktSWWWa5Nk548ZbSac3ProS29jSVo2sUEgkJ9jqPqGKMxfqUdassa8/Z1obZMrFYlKZTWpRN7el7Ex3DEb7UMJOrCGITNGqQIYmLDYanSWC0g7l9nd57OFljehfSdzrQ3qJEyr8QZydB8x3Yf47t5DZtu6HuNxiX4WyKbwzMdzHPPY0mBl91wXg8WSHbHooM+hYZJ3ijSNXh1xWstoj3ob0ikApaQJ8Y8qZAVmBqCTQ0T+gnF2ZWTW2AfZMQimOw0VDtznMQiA/hA2E+1WD09qBJ8HTjDJomYC1qfIwvi4itjct1YhAbJy3RuHIriEesO4eGJQmrYCAhBGZHiOHXC8s1hhCEBDsCNuZRcBpDKxRxEhHrmCwxJiFUBsNcIq0/JJQMuRdMvN8IcuiFH0JEUKsXWsYAJsjQThcXKg00OI3gVi+o0xiyEejJ4TrKeUjBoJ14RdQjeLwI57jLgEEwBIyEdSEAEBoBhPj8Dl2kBMAiVcQ0+OQkGFnZPkYE78O4yMDsMAO9159rTiLR8BsAC3+RvPEy7PCNqH5X8h2Wt76CZis42SDXeph3MOsgicG6koHbQLYL02OY34BpdK2ZKcGnWBHIy3vhveYuQUXcid8JATmQYJ0WMap6WkNRwl6KJLMQDJsTn/lBlR9cXkJQzaNPUS1012FdEOhjOawzODVw9AkOxfOzsyfpXcVmteR40VLdbXF9h7gEbEKfpNgs5UbueDJtsPmErS3JxwlPpkuSpCUxNYW5R2lSbL4P4znZrsO0J1RHWw63OZ2dkV3foXQZByPYKRiw0F8mGeaaaezHZ0ArWHaoL5HrOaNcaI2ybD7ONft0mNdICR16oaaKCFMDL41CjPs6h7MJdCYw7q7Fq/xSX1sRmFzOfyEguVDmwegcZDoWZsC164anPrvDqREqC0fXZywXPW83HdN31nxquod9RCTK0DOlwEes8NTzlvWzFi/KSVdyr4WvnsLDY+hq5QmB528KnzmAZ4q4po8zeH5M8qQLBtCiYW9WMhsZRHPoC6g2sFrC3l3Cc1iDy8C+BXoLujFsK9h4dDanNwnTsmNqEp6eKZ4Vu+aU3QnYbMzdZYo9G2G3z/OP9RnuHt7lB37yIdf3H3Brd83skxXCPwb9zwm88P8xCbf4nZ/IcN2LTJ+DaQE/82bKvTf2OUlzuqMRna0wGJxr+FsPnuAfnzoOvmTZH9/h1ux1HnKL0ZNP8dRkih+lHM8F52DPwa/JYF8CW+BJghE/BNxsCcZwRhi/OV8PGC8JRvuY8MQ5QhjB5tL3jxDyL5QElsIZl5Y4wpteEpJCfpLAz/l/Al8lpCp959L1VC5mhmG2uOAcXjwbLrbnFgGivB+PnxBY92MC7+gBAQQZHrPL55D3/T3I+xkb5n3HDgkyh/3KeP7TS31XlQHUSAVaBXJwk9CZNg3AQD8mhJuNCTk5IqPgPLvkoDZE5EKjT0cdyDIADL4ihCI0FzcihsAOSAgODh+/K/AbQrhEZBxAbIMJv9NchARIH8AEM+R9iOqQidGpVgMzKjXKEy/C2y8LuglEuHESWDL1NOITwzk1NNPugIzAF6FttoT5HFZ3oCpg7GDWhrAH7cOrut1cMvpdAEUG1fJ8DCM44OLDN4ANEu9VlfPkjOe5wV349j7qUYM+Oox9VEe9xHB2THSaxUhBFcw3QJ0fCypU3rCVIdGrwYoNJ8wSnFeMV0xiSdKMzlo2NmNeFKQ+Jy12yJMJazunTSb0koIqVgNt33kfEje6ntpYUpuhvkV92O5Vg4IIeAZ6cKDzOnXgoW2FerXh3uGGp26nWIGGlJNlTWqD4vrW2lNagyfldNuQtMppl4Z8a+eKPHh1KJbOK8YJiWSodXipWFctC99Rk9B1DU3r6NRzmlretFAkliQvScsp+WhCYhI6l9DajGLsGdmaUraYHuotHPcjjp3jdDnlsEtxRcL1cs54WjJli9mc4RcLtJ9gi11M59G+jQiRxaYJ1gY6ue8naFtTtGPEWvKkIEkTRmVJOxqT5gn7kpJMpuxcv81sJORSMxKPTS2jxJFbi0/2mM4nXOsr1k3HWeNYVC1N39B7oUwyxkXKJBVmhWFHWka+ZSwO6bc0vaPXGtOcsdl6GtezqlusU0zdUnuhx0KrdI2jqtZsNcFKzbR0lLYn+cTLGFGk69n+k6/wE4sWt9ygt5XJ/HrgNLkAMvUKlet5uDzhy/cf8tnsRW7uG6bdIWXvyRMDqWeSCQmWqlWMwqQ0zHdzpju7ZFmJNhXV+pTTZot1HTdnBfvzkN/BW0vlMrZ1j7U5qUk56QtWmpGOcvZ3prg2p15tGRU5manxJmNdbXGup++VuveQZtikpDNKYpTMOJxkFGnGgbGYIuGJKdwqG946XrNYjLi/sdRNNBIlGPEyQI02ofOG1nm2PkGT+PIbofGOo8qhzlM5wnFiAlU+xvMHtFai1x3wileLMRbSBLMzJrm9w3SUsnz3EO8t7OwhSYH6PlDMEDQNc4FRxZcj0heeYfLJ76Wk4+zBFslK/CQBY5Gmx9+ewe4euqmC0b3eIKsNqEH7HqMaqL21g6qDxRbpFVED0TttMHgBLwlVZXCdhOSLMZeAiCJpAFjIMzRLoAkVTUKimQiNSx+M1yGJ4WBgEvsmJtnSHCRNL+Bc0bjwRuACBetAfKDQqYsKsUfFoUbDDC7+vKJCML4Jq50M0YzmPQa9GhPZAxFMajSyIvrgcnOC9mESu8hpMIxtBBREwIdcDyHnQ4J2gYlxntgxqhtGQQfWxCWPvokVJS4YD+EiMpR5CUgOcpk3bcK5hJiE0plYHSL2sYTQAz2H1SXefmCmhZYNK+Al6+byhI2E/GQnCpXF2xUsA/MtrK4DWnEp10NcWSW1oe9dcGVoHJgBDzlfbbl0niv5rpT+zTep7D04eki+Nyfd8TDbInkb3zsg6yF7CNkp7N6A3f0ALFy/AaOvhMSt/Skk+2B3wdyFbgHMQ9YtmYFci1ccgIIqPCdFmAOxKWSXGTga9sFz4ecTghmwG7YnWdAos5j9a2Ihq6H4GJN9w8vMmHUP2axOeW2V8eZZy9uNpUtTbDZB05xMGlb+hK91HUfdlI1kjPyS0VnP2TrjqE1o+qARG7tGE8+0MOQmY93dZpMXjHem3EhHzKfwcgW/vgiJ5gZqtF5q/YCXKLEbIGRWhxiOxfm7/PWoxHCGIlgUY09ihYMEjj2khbCShF12HquYDoBBTmASzO2FF/r9RtOHlstI4vuu8/47eFRbEoQbY+G6hzNvOEmnPEx6CvWstp7GhYoUjxORYLSFCgvCjRw+msMPTOCtG/DakTBL4Huvw8wMbYn/lgmUSfx/yPo3FKLAZOBuh9T81Vmw+LrTsI7Qh6D3tA0A2YvPIeMJuYGbTUtua/ZOahapMPYtvdZUFby52uGw83wkqfjIJ25z5+lP8mPHDbc29/nBtOLldYqcfRLa/xdM70C5RXiBp3Z/I3/gh54kScMMrwv4/97cQZ98kteO4PDkCKlqum6JP3vIgo6zRQvrDHMnxY433JQFZ7eUB7ugJSwm8FIKv0lC4k4LjDQYw9clVLHYDpi/BKiwDHfOhgAkfA54iwt+zCb+P4a6UxECd75CeBduE4CCzxPs0y8C/zIBcBiewZzA09iJf9dcvDLDapkQwhWO+PoVRwggyOUki9P42cRtQ2rQ/NJ+A+tgONdl0ADey5S4HCIxpDAa2mcIfagEsGJIGjkwJFxs5OWwigEoIQOZBEMcAWkiMTMJkWJqwJRhIAaQQCT4TXxDCHdI40XiJCRd+HgXwzmqaPTHdugQjtBykRTScZ4I28QqDUrcN1I61AdQQWPFBInTuA7qSWwvDTwzV37kpZ6/ajJ8Cv4htIdwewTFS/DqKJgpWRYYVJpBn8JUQq6M3gR2Qp6G4kTLw7D8jDPQJbQVbNfgk9Be15yrpucq4vkYGob0VeF5OdcfL8JqINyfIfZVfCBszGVxWbs5B51kACgksBRMj0lsyG7YESkmHyyPT1mTl2AK1NqoU4eYZEkTUmMwYimShMxavDF4m+LGE4rkJtf2Roy7fY6uTSnKgr3NhrZa07RC2xvavsd7R9t11CqM8oSRNSSR9jJACBoTQ3gJ9O6hl7xXkITUJlQ65bTv2VOopKQSy6bdQtdz3wveJtQIbdPiOsH5Mf05r0TPn8pB7zRpSjkeMZ55drTCuZpt46gc1G3NdtuhnaM2wjIq7yapSfKarFiSZwVJPiEdj8mSHmqLyww1CprSa4p6T2NSsnHOrlqS3FCkFVm3pdmc4dYrxGRM5xZxDVWzQrzDYEjEYlODJoHLV7iCST+iKHMOru0zH+VMyhHz0pKlGXk+YbSzy/UnnmM+8Uzau2Qn92k3LdY25EkK4wnFNMN2S5b1mq1LWNcda9fT9B7Iyawy9TXTwrPjt+h6he97+s2CfruhF8FvFpycNiy2PcfrilaDYb1pLT2WtYOzrqfxyo3dgsXpCdd2ZuSmYTYR/Msvk2WBsnr6T77CK/WGblsxvnGTzoN0PeKVDui1p9+u+PKdB7x+YriVj7Fug2mUeZqT24693DLOE9oKqqYjsXBz13PjyZIy32Vz1PNg07LuNmS+47qx7OeOg6JiozlrSchMi03AuYpcOlyeMB2XPD0fs1mHxeLm2NK2LYKw7aCvW7TuGFvDjd2cW/MRx4uOadYyyVMyybk1Mcy94I1SugpXdzw4a3iwhlWV0nuBxJJmKV3lUAlx7T5JWPeCqA00tyTkNgDF9UrlFHHBiJUkiR5fzv3xoUyiDfHoxl6Uh8pzdJJhD0bMSmH74JRu1SN7e7BfYvIcv1G06aGNZL4UFEu6n/LZ55Sndu/xucOehwbsJMeOMuoqQqXXJqixGIL3XBbbYBjaBOM1uC5MgmwaqDq08wFwcIB3MbmMAbVIl+A6QfuYJ8A4RG2kuEkIy8hAJRoBVsKxSHRDBC+72JDxP8Sh+cCEkNifxgQwgODxFu9R5wK0KWEekiHDjxvmkggBC7FEIWGVUhfaEhVGjaUqsX0wcm2Cj6uECEiigd7nw4JM6kOSSfXnbAqSqB4YG6D6GD+hIigDEKWIN5CkKDm0SQQjhPesxtrG+L24tBiAkJBSbVRc/aA6RLaL17DAdIp27jzMwWgI0VDnArMhGhghP4sFE/JQOJMiXWCLiBkg9eErhF88MnxvWPVqQRqLWYzw0kO7HvJfXuRLMHq+CKpoyEWR5WFsqw45r710+WIS14MrQOG7XT73zoqHYtiUa3anSw7GHTfGNcl4iIcfkRQ5aVqh2SF+1JJdb5FZgTy/hv01rBrYbMG+FjKN5Q1sT2HbwGwaLBd2oBiFAFghJILUlJDPoQzvZ1IGdw6Du2wgKl8q74fhvJKDaKj4kAOMwvs7nUJ3jXkrfMprSP66zvnoWcF23XLic2w5pZyVJFOLSTpMv0d3uuLBdsayS+lXd1g8bHh3AW+1lrVMqJqOk03Nsu55UDm6dAzJDIoJ03REn81YTg15EajWSoA+aoLRlRGMH+K2agP3H4bosINbkDbQLZS6V6bXDaMJF2ykR4kIpBZJ4VYJOg2evOtZjFr5kCJ8IyX2G8uQL7brw1Q6RMfZJBgC35D1MCj1NijrRSuUdgebZtQoDSMqH6ClYfdzBf4bnNoCE4GXM9g7COEe00fhNZfl/Tq/CJQzuFHAyTxUSNmeQLKEWQJyCqMCkhvBEoygmNie3acLZvtjzu6nNPUcmdW8c7jitbrlaA3j/h6/6Zmaj3zfjDuvZzz4UsrJ8lUWr73DdLnH4t1PMrr2RYqPvQLVHTAbJk98BuRT9K6gP6v49Kjjv/XJluPdm/z4L16jEc8798945ZU3WJ4usd0WFwFCh3JHYZE6JonSZbAzFX7YwA8TDPiewFD4XKPcs3BcQb4R5AA+acNzfQd4FXiDkFnixwnAQstFuETJheF+nWDMv8VFQsdXCaDCGig1bPvvEdgJUwk28TuETCI/TvDuXx4iIfCjfi/wFwhsg4Ht0BOYCDfjdQeOUwI8QcjXcEpgVzyK3XDJ1jwvFXmZFREh+0eCD8PjYy7tl8Y2bAkAQxn7qo3HDcyOc7GRCJaB7IKuwK/jnBDJXzoOv4uE37xEQCCGNqCRZUA0hpN4r+biGpKFhukoHjMwHVrOQy1MH1gPTuL+WWisnhESN/bR5ry0/HsT3mdKQpEUDdjcfCTY3uKOgYfgV4Fo9rbA9H44RirIroP/OAGV6aGM7Vv58GxNRzC6CTtTOLkLR3fBLkK4hhliWuISMaS6Gvw954MVB3QgiF72hQz47jkgIcQ8hpfOM6g8cdDl0jVEiOESMZ+WCCZJeY/D5gPksfOxne0xsRmahGRi3ivGpqSJJSUobmmSUniHMwbNCkwx4frBDb7nyV2eXR6yGVte7hQ9vc/ySLizbDhuQvb/vm3wXUfnFe0dqQ3UCmNifPTw/0vAgjGWRBQvQjkqycqcbJyRW0/XOlpJwwMhKeuuYe2gE8UZIVGhIsHFjN8hA/wl5VFATeCZJKlhNkm4iVBtHAtnSZxDux7fdJcSwoU8E94ofeto6i3bNCXLK8p2Q9qlZNLjjcU58C7B9QbvHV3vsDYkJJNaEZfgfQA+Mjtip0jZSzsav2JbrREpSBAsijUhJEVsoDsLlp35lE89d53n5xNGRUGemBC2kCa42RMUT99gPlZ2Vmt8/y7HXuiTBJNk2NGU2c6ElIxJndGS02rIJaF9T2cKDBXl8auYbklWP2TV1Ky3jtOH97l/vOThpue06niwtaxqz7Kq6VxLr8qmk1idgpCXIknZPVjz2r0100nC3sRhFMoyx3z0GT7yL/8Wfmi55fin3qA9PSS9fpvCZCR4cht4iR2K9jV37zzky+82ZLt7Aa1tGqxVcnrKxHK7aDDJhge1UrHHLM/Zm84psxmyWXJGx8j4ONc5ZrZnrJ5NB13vaLYVYnpW6zXLTYWXDJvkJOoQhfFoxCzrONmEv/vOsakV0Zy9yZib8wlP7GbYtkWBVBKSJGEn7Ul74WHVcVS19HjeXSin24am6ULFDBOeFfWRgp5nSJrSu2BkOomTn4C4MPt4K5iuh96jSRKNOnOhiBiJ2c8tpHlM4CJQZpTXS9LcsDzd0i5aSASZZeykDtFTlsbSYhDrEbFhMhsnTOeW67Ss3n2Xk42Q+gwxjrR1NGsPkxIZTQLF0rVhhm8FLUrEJsgoxU9yzHKDd11gG5RFoN53DvExZ4CJXvIedFgq1YfEgoNXW3xYKVwsyuhdiHXzwfhXXGj/kJgRARNLPIoEzdDEGVcd+D4wNLoe0T4kXIxhBYKL82yYStUSwAIFzks+BJBHIo0s3EcAN8QG20SsCfPcUKUhMQEQiiwNfOT2eYcM8Lrpw6Kdj4DsPFBSRFHtA4PD2wBUlCa0K4aICJZzRkJnovUQQgZCyANh8bcBsMGHccB3yMDAUEF6C60N2Y57DfNpC9qB6S3axwoacXlSFDLFTS2S7yEnCssFqpdUnHPmQPz7cq4D1QvKZgRwBtBHFXx0bWhkRADnlTpEQz8HVokD18dniEtJK89bGc7zrfk9r+TbJH9tsUvlM9a5YVbl7CYJN0cJ81FC7qCzY4psxO1ZSTodsXbC+DDj2dsFu7tzpJnCUQurE2iOgQzyKapbWN4B6cCNIZvBfIyMylA8vIjsBDOHdAbJLswamE0iY2ENpoplBvc5d/FzyoW5MnABBqaSBPdyClJqeM8B5gXZtQnZNmFH8uDKLiSiJikwhWuw3+ZQj/Crp3D7O1S1ciYTXFKgXcPJ8TFvVQ13WsfCJ3SMaUdzzCghPUjYuQ1PlbAjF4phSvDSLiFm8w+yyuGtecjN2qdAAw8qw6aHF3t46ZsYwySBp+bv0ZN/RWXQi1t/kXRu3Qbj03mo2hDTPBvBx/dCVz/2ZEOisGgIpALzIuOozWgFXCqsO9grwr11BCr+Dh/+fo3AjZht/hs1h0edUyS4R5MulMFcRXpH6kJGSiMErnRM0Q+ARUYNyWjM/mgXb/YwuWfHnrA6XPDOtuet05Lqn32ez66+TLK+wdHJjF98cMpPHnV89KDmcHGb9SspL32+Z2pu8fRuw1Pf/9cwL75N2/12vnh3zf1Kqe+/we/aXfA9T+zzxM09fna7x5/LPZ+/t6GuOtrlAt/WmJGQzQqSkyXb455ntnM+fTNnJwlG/nXtua/wT9cJP/FOw/1tRyUj0onh53eFQwOZwN/lvNYKdwjgwJCHYYAA0/j/CcE2HBIoNvH7AfC2hrEUB19r4R94eKqAPRuOfxP4glwY38PaNdjN23j+FwhBV4NxbmL73opjOQF+APhobNcb8ffo0jgHC4bxH64VGfRf91y4S/sP0QH6vu3EY4cApOG5LQjhI+vYF496Ho0EXciW4POohhCmUyOQpNDuBANc63BxSYOKczmhYMxlHapBNOCW4RhMGCw/CQ3UPKhrfkht1RGSOm4JYRhNYDhgwzlNFQAH8cGQH1TgwV8hOegM2AE/xM7M4M2ZcHhk4SG4u2EAXRtUn5O7YGNZx+paHOAXwRQBoEwIc2WdEiqVjUN6k3kPx1+BPkbG+ZgXwsdBkKjji4Zzn1f9lqA7xvQH72Wj6HvZChD8JkTVNhJOz0EE76NKGYGc82dJCbq12sCCER+TAn+wPBZUyHYOyFCMjfT+LMUYSyZK1jl678Aoad/TGYsvSqZlxu2i54W9nJeuPcl41fFk15A8uMdhnvHqKOXLJzV9a2DkSast27alc561elLJ8DZFrCUZEuEhke6hZGKDUp+mpEWOs+DaMwocdbJLbXM0ybCpkKUdpoFULCkO43u029DUJ/RdH8qHORdGPI6UV6FuKjabFTpNmZQ9JjOUTc667ZDehcRtPvT4ecytB9ML6nr6rsM1PV1T0bcZzisdlum4xWUdbbKidyH+KMnGZDbBJhk2SbGJobAZaakkxjNzJ5xUC1zTkRQjsvjUiwtUZZOEkoxplrG3N+O56zt8ZHdGOpmQS89IBFPs09y8TX7TMLKeoqnoZUNZlGhm0DRDypJ8NCItDVkNjlCuz2MwvsFlKdl2iV2f0DZbmm5N1znOGsvbK+W1E88rhy13Klh4oXZC3SYxqbqnbVu63uN6pe8daarcP1nz+r2W3VHHei5MMk+WduRZyuz5p3j5t/0GXrt7wpfvnJHVDfu3bqF9y6yYkK6O8SjO96wXx7x9uOLFnV12x3MK04UwCS/gDFnTwGZN343IbuwzfeIFJrdeQp1Bzx7SNzWFgVFWkJiUoqtotzMqM6LvHb031I3n4bKl05SdvQOy6YzKNzSS8cTBPuX2bZpqC0nGuu5ovXBtmrG7W3BzatkrlZM0x+aeNM3oqwSbdDQtHFZKJ4Z6WfPOEhZtyASNhrKevnMRURTUCt456FyoLJAm56iiekHSBJMYtHfIYCgPvPvhbysXVCojaGJQHDbrmKYpGzV0mxbpajTPsK6mrqCvK/q2x3QGzbLAbBDBak/SrLh3rJz1lqYVvC8AQ2fW0GbowQjSHFYh7apWLoCVpUUTRQpB2m1gQCQKZY4kBm0UaT30PSJhviH1YTJVRRIH3uDpwsoTWQF4DXWQhxXcC7jgUVcNjAE1wXONsedZ4cUY1DrUhoK2tLFQsmtQ10e8IvS/+D4Y1xLGRgTUmjCfDEZEDNUKNaV8ZI1E8MBF1kHTB6M6VjcQIl8tsYjNLvJp+BDmQu+ga0Aa8B3KCKSMzAqJwGgYf8SExW1s0SQLrAXRkJgTE1awziCVD26wIYeB8bE0n4R2NZ5QeLoLoMzgQmBYhTXwGl0IoRGXhf/7NIRdDCwZapit4eYIpAiZnOs1tPLeZIxCGIvooRpKSnLJzFcZ+Hxm4JlFAE0iODAk4ZQLTMIFzUN6F8JJBn7lUGkojoBcHHIl38XyL5LnyX1Dy5zU3mA+v8a744RrUjHdLtluGtrW8oSZMrFz6nREsko4vev4tTeV8cF1pLNQZ3Dq4LRHk5Jq5Xn3NEHEk7kWSU5I80PGpafIDGY2QUYFko2RdArFFObHsDeCSaRbphmMr0NxH/IizDMSU5AT3XOM4528TzUXCC9uET17k1D5YdAm5fKOGWSTkFRgZDBFgSmV1HlmdhySA2jGc2eGT28cfS3UDmqf0eYZ3djgZ0K5AzO58IoOMuK9Xk0E9lL45F4wliYCzII3bquw901SB+Tr7/5XTuJLvWzh7hY2ntC/aUhr4Rx0FvoONmlgYnxD2cbPLSBMfzx1TQJ9Piy1IefV9BynPc/e/3gi8XvFwAd2lBKm6YoAV6Xy9buqKpxt0bZBtw6TpsjWhBAeG/nfUsS943NlgmUjU7ABYeb6wR4v3spYJMrnq4R/95UVB29U3J4mVHnJK/0B++ltdOPpEssvZM/zjzbCrjh+c9fwr3wZdsZfJDFP8gMHH+fJacL9w4a/+aPv8ox5wPfNb/M7dl/k4cu7fOTJPd7Z9rxy75Tj5QJve65dL6mSks2ZwT/o6F5L+bHlmh9tz5DNlvW65szc4KHPqCWlKMBvPK/7jr/+XMavL+AnnXC3hzwTziK+MiYwU4o4RoPBbAg5FRyBATGAC8cEw9+3INsARq3S4LUm4bzywOANHuDDkvAcrAmAxl+M5x/sv2F2iBzL83F8hpAE8l4c756L9/QyYHEZXBjeW7m03+X9S855VecJLrO4vyPmSuACVJhfuuZFauoLEGJQtwyxvKELHWnr4EdycdrrSmBEqL4QY0ykuDieWB3YTQj5CADThnADcxzUKvZAJxcX1iqMgxVCqfOh4dvIPBjaJ/FGbwSQQ/rYP0m4pgjoCORWAATcXTAboIDTp+B0BPY44sabcF3rIvgzBzOGbQZdBW4FZhcaCf06G54De9GeXgPYoFnoDyEwK7QP6q6/hD2fV7uGi6STaWR0KOd5shlsgveBDSqxLy4/JFFlOt8xNswIGCvgLT6yVK21AeF4jDx2+t+Z7ZHQ4boWzTJ25jvM8pRUFase73qM9pje04ggacqNVLne3Mfdr+AmfM9ewnOSs1HPfZcyLXLS8Q5UBSu1VHXHcrtlvVnS9h29KjYbM0oTsiR6ocRHx55itaGtelpjMFZoqwWnx8L9yS6zg4/y1K0pPSV5PqVxhj4ZkacNWXtKt1rjNmfY45/mZ95SHmgSAloi6wACZbejZpEsuG8yRkWLdWNIS2ziI71RIsoTpxyJ9OVEzkdTO0fna9bO0/drmjZjO+0Zl55R0dJ1hlrmTHZ22JmPKccls90Ro7Qn8Ruy6oR2dUKzWLFeLOhJya0JrCAfPHEKgbptlLJIeG7ieTE/4paeYmRE7hfYuqW130NaXqfQlqR6CIc/h56dYOQmxtV4L4FjpWvM9m2ojjB4snQPn09DFpLuCE7fxvfRe9E5qkbYVI5VIxy2hnt9wv3OU6ninKPvHT6WIml7ExK/a/AN9h5W64aTk4r7k5KuSykST5o6dqcwGWVce/ElPvXrPsHx3/1FMnV87Jln0a5i/fqct48MziutKO12wYOTBY3cZGf/OtfuLehEKEWY5ym261h1Y8xoypO3R3z0ZsF4bllUHbY9QruavdmMg90ZszyFdsXSpfhyhGQphcnR0xMyUfLccnsv4/bU0a62TDPh6WxNXSt1MqbqPc5mjEyHaWvKzlPWCxoxjMYJpmvYnPY4N2LVGu65guVkTNIc8soK3mkMyx461WBUOzn31JoklO0UCPT9IY4ewZjwwktu6VXxPhqn3gVN6VKiO1QQJ2gXaveIMcHj7pUmdfgkw1cNbBpoe/qupR9ZfCNI3YTSiX0PXQtO8RvHslG+1rbUfULnE3zahSSQRhA7CfTgzoXJX2M4QOEhiYwB16Lb9hwu9XkXaGCZD4yLNtLr1QVFRwie7GgMmr5HzxMWAi6WcAQUGwxc5zGxHC4aMtmKyVHy8A4bAeMxaKgQ0fdIVaFNFbRMQDVBOkHbCEjSXWR6Fx/YBUkWZnmvAQDoNX4CIKlD3oA4fvRdSHwYERAvoR0hPKJDMSGcxRPYW6rQVHhfgVRItgiGfFaiGJQq0Pwji0lNg8QQFPUg1oPxwSh3ElgfjuBakDTkfDCKdCGOjj4AH6F8ZopKBhSob8F1SFsh2mHJ6dMcHY8gSZBshCYHsE2QvkVcjXcnmGsP8AfPIAsXypBm0a0RAR95D4cvfhg8KedbQ4zmo4x/jfvF6h5hkYw7xmodRJZJ2BTndC65AL69ps6VfItSTQ9wtPS9obI7FNd+HelHP8pBdsJs8VUWDx5w0jTcT0ZcG+8yzT0z37Gs1rz2ha/x8e+Zk85uw/VbQUvvDOqn3Os2/MTpjMr1NK2wpiV3p+yzYmZ69nZ3ONgZMS+UPOux2ZpyZinnZ8h4Ed79fAKTFSSvw95b8NxtKFKQOcgHgAlAeFDXhAZNiXQhPpiHbwh5Cgj7jNPgXnTRjxmtBBn3pA7S3lB2Gh0qLuTGGei2jzj7QLseZIBDrr93SWGWXng7P/ybM5g0gynzrcq5OcLX+/8v+2kVtkrfCJtaOKvAFVBOAhgwyTkvszwx703K+EgRAuVgCGgnDMFsF15og4NzG6eVRoOxbwisj0uH/JJFgcrD3RWM8xDpYL9uPA2HbsLJSYPtLXvWkldKeW2DubVGxjXwkUvGRcJFFP1wlVCh9dP7LU+PUp5Lp/yt9QHrWkhuXOP2bETTdLwwzvjMWDh20HYpx1jKzZpk0rLaO2Bn9SnS8W1+60fG6Krmp82E/2xdcL9a84PHO+ztG379beFlB/ec5adu3OBrJ7usqpr9nZzJrZwyFcwS7r5e8aW332CRjWjXOdWpY15smE57RmlOq56T9QomHf+P12b8ox3hTlNyNhphr4e0KaaEdH5OIGRLAGiEiwoLa2CpF8Z+T1yDhofeRFMi4tREXN7FtEl5NCgP4jmX8fsVLtgCHRegk1w6dcNFycsjwtsy5GcYRuZ8XeTCsL/MSBjCIIjnLLkIdVrG/Sfvu34d+2ESn4SBy3Ia+2N41y+zHIZj+xh2ID4AA2YSTqAuXjw2SBVYBeNclcjUAjMKTASfhPQfPovn2QmN8kUISXADmhLDHfpoUEsfAYsVyGm4diLhfdfdYJSbHPostENsaJP3wAx0H7QNZDR6Qpnam5C00MwCeODrAB6Rwvw6jF4MnVrswmYM9Rz8KIzfNE7F+4Q5wgY1ju0W/E5kT2yD74aBaXCh4hIJA+c+HOHi4ZQytFWG5JaE+xPLeUjowEqIKbe45MMJz00EG4bfNWpbfii/HeMo/PsPfJ88FlS4sTMj1466a9lITpHnTPKEwiuJNYysYeRbxHd4HzC1kbWM1XB02vKLZsZLt6Y8O1qxMyvwG0WKKdmNa9zSCTUplVrqtmF19oCHq5pFB3U6Z1TmTFKPdxWdKqlRSmnRfsnipOZB1dGQ0aaG2lneXqe88NQ+H3/2Ga5PZ+ymKSM2lJmwk27Jl6ec3dtweNKhsmV1rJz0lo5gYIUiqtGz5xKabc8DLOskx9gMay3qclw+Qtru/E0NCcUtJEnINk9MQINAzDOx7WdoO8e1M2S8z3y6gyXBJk+yc/MWN3csk9QzSRtKt4bVIevlQ45OK042LWtfkJZFYG54xYjFxMzw1kBiFaOKXT3EvbViQRdqdrsNVa2Y0X1mDz9PP15j+7ukJxuWzRPU444sgdTWlP0x9uw+7uyr9H1ghpjsCJsmSH2ffv0uXVOg449i0wVtm7FqDIdVw6GbcZyPacsNid+S947agxLKjSo2ZEQ1/jyWXNKMdZ9wuqxYrFoK4+ny0P1NBTvXS9LpLW5+z/dy65V3sLbjxWduMC2B127y9utf4lXvwgRYLzl8eI+z9iVm1w64OX2dWhIylZCbqB+xHU3ISpj3C+z9L+AOv0izaDh85QHbreGZmyUH8wn5eEyzKll1CjZhOt+nX6fY03dp0o40S5mbBUXladsO1/WsTlc0acn+jT1WVUvvtizPOlpvsQ0su4r9acp0lrE4FY5PW2yasR1Nmc0yrk+FV9894M5yxdJvafqW0ippmrJtlE77UP0gs+RlihfoVKANqGuWGeaJYVqAF8NZB8te0L5DuhA6MUz5IgRAAkK4RNMxhACoFdZti2Q5suqRqgtlZDsLxQhjkzC5eodWDdr0Ic9AArVLaBW0GKHpOKzUWR7g4iSCHFWDkAdqVgJICKOANiTYy0O8e6gS0Ab4N+lR6UIVAyeBNdBXqHcYEdRYNE9RG8ICdEgBbDWCLoYhQZ96CeyUYZI0ecj0leeojWm+PGjnka7H1xVUW6QLyWNJbWD1jEaIyQEDbQ3a4q2P50zAZIgkAUhoXQBFvAksAR8qeAgJSBoMex80krBYOKBHrJ7jQNL1SLtF23UIofCK0QxT59DmyLZGcqWcldRthfctGMGbDEyBqA2hG00H3RnIJixWrg6ABn0IwzApJIHphU1DjWIfQy5UIS0gG0Neog3ItkO7Nbo9RqhwmcXsTPHjA9LSw23BmwncAV1tkLYCWYA5Rfo50pwE6uJUEGdDeMXl9coPCSWjiARARsLza+L/BzVKxMVKFFysxHBROQQukskRnr8hl4IfWCIRIFLis3MFLHxXy43ZhAxD2ylrM0V2X2T6A0/xA08+yXPLW7jXX+HdO0e8tU7Jyhk37ZpuvaIqptypa/StCS9/7Amy3RYpVjBTZOm57nM+VdzipIKv9QmpEez6IafrJQ/bCqP73GDGTRqyboNoym494YXUMu4zWNU0ncGnPSZRbPGQ5LBBnt+H29cDL/g9j9bgexxU9Le5qI/2/n0fJZd2EAn84iR9728yuQArCzmfF+URp/hmRd73/eFlA/4Y3dxEk8DKEIhVW/gm4iGUkIs/I9b4fExbPaa1LLbwILLZJmlIfpgSwjFGAgfyIZkEhsCPv3yNDPazUPW2SUJd+iG2Wfil54H4oHa0NoALY4JX+b2Ngs3eDV7b7tIkPbX2GA9Ptz1Pvrvgxm3Ipu4SbDvc3CXAxlXoek26PuQJl+PSks8VJesEvnfPcmNH+YgWPHEw5/tvFNRb4WMVbKRlvIFr2ZqDuYeDp5ByQmFbmG34pPP8xmaEkeuwM0JmwsdLQmJvEX7jk8LZSrjzMGGla77nWeXWtORwK/ydn4YbI0v23IyjbsbPv97x8OgMrXOkE+qjBzTeoTrn0OTcOyvBJrhpSCQoOUgB7jlY7gQwpucCzxZzkefDEbriPcn8ohUtnmA91tHDTAQU5sHoy4FfA/xW4L8ihDAMb/wQohALBHxd+MIW+EngC7wXfhtG6nLehJ4LwEred/7Lfw8AQc5FMkklsC8gMJRKAjB2xEVyxiHa5/K5Lv89tCtNAqX/vG0CmQagYmiLTkMjbEuoMruNWFZLqPZwFoAEdoLxLhqp+h2hBGRJePfyoM6d+3njzZhhv2UALfoigAGahfYRI3/MJT+GcaFDhyoJZgKuI+TmTUJOX1vE6zbAJAAg9gVIXwqJGJnCvgn3fiTBn3a6CSQ2G438xsHiOPjmmBOYtQvQdQBjTCQF6NC58dtE1Oc8MXe8jyF0RCOgJXBerlTiQJm4TSWGOcTznF9ieAggJu+OOw42RExJ8Dh5PFNhlFNKhuqEylgSaxgbpQjuLvI0ZaJKChgfFfIkRbMRTTHlXTOhrwusr7jJNSazhJo9snTMkybFpDmJSUi1pa0STtdb7ruCo/IWmuWMUsF7aEjITM2OnpI0pzyoR7y1Fc4qz7ZzIfOvtdycK0+mNR9Nap6zS2Zyj9w9JPFvo9UxD5pdXJXwZp9SjMaM3JRaBedzJCmQbEqWz7BGQx8mht4KzlXgO9LcUeTXYRbihNUbvLd4NWiSYZIklGDUHptakkxIs4xkvMdkesB4NGF3NmV/nGG0w6ulzE8YiSUXi29rTpcnHB4dcrRqINlBJiBtS+I93veoGhIjJEZj2TePx1D3ji+eOg5XGRkZIoKVEV4DGDM/fJdRYZgkY8Z2hqZzSrHsTjxzvyZdbtDNQxbLisoU9K5D+orEpHRkNP3z9KSM8pI929GPM0QyEmlIMuFmbynPlpwuGhZ1zWazoHWBedJ7aHuh9QmNA0EpMkOa9ayqmnXVs5cqpndgYd11kJfsHewzf/aTPP3Jr9HcWTIbtew/c4OXvu8FXvr8T/HwwYo1gmsr1nff4sHZht3ZTcZlTls1NN5wv4Eky3BpAUZ5/SThQe2oNlseLnvuLQoSHLt1x267oSgT0sxB22O297mWnrBd1yyWR5imJU2U9qzhXd/TaoHahK8uOubTgrxwlJJQV0qrPb3rqU89q7rmo3uWm92WhyvPm8eOIlvzfPaAJ0xCwpQ3r/9alscPOXv4Ds4piYUUCYYToRxfmnpuTgRrhPti2a481sDN0vD8SLlZKvfrlnd9Sm8Ma6dIHxJb6pArIM6cMtSaHQw3CcaXtoBtQ5ZXrzGaIFw/eHJNMIY1lLkUtRhJ8MUUt7ePuXYTM72Fn84xsznaKpzcRbozZHmMjicgOZoqlClIhjZdyAMwTSHNYymcHO0khB+oga5AugTaGnWrUEWmXqHqkDzH26AkS1fjaQO7yaQgKd7YkGSGDFpF2lA8WNMcLSeY8TisLD7GJA3VJ8THDNmE/ARJgpYpTDJ0PA0G+6bBuxZjNGoeCZihVGcwgsVLgNRNFgAFK/g0Q7KcJLVImsf4N8W3iu9jmIe1+F7xW4cu1ujZKdIssb6hUKXftjR1h9Q9SS6YpICH99DWxTrOYzTdARmHkIt+DdU9RLZQ17C4g7oGkRasBrpgniJlidoMTBryUFiH5gmUefCCFhPMtoOuQ5Y1frkFWyO7CZqPSCbKC7csJy8+yck713HdO5h+A90S41vk2KLbNbh7SDpFkzFDaccLx49cAgAu8RNkSPxogtcXG8JafHsJeg+rZij/eXml9FERvJxfJGiOxgyqkV4wGq4CIL7rZTYaM5YEr5apHVPkKckc5s8ZbvvrcKPgibcf8PFFSm9nZEev8GqzpB7tkJQT3hGDOUp4yddkxTVkZJCmYnodPrNfUrfCjT6wvqYbZbMYc6c3HI1uk45HSOZDGJ4tqMeONl0yZkxfzlm4gqYD62qmqTJdpXCvBX8E+x5GSdRgZwRX2i8S/Fg5+HdDjTK5BsXjjeRHytexGoTzWPlvHQH4FZAx2gmreykPm2BkTPKQsiItoBx/2MSNwkUqyUfd+6X/jixlKhQGxtMQlTcpYDcCC4aQV+Kb4k68f0cTDMnJBsY2eFC/pe4ePIfyiCF97+UYAbcnF0n+HtXIbF9gXLBN4CgLBkDrlVcfzvnUesHH8i2ZbTHkISeNSUGWQIfqDRaHhje+csrh8YYy7Vm3nt4Lk1IZpz1Yw60SPrYLuzdT6OCmi7mdehtB/gYZd+BPoN6AHLI3yfnNu4bGHDDNLdI32FFw9lkv3DaOG/2KZL3ma4uaTNaMP/oEY2v5bfuOFzWnuOVYpYZPzKf8w1d7Hm4tRTnCZjndusPf3qE9sPhMQuWBafQ2+2DMcRSo5v0kerEvcGm6SFL2hKVnwFpEgt9EE0J+oz680uqCujUUI8oJeRP+CAH6OuMCXBoMfrjIvTAM9eXwh4bAGng/0DUwC54ilLH8CS4SOF428i//beO5T7jIGaHx/GdcAAgzAtBRcxGuM6ym9lJbo616DkFZQu4KuGBLJMSyk5d+0wR0L0ROMg4GNdtg6JpFuGnJgydfCgK+GitJ+EitMGUYpyERoVxq1+DJN9Pz6NLQPgmVOY4JrIvLYSKaXMp2Y+L5DbhTMA9CXgc8yDjgvpIBu7B+AsrbAbDoPfwrEgCaHyVUfWgcLF8FPQlJYckI1ShMSNNDEQAUWXKRkFIuGAfDIA4gwDAvXKapDOEO53kT4qZzRs3755L4m5EIYESAZSg0F2RAacLnMun5UfJYUGFejMiMkljLvrFkQCEded9SYaltQm8sYsfk6jF9hyJ4U5BmI7IsxTvl4dbiuU4ymlCmI0baYURJyozSKLl32AL6ScLW9ZxmHb4YMc4UMTndzpOYkZLUx/htxfHkE3x8tMd68Rrm8CcpTh9APyX3h/iznvzM480K517jpF/R0tI0KW9s9/lqN+Vz8hSHc2FnnmPSGTadkpYH5DvPMd+7ySR3wYsnnsS3NOt7nJ29y6Ze4zTBFDfIRntYm+I0oXUGbyQgON2Czclb+HZDnjum44LZzi3me08wLcdkWYZoy+LwHmeHr3DWtyxnuxwcPM1sNqHK55wkLQ9lS2ZzprmC9vhtTeMcnVcyXECZrMeZQMFJrOHUJjxMM0ZJQmaFaZZSWkdjPDU5eTYNSQVTwwhPYj24mm55xmLVU22XHFbK2nu6XmhcCmmByYuQnNN4ptuWNLMUo4Sny4T52HKrT6glZ7Gd8WCbcbytOV0u6H1Pr0rlDa0aKjVsOof2PYlrsesztu2KbeNpGkvmQVOHV8f27IzJzgGz60/yse/9Qd4+/VHW73yVZM9inz3g2Y/e5NWjFfe9svEO9+BtDh8e89Lebca71/mFd77CyhnEWCZjYT4bkWYlrSlYJGOqsmMrLYlZkW4WrNZbHt5d0pwc0nvH4dax2qx5Wzp6n7GoE5zkeN9h1g6soTVKYbbMC4s1FaO0I5eMZQ/3t8obhy1NZ3Gm4N11z43DjntVz7snQpEZ3lwsuT1N2LlWMHpW6dXTa4lqR+s86jt6TzSoHLar2CdltyhwznK3VQorvDDN+fTEsWe3uN6zSRKawlJtLV59qPErJkCcxsaFJcwuqsF1YowNE5JkKBZJFBV/Ud+2NcHwMznkOWQlYi24Fs0E9ifI3hT2UnQfZFdCcO1Ziy7XmNUJKmuMTDA7N6HIybKSvktp21WYtxLBlBaxSmILjBmRJQW2GOGkoPKWbtXguw2mq3EPHsBqEZJJpili0uCR77dI6mGUo0WByUoYlWBydOvgdI2pKhQHRYqOwszsXWAIiHgwDkkCqOIRsAZJc0gUKWrKUY9NJphS8GlKZ1J6b+JqoCh9XAwKsnTEPCmYWYNoC0ZJRyV5mTMrDLsx95pRQ9XCojN4UbwxnHbK3a3l8HiKPFRYJ6TdhsR7jEqIbul8SPS46TCLI9xKkF5CGEa6h2bXMXkCPESlxmiJX96DbReSHYqiiYZV1/rAsHDRl2FBEwNZEsIUxuNQwnGzgM0Ks1ogTY/MDFwr4GCXp+cNv+b5Hf7R6CAADu0q1kbK8e46ti0CzTxxIdfEKuYIYSg1GUSMxLCMoL2ZuODr2CCzEpmP8YyQIweLsxDG0fchVMQ9KprUX1QACSeOoSgawYrw/xBydxmQuJLvVpkXY3KTktqMfTtnZFJmSajOKImBWzPspGDeG9Rb9Oczdt5Zc7/dR/Z32N8ZIfWG47vvsmOhnEyQ8RyxSyxjRvmY53ohrR+Qjxb4vOegK7mf9WghjDOBpMTtP0c2F6geUPcti+sv4fZK0tWK6cN/Qbl6ELTjw7vw7iuBH38gMNvC/qeCJc39EKDNHmwFFluYnkGxA+fV5/+bJgJuTJXAiQ/U5GYOOwlMvymi0IfdMax3eQrfdz0YSwMfJJWLXv4lc5SEUEihjZ7W5NEnfA+TWD7omj5YTOYDdwiHS2AnVFx4q9/fpoMEnh0H6vpI4IeAPSP8v/cs//A14XMPlkzdhr3eMNsd8eTtnIlWwBQdwd9+G37q9YJ62VJYoe3WnLaGz+wk7I5KOkl5cifl1vUQRyIoUsQezhPQMoTSaRoA80WKNSPUjMlLQU0SwvyqJZIqFHvgDbqBu+9W/MS9LV9dwLvbNb+lfodZkZPWCdcyi6iQWOHTe8Lbt3dIEZ6+LWiT8ovvwtEMTmdCnYLOQKYB+GEDugSzDNi/mAA2mOhp7hS6yD7QArL4cBiJgUdpDDXQwCgYmAaWsKSKBKP1DeBPx+9D3gsmDMyC6CQ/Zyo43pfPhAv2wiCDsT8wCoZjSy6e46FNjq9P7lgRnpsDQrDVSdy/IFSaKON+MScgWwJoMUR5nBGSTD7gArgY0hlYAogwgCPDfQz7SURWdDeEnwyMgETBH4PvQOcEIrkSyjjG4k0khNwHcgGaDH2TXGpvE8Gg5BJQ+AzwWeAfcgGISNx/KBChQCVBHRIPSROmZzNcKKIxfgQ6Cd/bPsxd1yTAwxMC2LcUGM8guw1na+hi7IjGfC5q4jwxATuPwAmBkTGQbwdfinrOwxiG5IpuQGmGvjCEMJyhYwbQQcKgCOGcQ4JHjYyGAVQQAtgWAAyLSACkFR8rqn2wPBZU+PSTe7i+QTDBK2csqYXMtdRqWEiBWEOa2FAzuN1gt2dsnKdXR6kt877G0rCRHOsLUhVy1wQDJe9JpCLza0y/RkzK3BpGskRFKFCytMRMG5Kpx208bQY7N3bxTz/FpNvgP//zpOufZ119hnWb8VY74h2dc4cd8Lc57oUVKZ3JOB2XnBXCctRTesMNhcSkjPCMRnNuPfsUzz31NLNcoduivkdczWaZ8vqbG7721pKzpmEyT3j2qQNuXdunKKb0ktO7DvU9XX3K2286XnnlcyyXZ2zdmGkxYmpv8sR+yXw2wojjQb7lbNXzxpsP0bOGVbLLyztzyp09ZjJmmZzRVUt6ulABgJ6u26JNw7pv6X1IlOm9w1hLnqeMy5SkLLBWcCIU09n/j73/+r1syfI7sc+KiO2O+/n01+S95au7qtmG7KZEik6iRoQEDSRID3rS6GEgPQl6FaD/QRAkSHqTRAkYzAxkMCKHM+Q0m03XhtXdVd1Vdctclz7zZ4/dJiKWHmLvc05mVd2iaTWLQAWQ+Ttnn21ix44dEeu7vuu7GM+m5JXFWkMmlkKE0kXy2NDUNc/Xa7qmpY7CqhUuGmEdOkI/GNoskGUNZZZEHq9NYJm1HNpAaQQXDTNKqsyQjytcNWZc5UwLCCHSqWMdM1qTEYzQBU9sGppNQ2st7fkN67pmU2WMrMUExTila2rq1YKjO7d58NVfJDx+zs0Hf0TdXiG3jyjvHHNnljFatrwKgdX1K66ePGHx7j1Gt97lwn+P714rmVUmdcdZWHIWPSfakOuKiTEcFpZNUK5XHR/frPjwVY1XpYnC3GesOodqynDy7umEw8MZF17Is8C7k45Oxph6we3Dlq/cuyK7ecT3rm/z4eWMJ03J+fQ9zMF7ZLLhRfuSJ+0V56GmHsGxCfyz+pRpu+TLNLxffpNbkxMevfcey08eEVbXhNBnFrAGiZamiVwva44Lw63cEWcZo8zwYCzcKZWq7Zh0HZNo6IoxzzNDXA/Ioulj+KWP2TeIcVA4jM2JLo3UWoyQvCSKTUFf6tGuRbQBVyDHJ7iz+2QnMxqWhItnaL1MYk8xws0V+BvoJsSmgvMF8uxTVNdYn/FuOeXOXcd1doJHuY7K+eIGbzym3ZAvF4zylrcOCs6ObnH34C5FGWlM4EMvfCuPLFslrIDrDDYu6RFQgC2I3iMaEjDgFEYeJl0SdZVIcKRwgIykjSARWkU3Dba9wLFCoxKiQzUS2g2iLZJVkB+BlJSra94LC24dVDw4mDE+KnjuxjxtplytHfPgabyikpGPSk5GU952Bcc+0gWHVpaTScYsh4MsOf8zAVVlXUITI0TLKigXTqlC5No2dGULXUfnV9jM45yhko66CejSwkWLmddIOyJKCfYIMWM0y4l+joRXWObo/ApdvMIQ02ydZylcqojpOUoKzcCVSO6QsYPSoOUICSPiZY3ZLNCmhSyD8RQ5VuLtHGcCX+MVm3jA5Q8b9HKN4uFwiRnfwly/g15cpeM7C02BrE3S6dhjFKiYJAapmtgSknRstIqYU4gPWuIdkDBGvleijUNWNoEkaA+791yDHuhBTE+L7N1/w+zcuwN1t9Rhm1/p56DCz3T5+oPDRBWlRO0JxXFJNmOQPkouqcMc6BdI7024+0nLD15eMq9vc1tGvDMBXQZuNpbOOKYqGM2TGO3okElYg7xC/EeYrOKAM4iXqEaKoLh8hC1W2BzoWjpRzIkjv284CBkmfAOefoM4/yqxE1bdBD8xjC8ritkteOtdzBcOwHawukmMqaZLXPbVCspFr9OSxGT/9Prk1o/1p3S+n3T+fcv5TXNdoIDyBG43YCdwWEIlP75We862f6NWEEnG0k/VTPg3KY5d7r0fI5iu9Ir6PRnv0G6JcXsVZW9c3LkD3jzHYMiZH3+p4VRYhc0avj9X6gMlVsItEd7JhD86PuK3Pxlz86qm6CJfuFTOXnbMxHOn2vC5t1f8MC/4w5MH1PU1pp7j18rMZWiV4ybHmHHJyQODnWR96uoh8eCYrZk5aEFakoBz/6CrCTx+Bt9fKsdPRpxdbji4a/AZfPNS+NuPDvnG9SEvgmEyV/6fP4y8NTF84dgxy2bENRjJqKew+bzlZALH40QlPy7hso9/1y55g1WSR5lzkBc928DBwzHcnSRj2ZM82ec+xfaLBxcSyfItl3RFHpCM0I3Ah6QQhV57cJuQSkmG+D9jZ7wOz2ww8jN2hj/sjOPh8wA47L8Xwz6RlOrx9/rPY+AhCSi4RzJun/f/Lvu6DEKPOQlU+Dzwdl/3OXDaf89ILIkBpBqAk0ACJM5Jj/Sqf9LCTnNiABf2If7h+3Z06A3hrpeOMUV6LtLT/6VKBw5Mg4HKL2avX++162BHD3UZMADHToTzayRg7XKvLYf6PQD+p/3fvw38piSwM94lvc+X/TDsU58xSZMc2cDmOUyOYXEAv0nSblX6wCwDzqasM2YEoU+roS6dzxmIRxAXff/oURvx6Z4jaQ4z2oMnfbtp32m2egj99iFKwQwPbmAlDJiAAeN6/0r/u5j0u5rhgaeQe9WULkFEt2k+f1L5TFDhL79zCGFNqGsaFVpjiabCGNMjXBmdOLKYYuVddHDTcdFals4xsR0z01GZjEEJKDQNXQyIsYQmkpmIEQve0UiJy/MklNYt6LoOGzZkNyCbG2K7SkLm13fI75TkZU1XbhBWWC1p3H0Wx0c8j2OufKRrhJU6yCpM4YguozAwFYs1hrbeEFZzuHjGevmIbj7hQEvujSucgNGAiYF1IYTLwA/jDRfncxZ1x3GufOEA3r035WBqsGIJvqNrCl5MTijClH/2R8948XzDeg3omONpwcM7jpOZ5cHRmGlxm8X8Jd98dM3m8SdkruHWKENVmcWOurvG+BoTWoy2ED0+hpRLt/N0bUBFKPIMUUcGRO9ZhIwuG9FkZ7iz28xmhqJeEE3OushxLtC1LetVw/Wi5bqxbDSniZZNjPiQeqQzDttmGAVnBGshU0eFZ2w9IzyqllZyyDO0yPDOsm4z5s2EoAaVDI9B1CQEUDzROlyW4yrFx0/p6o66U3yZU9oMS0TF06wXaFczPZny9l/+DR5XBXXTEdTBeMr4dsbRrRGHNx2PrheEJ8+4Ot9wfPsBt09O+N2VR4BFUObzjvO64zCD0kSqzDIZVwRT8GJjeXUlbOqMNgpiDCYvgIhFKDG8kxnOTqYc2JzJKPBrR5dkR29hNs+57f8Rtw/nvOpKms0p7fiYk6zh/S//BY7uv8+RO2d884jF1TUv5nNurOHV40ue+5Krp5/y8cUlVXnJX//imC8Wkf9o7rhaWxTdLo6TjJzQ4Sis8FYpnFSGqnCcuRaJLZtNoF7WrJuWWCoijpTDIPZ0J0GzMukjjMboeIZMRqiV5IEvcigqZDxCbQrR0a6BeY3UNWPn+Mr9I9770vuMbt3nm1eXfOvbSvv0MbFbYmuI8wDPNpA9wZgGbRcoHbbKKBYZs6XyUBo+VWF+ccEorDHrNXPrWDGjbjc0ccXs7piHE8OtYozPRihCFWHUCJvFmnC5gsUmCdNYi7oSMSViOjAd0SqiAdt2jJoFt2JLq4YXNbSdB63TSG1ysAVGRsR2heicY+vxpuPaKmo8pl5Dc43TBXFymxghbDyn45b3rfKF0BHDCz4Nn/B9V3Bup9yUEwoTOMs8paspRbC5wZUjqlFBlXeU1nJgDGOUXCNRAysNrLrAed2xqTfUq5r1eYOed7CskVVL3CxZNyuquCELNSUj/HpKWE/IDu/jJpKEJmOH+lc0z79DXL2E5oYQamRTY7JArMrkzS0zNM/7NJuCiEWzDC3GqLW94pciqwpdbJAOtCyQ8qiP3Y5E55ErJfqKb+aOm5cF7eoaNgZpFK08xDVsPMwr4oqUCSNIcvEMPD8d/C5p2TWwB1DpvXqaBCOvO0xTpzC0mwJpOsRDHBRteiUj0X7RYiThBL2KcRI8TUCbxoBufT99Ssl9l8DPy89s+WsPR0SvaFPSyITiSxn2THbG2fbxpVR5cu+I4t6Et7uMj7PA1Kwp1ues1xsWvuI6LDleBCbO4g9y8lFFUXQY9WkFHdMqUqMS2wVd22LChuLaIKs5XbcBm1Ne3CE/vYMpkuisasM8HHIR7/JxfsiVr5gsHHfbQ0bllPfeysmmBvwa1hUay7TanNfQ/DBxb10GZ19FRids865tfaLDjQbSsn9QQvus/rvvoxvKn3Z/X5I085XECyhIZsx9tuavgckMxr0j46exBCL/DvE2JryO27yBU3YALhltLcnohzeGndek2XdG6P5T3/+bv7FtVxSv8OhGuHyq6NWGj744YmThxAh/7Y7w+VHBs/sFa+DqUeRDVW6eCnfDK/66Ff7iw1tMjy3/b19x9WQFavCZMPeBRRe5P4ajqes1bDzwiGRufpEU5rOrlWFn8Agpwcmjd+BPWuFmM2Z0OeIXnFCXwt8+MfzmL03oJOkUSCl8W2As8AsFfD1TMoFghaMsGY13gG8JfJjB89vwat4TPlYJVDA3qQ27Vd9uRXpjjmIKVfiYZFxXQDaGGwOrAPUN1BEOj+G9DO5I6tmRnWe6Jk1rg0E7PIzBkz68vUNfnpCM+Ax4QnqDB4BhAJGy/ntGCvTp8RAepi7EB6S3a8jk0JFAhfdJqSiFxJL4If1Q1l/3kF04xIRkCGckA7zor91rGBJJb/Syv/aKXVjGcH/DfQ3bHLsMMkPCUtvvO/TlZrjPwXg2YGZp/32CzgAa7Cef2nMFvAaTDp+HUIZmr21+hx0Iss/aiP19HwJ/oa/rd4GnBnSaAI9YkjrGKsl+qYDxqVE2CssGJhV8UqT2WUrfRn5HRAsG5JgUzpH3gNYqsSH8x3uGvrDVUBgAgEE2asg2rvSAed9Z9rJjb7/r3rgT6UEKSdFNRhLwNqyX4l5j9sm1+ulmj87wGeUzQYUHB0IuQqwjIQY6iXRkhHJK5hJdusUgXUsXhKgZjCYctxkLGWHwjGnIELyUBHEQOmK7xsQGq+m4IDlWO3yMWE2En65ZowTausa3NXl8Qew2GAL26Tly9dswfYH59AP86nN0xX0aDimk5MhbFggLDzFzVKMKqQw2i3hRKBSXKxKUZt2wLJe8+OQVrx4tcMWSCWe8dWvMQalkYUVjL7EPl5x3a27iFR8+W/GtD9aY0DEZC+8cHnBnJmRxga8X3FTXHOYZY+Dv/6Hw9Caw+eFj1HYcTW5zyymnukZHl3x0FPjw0xWrl0/5uL3iwkFRVhS5o7SGUZ6TuRydVCmFXegINqfdeJatwbsKl1sK01JJixWDFmNGx4fcunXC7Tsn3C1b5DqwCBlSOtpYU8eM83bMk7pi2TmwGcYWSGEwKqgYFCGIxUeh0ZTcE1LqN+kiqrHPDS9YL7gGRCIhCF4rMDnO5SnenICGiAbwMRkuWQmZK+najuADUSy2qMgzUDaEumP+8oJRfszo9Ih7v/EX6epI9IHV9Uuubt0iL0tmyzX1N1/RvnzK8tUrzMMv8ZX37/MP1xdcqeBjIKhnHT2v6kihkWlumWAopiMWVcZNBnXXoXTkVsnEpLgtVQJCqxmZBkqpmarn1M45m62pxivs8yeMuog7+CJ33Ftczyas1ze8NVlx7L/Dl8bnjG5Hzu+8zbppsVf/nP9sqfjLmrktOG9GvGpyfrERRtwwKQxXziURP5Jgn7E5WZFzepxxXLaMbLqnydjh2sjVuuN6Hni0iDxedTBaE2OFGotgwThiaTH3pnByAgdHmKMTbFVC12D9GldlZC5jNBljqzFGNyzXOfPllDBfcBJr/srpmr/27hx/921OL97ich34uOlSHJhViBa7agjRo6aBUaAqYZQbWlHUBw51zovRPZ5e3eEe1zgrVNqxzCqII4xMWc5SqM7tIiK5Z24cl0boRjkxHCGbY9Q+QtUnjYKBfZFJMoSnFkaH+FHB2sBTEZSMaD2iL9GuThR549G4RLIJjE7p2pLazCmzDuM0ZZhwB8Suo8NgG0O0lht3xMc+p12P+c7GcbU23GwsG2vIXWBSrrB2w6WQUuFmMDGeW6ZjnCkz01Fo0rNYdgFtOjYxcB0Cj7zh04Xn5qbh2abjxbKgWwpmWaN1wJicIpvhL6+w/gozOSRzHvwKGTI11Btis6Cul8SmS5kwrMUUIxgdJhApM0iRoWWBsUl4UhFUfVrduoytgC0Qg02TdQUUphfCdCnUYpmlvEje8kk0aUyPLjENuhlqCqJTxK+SrkUUVCRJhEpMoIH0KTNjTBNanwZU+ndAosLGEb1BryJWTEqF1kWkib3GRx/S03OJh4UKmqh7W3UGmzG4PyQIQ1Jo1WEy7l0iPwcVfqbLvZkll47QCPLWV3C/VmLG+waVknx43wDuQ9kiD2e8m91hak7ITE17XadxMq9o7YQXbcfLJqNqJtwzATFLMOu0qotpfaIqdM0SFU9brwltTR5fEromgdLnl8j8AXp6jn78PXz9BeryAUt/gI8562B40QiPo+OghrM1HFcdeumJLzo2JrB2BtUVhnPs8inNyxvs9DFHv/gLuNs+xfJiQQ5JJlQHfAf0E9D7IF8FRiD7vuv9/qykqOIZcEnKz3bA8O7wxp5v8nbePNOb215v/xckgvazVCf+fZSzdIxsnWI/tQxeyX8nyj4WMFgsb3j5Mklq9Tl9rvuY0s5lb7bF3nfb05OHbRmv0+F/fDOmkLw1lmIkPDgSlusRVwv4YKx8zsGfA96awWYGJnj+zo1jeQMvQsZHq4LvP13zufGcd3GMKsNFJjRZRiWBD5dK8WLFr46VL6w35OOka5SSJtYkn3DJVonzx9TUCfx6AeMcfnci/JMj4VOXUpYuj4Tjox0LYzBcRsAZUIpwRjLMf5EEYWSkFIz/N4FvjEHGvd0VQbpErcen6xYKYwOtgJZwIAlM+B5wT5KHeQys+tdNAixcela32PXyy3TK7fMYQuFhx0KXvb9DBofBOP9V4G8C/yd2QMW+sRz7Yzb9veckdsTQB7q9a90AP+jP+53++7z//YwEIAxMjOH4BfAeaRSY9XUY9BQGoOCSFO7wiDR6PCfBhg07QHBgQAwsmgFE0L3fh/saUnfuhyAMIQ37Tnazt1+Q3es1nAdeb9994OZNwOHTN7azd/wc+EfA7/f3ewRcaAJ6JAeZ9mEQPWUjht5HtUrG92qVWDfmTnqfJe/XFB2IhXgnNb4Z85qhHwsIxyAFmDYdE9npIWyHkri3romv96chteQQ1TmUbYrsYX0jqS46sBL2YmoGsUcZHhiJJSpBU1yFfjZV4TNBBb8+x9mOvFuAwAih0zkxnJFlgiWlPxNXo7EjSIVWQlf4FMPjspSuLipBA0Esago0BEy9QDcbfIg0wRBpEI34zqaXI0IwQrtZ0W7WZGLwTEFb5GaOu15hTUuz+hLBvE1dJhrVmI4zUVpncSNHawK5q8mNxYSWeeyIzjC2gss7tOqoRwJ55INHL/jdp4FMDsnKKSejyKxY4colx6NLbs1e8PbBK/7ON47440/nfOP7H0MeOR0fcr9ac+peEOWcQ11wPF1z9Plr7OoO//DxhKtFzScff8Lvmae4lzXHpuZmHQkr4agskdYQmo5NyKlGOfePpxyNKyaTEbnJaJomedQMiM0IUVi1hphViIlEX+PrmhCFclJw67jiZJIxxVPVDau6YxMs1ke6YGnqjIWfEq0lz3Jyl5HnBZnLMWoJUYmh61ExATV9esjkUe3z2yU0tU8Dp3REn7Zn1mIzh7MWK8MxJLDCKkYynBWy8QFdc44GjyhkeUE+qiCWqG9YXKwQkzM5qpCqpDyYIVjufuFL1BfPWK/mrLOMl+NL5tdP8PUccY57xwe8nT1i5cdEVVKVLcEY1FlMlVMejBmNSjJrqFcjRFti57ZvlWoSKHQ2Iy9zjHq6Gq6WC574a4z/gMMiYDZ3sTbi7ISCFcdGKdkgL35IO864vn4GWctscsWIKdcvrpG5kK1zHowN+eyIu4cZ0UPoOr5w6HBhSt1GggaMsZzODrh3cMh7ZeSofQabGzwRFzyXizWPLtY8ufY8WgaufaJ+RxfSKCMu6Q6MhdldKO9Z8gOlOD4gL+7RrDbYzQtMkRPVclAI904nGA2c3zQsC2XpAuONsly+ZPzJU+6YTwnFu1x9bsZvt1NePFtws4qwaojeQBtRUyLuBK+RjdR4Z9isHfrqhjvZBc9vnbL07/OsuwLfYrIJepRjZjXlLcOCDc/PP2GkgRpD2Xi+2DR0ZeCPT+7SnHeETkAMEps0uvsF6AUSwGaXVOWE0uVUWUaZz3jROOY2w7Q5oakhelQ0UdCqEp2OuTETbrRL2S2kQVmmbAjkeGvBBJ5XyqIqeC4Vyxau2xJVg/iIeOGw7hiHhjY0NLGljRHtPKO6Yda2uKaBLmlmhJjhfcAHofOw9kpbB6g7FE2T0aaFpsNYR3V8i6xwaAPruafwK4rMpJSgbUPrNeUULzJCdQdxVbI9ClKmC5cjJiA2ZYmRImWJQAukFeg2iKlRZ4E+SXQnKY3TSjGdQB1T+IIXxFs0GPCWGFMiIiOOGMDEfpzQYjcjSmIODJQ9UcOgp5CiEUIf0tKzDLYrBgGvmGCJYvtsO6AxEmMagwSQrT5Iou6hfdYZY/uwHwHr0uTYJYFHJSJqMKIopt9f+Klcv5+Xf6ulW89xBnItMbenMNll8Ej/XgI1qIf2v4TrAwhT8rHhzuYCv1lg7JrywGIQWuNAS4SSYqaUk6dI9z3oXkLbQhvZ6JxOczqNBAvtekG7WZFJxFMlUG75imy+xlXQrL+Idw+osxI1ylg8x6J0eUU2qZhMLLm0sLmB64bFC+EjC8vS0NpIYyxdmPAsdlx8eMH7z7/Bb7yt3P+SxZ5mCRC1V8AG5JvAY2iuE6ti9DYpuve6b7Gy/2dIfroL4Lugfwz+PWj+RrLq3ijKjk6s7DyYg4NsYPj/KDciJ5ljFTvzpUAxbH7iMXsn50d//FeF+VRfN+gGz/GfKVw4WJCeZA3Kri5Bk2G1Bpo1KcPVdtjRN07S05f3AQs+m92xTRGnG5pYkmnGYQa5B32i1DPhehw4HHlmecZIDfViw0RLjqzlK7ccB+aUM7emU8fRwZRfedDx/mHJsyctm6sN5AXrSc7cjfjwSc077glFdoWgBJsRwlNMsSDmR2BzxqNDjMtfw2ylb5o7kkT0vpclw/YE+JrAr5P6ygXpeT4gaQDcIXniB02Akh1b49f642cCv0ufqNXChYVluTOa+9D1bUhMQeLSPCcZ/M/6NrYCMU/G7ohkqD8hGejr/rpfIL0T35SdKOHwjN58qob0dgxvyKI/54h0LLxu/A4gxaK/lyEkYvDAs/d3nx/0nPT2RZKR/ITXwbmy/+26P+Z2f82BQdPjL9vzbXg9vGC4l8EOHXQJBiAi768h/fEtO+bDcN59dsF+rx/2i3vf98k/+9cfQJrh3RqYIPusiMDrYI/h9etdkYCapyQwIZLSY7pNAhNkDbJJ3n1jSMKcDeg1mA5CDm0OozUsPawN6EFaajgBcw/IeqYAe+CIAT0FOdrdsO0FKdSw1Umwlh1TYb/hbZrmYG+7ss1sMQyAg9Co7o8h/ed+ebY9p3E9iyGytfd+WvlMUOHTl+eM7IbCN1g8LnoiGSa7oSoiuYApCpxpUV+nlpIJmTisKRDNcCYgMXE2Io6YJU0BzHM601IHi8aSVlIcTddpMpqB6JW6s4gR8ipxT6x1GK2JIdAGR1d2qJTYPMdJZEykyKDCck+UIGBkjREhxJbL0LFuM7K1Ah3RBNRMuXVUc1g3nF8FXl0uePJszT0WTMYvqewrRvGSsbkkO/WYtysyn/PJAp48e8of/slL3gmfMKt+D7dZ0K4CoXUcrg752nTK6nbkca6crzuePan57evItByBm+GLQ955r+JeVKwJFEXJbFrw9tGIWZ4nClUUmpCnVHJGkRgxIoyytLBWsbRiUS0TomUM7Vq5bhvWN5FLjdTrnKVajLUYHJERMSqj0uJsTm6EwkDWx2x6DXhNeeoDwhDIJH1OlxC73pln8THSBU8IaXEfJZHuMwuuF4ALMXXHRDsW1EQMhsnBCfHpM4wP5MZQZAVlOSGaKcG3BO+5fLlmsWw5vHNEWRo2ixuaELn31V8iNCuWL5+xeb7ihx81FGLJqoxscsCDds53riLEQEQxZcbx4YjTyYizyYizgxGFVVahYTxxzJ1SU9EF6LoOfEdeFhyPcsamY7leE2IOWL77vOT5TcPZqGCUf447zYo2LGk2j4ibgmbTsYmGblxQu5rCRqb5h6jC+aJFasuDDCYjy+1pwcgqJnja2PK3psJ57nixCsx9TYbh/VPHW8cl2nW8uLni/OolnRcWPvDDRcv3byw3raMzZTIcpY++y2wy4KzBZHDv2HDvrYxiCkenHT4ruejuENZnFCW0YshWF7xt5tzcPOHmaknebjDXHYtFxz/p5tQvLvmF7/yQk7snPCxP+N5Tz8WVRdsKdIRWx5jZHfTuKebB+4RuSvfoW5Cd88NxxYYz3mkLTsbwvSwSbp9AiOiowBUVD8o1E674ZxcrfnOxwcw3hC4Quhb1nmN3SeS7hBsL5RgmR6B9VofNMnnDGyVevSI4BROwmSK5w8URrJS4CND0EajWoZlDygLN+7ymQZFa0U2AVQOrORID6kxiRhSBTal4HtM0LbHuM0rElBnmqvXctB3RK3hB1RCjsm46LrpE1ScaYi9lJEj6rhbRLKXVDIKETQplUNCqoJhNyUYFjXS0Bxl6fJdm5DDjE5yMyTWBe94JVCWSjYihBN+i1NuJRsMK0Q2Zq8G2dEZRrWCTpWwKnSCtQbus5+4ZZOOgVmhBfexTk6bZSf2Qy3iY7ZIWQtSIEHukPc1c2tdBhmBK1RTylkaYBBKJojG+wRbQ7cQmCuq15wLqnvOrP6fIoO+IyF7EpWgvtWxSqk8lPW/rEviwnWAFMfY14cifl5+98ujVnJFRKvVkr6450FNyAeEK9B+TSMH/Y+CXYfkU/vgZ+nJFiAuih2gijg6CMmVBzOdIOUPKEWZ8hfjHUH8KqxrdREKXcRWhdYaAIfpI7S1iDHk1BlNiTYlQs/ZCu6gIekYwI4wxOBcYG0vhcmbjMaeHFQ/uO8aTV7A8R5aeUQd3O+GmgwtNAJgpb3M4HdHUNR/NI/V3A7/a1nz+dkc+fQRH30YmLeQLsHlaeRpDWkJ/SPIvbkhL5vdJPtwBXPj7wArkveQ2HzjKbxitBa8XJRk2j0kG0f0feTrSn+hO/3nZn6mk1pI/AN6XZMD8SBlcjW8Yz/+65dUCljWYKlGTD21iA/yZAguGnSt5rywDLHqPYeGTV3xb4gLW5zB+dzcOvoFz/qQmGjyTTYBnc+gaw8p7mrUjrCPt5ZpzDXSbMctKKY8cx4eRcrOm6Dp+4cBwx7a4vOP22HKQFdw/zjk+gC9uXnIeW745vuaPNw2TkfLWeM59W/BiCd975mnnC2aTY+ZqOdeMLncsAlRHhl96V/jV+3DyxjNwJA2AGclQf0Aygm9I/a8mvdHPST1YSQb4Q7Ycmx9pm/eA/yUpxv0JCWRoSYb5pyTAwJN66ddJBv4/7ref9tcbjNXBYH6bBGB8A/it/rfBmx9J4QkD3V/YGbFv4mSDUT4YyS3wd0lvKewM5v05yPO613+47mA8D+ezpLdvqMN+mwxMhkX/fUpq866/9iD4uF/ffU//IAS6zwwYrjGAOg27sIa2P24AEd8EE4b2jW+cF7b28jZUYQiQ3A8NGe5pLyriNcaCvrENXr/G/mcPXPVAX9ujKLIGHZgJduerw6TlgxTJoI+L9H3joViCblKCE1y/z5fZpigNb15bQMYgE9B5AhCG/JvSG/hp7Zb21V5wMToSa63rzzOEQdADikMDDNfqyaBGeqfOXjttOxEJdNhGYXRsRdt/2pj5maDCbz1dM80bXNdiQ4tta2IUnFkyNYGRzZhOCiZVjYs1XdvR6YQsz8mdoygsRdFhtU3UfYXoJuTWI92Kzh8SswpnM6JxBHIkr7C5TXfrPUUmtG0H2uFcjrWCswUh1DiNiGRojFjTJkcUnpgSVxKswxjBhhbEE0PHSiJtLJB1pPWBThw4RxsO+FzZcH6YU0dhugism8gLAwtryEQxIdLWBUex5KsHBdMiJ4aOxbMN31iuuM4KqB3rbkQdS9Y65TJMmRrl/iyjqCytZthijByccXRyi9PTI3IXiV1H6wMYR1kYjpxC3fHysqHxGYEKawSnLfgOH1IUcPChX1QrGSbl09acplG6zmFdgTE2pb0Ri1hHZgxOA1YDIopVxUaP8T4BPljEBzINRAJBBTGuX6srYgIhhqQ4YIQO6UeFuO3NRjSFssTUs2WAywWM9D5FVbJqCjhG1jAeFVTjkmI0Jpqc1msSvlqveXm+oJE1ZziWV5e0XcfJW+9TZtC+/Q42GHT+h3RSYkyJjO9xf1IQn9W0asgzw0GZ8bnjkveOKg7KnEJaaGuuuwWzPMKsICsPCORctYEueMajkio2xKunXF0ucXnJeFSw1EMev7jmpFDuTXNuXKCLLZtQc7naMO8ixhgybVlLpCoynBqME4zLqGyHblrGqpyFMZWZsFrVYDynxlGxSp73riXvlOp6SezOuVg1fPPJnE+vGladcNXUXAahdgcp8C9PgEJCGyUJ6Zl+9LGRmTa8pStc23A0f04+dbx1+D5XBwccdx9z1Lzksl3x/PEl331yw4vrORtfM18ZwtpDVL4nFaUYJn+8Iuicq1hSZ4dwNIE7byMHx8SzKfpWyfjBDGuOmP9OCeffJZwGuvtntKUh6645CS/woxLjO2aV46ComGrDB+c3XDxfEG88WnvwKbsMXeSpNxBqxER0uiHqAukEvEd9i0hIAjghsvKw9sK5JtxdtIZokZihmiHYtH9mII+QhYQYmwQOiGYIOVGLpC/Ra25Qe/yLVWI7qEejxfRTppgMVfDRJ/DAGwiCdBHpfDLwY3pXtl5zl0Gep9SXNk/pPX2L+BqcYqoCSoud5sRckjaC1BRZ5Kg01KOMMJowkoJxrAl+jRWlicq8VvwmIps0ZUsw0JTEYFKYUqeosZBZaHJk4dBNntgJ0aZ79qR7iCTvf+xX/GaAy5PBL9v4gX5G0x542MLk/dQeEyAgA0IwzHivTe/DjCYJREC262pFE/AzoADb7fLaKieFc+z5elQwnuRN9jEBG2LB9GETMe4m2hD77BA/Lz+r5beeKJMROBaUv/8vuPfgq/yFh09w4b+A629B/QAtN5CNkWcZ8SIwv7jiav0Cm1cUCJlNabGdWWMCiD9Au4BbrzGsEbmGzRj8lKWdECtHno/6FX2b1ihNAA04q1gLzmaE0OB0hRFLVMVIxBYZzgZiabCzDce3LNVJh2QfwuopdDm5LbjdWU43K858ziKfEmMO9pBNvmIxCWy6lnjueTFvyU1gOrqmPJhjDjM4OUOqGRx0IE9An5Mm4gOQt0imWtK42i3HpynR+sz9xFXj/gJc2Ym0nZPo5j+ecTBEYz8nmTAG5YCnFHzIjwMi9sqPGQr+dUqI8PwCHs+hOIF7VR8n/29+6n+1MgSX7xWjyRMYBCQmw26XBl7h5lP4r/4h/Ma/D3fvsVX++wllf7SKCj+cK9/7BObzSBEN0QRWWctlHVg0Hc4ImUIzyTk7hS87yIoxpY55NwQ+NS1NEB6UllsHJTmKhDlHpuNprdR2xmgsTKqOKhd82NDGlm+uCy7r29zLxzxqHfFggju7xae2QG8L37klrAT+FjvdxqGJpv2/W+x0I+7u7fM+ySB+SqL3L9kxFPbPNRQhAQn/NZJOwpjU+5ekXjkY3w0pK8Ag3vl9ErAQ2L0tp8CfB94lZXBYkhLB/i67TCKOBOFFBl5OKqG/xlCn4d+qP/YVrxvp+4Ywe9/3MaXhc68buBVEtP3nm74eOalvLdgZ32Vf/zfDA4brxR+zbb9N4972/ToNoMBg/JfsspIEUvtO9n7v+nruAxWDDsJwnqE+w3X267QPFAzfh9/2hS73gZd9gORNkKFV+MiDGSgVsd+vBJn2+5+D1H07GFIWByE9eAt1A9craOr0bpODPQLJ+v3faM8hzCG2O+wwdCm6E0kpN+0QqtAlYMHEPlK0X3LZLC3XiCA9miO8wYhIZtdr4RBDMbL3vPulWuzZpFtmQ9bf62eUzwQV/uPHDQcjQxVSrlgbMjQaLBEngUxyDheOe6OGw+Bo6o5NFynKjknmGdmOyjY4OiS0xOiBl4yskmlFNioYHUaMLGm7SBfHlJOKsQ9YE8lyh7eKs6RUjr4m+A61BUXW4WgwQZOH3GSYaDBi8DgyGaGmJEdwpka1IcaOUTS0EugidFHwkqHeECkYZ8JtsTTRItoRVwe8jIeIvkPQgOJZNJHL5ZrSB+7IguAcsYUPXt3mj9ojrjeCx2Jzh1hHVOg0IriU3jCfMB0fMJ2MuDWx3Ko8ExMJVllHCKHBIGRNTdt1SFBMaMiLkjxTCqvQKas6pSAUZ1NKkTagGEQyLBnOGmxZUY4qCpdhjcWK4GzKPW82KyQ0KSylayH4PsYcxFmElFrPqGKTWxHfK4QkerOlTxiUPJAiGJOYDUMwUIiKmD49mzWoKkpK45bCKxSxFWU5ZlJlHByNmRzPcHmFqsMFw6at2HhHuwy8uA60ZkVcrfF1hysrJrMCDia4X/9V6ifnvKznKUa2rXhwdofbnzzm2hZMcsvtieNOoRxaz1gcXduxWqxYr2sOC8NbhyMmU0Fsxg0VdZOSDLfryCvfcDGvCbqBgyk+j1yuA5vVHGkNrzSy7jwtkcs6Cb+dlIZGFSeezIwSktgsMW1gOVce3ShTiZyYjPLAcrNWat+guuDFvOXjJXyy8YgavncOIQhXtefx3DNvA9FkBKmgKKGaojZL9G6xyVM1niCHRzAao5sGmivOXy75tLikmM14epJzaqe8PQ6chMdcfOcP+OjTT3n6asNH5y2XjeCzHFVBNx3aJAG82uXUknFFio3HKZEWW6yI77RwBDITZATH7Q3HLPjmiSWa2zDyzDee7y3n+PUcq0vyLFCaNfk1XHnHo6Xn1coQwjgZ8IVD1RPbFN8v5IjxiYHRprh+oqAaIFTJgx4iGiJGc1Cb6Ozq+hHeEI1JxqTN0/kzCy5Dshy1FokRtYGYm5TqpyqQTQAficFD16WUh3kFVpPgoeknWusSoqsRDX14QJOQZ+3DgPaTCIuzaF4geZlWwBqSAq9vEJPDbAWzY6gniKmTFoKv0Lah6zw3ucXomOYq0GiN1hHvK7QFrVM6LllnECyqFvUCoUyaKLHPvGBjAhVChq4VOpvebSuJUhdIVDLV1B/6OUL8bumjry09emNd+wA9elAAtokVdguo3fJAttA6/bjSz3DDuMLeTKi91sIwQw6hCn2epOGwITWSBGVgI6juAIlIRGJM144BUe1jEhPw8fPys1v+o6eR42lOZTeYq29y+//6ffKvrnnbzmku7rFZH3KZf5e8Uu53L3j6quY7FwbKkul0yoGvqKoR9+4Gzop/Tn7xCfEpfDCfEdyU9w7XVJXHNx2Xiw0vfYedCJPyAmM8WWbxoljjCDhMWBN9QG1JkbWMpcYEJQaLb6YYM8G4jJAfMZMJVa6IW8DqE7hqoPWgHaIZNjgm5OBGICOsCWgRiHQsRQm1MF/N2Li7HKyguImM50ccbO7ibi+R0QV05yknXnMfpp+H/HZa2W5Btg44gNUtaO/D4U83WpVEQf80HclXSN7kH39YJEmdvejf+THn4ev8vrXckuQd/onlT0k8oVFoZuCmcHIAd2xKp/hnXvpF+X4xwChL09I4wtGb6SjWG/RPPkTtB5j/3r2f+mw6heuYQiquWvjNHygffrjiKFOcVVZE2lnBtRriyHF8krG5JXzhUPhLWWqXngvGxGaUt45YTQLHleAyg9QBOuiKGefOY989o+6Uqq6xdzMuvMM2sHhwi1ddYHZsacsMPbCsJoaXFsocvmASaLDvcYfXb+8nGSc5CSS4Ihmqz0mG+wN2oMKbRrmQjOp32Bmng0F/QMJ6fkAKYQik/ny3/+3P9/uv+mMqUtf8PLtUjJ5kGA/sivdJoQTnfd1sX9/vkpg9QyTMcM/7BvwgyDgYwftG/xsz4DZVY9g7lr3zbfrrF+zwrHpv210S0JH356r58WDCvuG+z6wY/g5F3/g7XG8AOoZwkwFM0L19h2vEve9vnvdNJsbQhgNAMdQvkvrCr/SfX/T7tn07LNixMfavNZwj9GiGAOIgZqBF73+oe8O67Jc2Rcpaozcgz0A3ICWsxmDug71FEmU8BnPUA4g9TWPwaSjpQdgLtkiM69h2HoG0huxBBDPUr1/bDMsV6AEBs112gfRt2jfwwFDYJsHqf5I3OtiQSIt+6SwZmClJeuczymeCCr8fx1S1oxCTcrbaiHORwnQUviV0FrOxnLRw2NXYxtFFQ97kHJWGmbXk0WC8owslwXeEEDEBXDHi1oFwvNog3YamrREyiirnJI9kxjIuIuIEH0uwjsw5pF0hpmJSdBThith2ND6jlSQ2GE2B5hVaHJMXSplbrHjwnqCa4pZRPIkZAZKMXZOMCmctYjI6HG0o8a5CjfSONcVv5sTwEr+6oFlf09oqLRKMcKElz1uhjgbxOZkxPa1XyVCMMxTaYcyCEBtCfc3mXBj1SUijNWRWyX1NIR3WNZxogRaWalpxNOrIJXnQLtoDVmTkBZSy4ObJhu9en7FhRFlWlFXFuFAKmzMtckpjyawl62m+LQG/8SmWW4ROBww0YXnW9vHRPY1Y+wV9Wq+bFBahggal08SaUGPQnvrsoxK9x0gKuUjGbt9nfYAY0BiIkqHjAzRTysMx1ekxWV5ArciyY7PxdNEQ1LJc18TCQG0xZsImOA5MSTVyyOmaoy+/S3xyQffoKU30HJy9zy/des4zcmaZ5aQyTEJDHpXpyNE6wbc5ZVFQ5pHDkWViGvLCcKsa8+pqydPzJc2iZrFu+fSmY1XXvFhHxqXjalnT+ciT68g0A4PBW+F8AxlKtwl065rTrOZkfI3WB3z/VeDpcsN35hnPa8uxg1+4BXUb+HQRWHZK4yMfXChPlh3P1jUBxUqJNxldMIQmDdE6qiArkiGc5QnkUVJoyaTE3h7x8GFFPq74+KmweWJ5fqVsCuFw8oC7J7/I5M49nF7zybe/xT/6/Uc8f7Wkm9eoz9DKwMEh0kSknaNtgxKQaFCb+FgCRB8wsSE+f4l80CC37xGPz5DjM57kBc/qNsGzmUOlYNVULBuL1ILKCGk3mNqAbIitRaIjTEtM3o9eISBOkTxjoNZH6BkYJg2sRDRqAhQ6k4zd2E9lIY2yov3nYSYUEg8tUxJD3qZRvpUkz+t6r5HGBEzkJoEFrUuzSlWA2hQSZEBDi4SAdEN6QpPqEG2fjzmCM0hhEZslYUIRxAnqSlQdrNsUxuEjxlo0Cra1yKojNjWRSJbnFD7D1EUCTroMuXbIXGk2IYEAUVKdg8V0iWmgA5tgm88paY0QAyr9ux5jElHEIlmW5iENPdhh2KZi3FED+ok5vdyiSV0lTW4D0GB6hHwHBqCSQBljUqYF3xv1KFuJ4+0E14OZexOeoCCRFH6xPxvCsAzTnjlh+pWKDkuY/h62gkW97oIAqEng6hsQyc/Lz2b5/egZLRyFmWFzx/TjyJ9c5dw/fJ+iUa7mgafrDzm2c96qz1n5gq484uB4xv3RAx5O3ufLn7/L7S99gOM/R76xwn8v8Ds/GPNJrvzaiXLHeJ7XgRftgqhXFJVwknucMYwLEOcIcYz2axTb1mmNUrVpjdJ4aj+iKWfI5AgZz6iKMYduDCMDfAqvPoFXFjYWGosGR6cj5vkhm6wiywuqLJJJSxcjgZyFGOZ2TDi8zagqsIXSjGcpjYK9hItPYP4CXY8hu4+8e5TSx257dgd8E248PP9lyMptUPm+UTB8bklGypLkwVVS6MIEfsK7oiTf8DeBC1QLPrz+C/y/smPcRPhvsvMA/0j5U3z5cgufP06fJ/IjkR1/tuXNCwsc22ScZr2B8dqP4yJl1frwCVkdkNFPXrKrwvdr+Oc38NLDxRy+/QKutOLEGQ6mICPojoRLBDsCPUlkxpnsgJYhVt4JjHNhnKV5XgVi5YhYXkjJRxG+fGZwCpfrnHfHMDUpDv3Fw4yNQmnh0KR0i0OWgCHJ5GN2qQwrUm9Zk4y/KT9qrK5I/WV4foPh/ndJhsxXSH0REuD1MUm08YhkdM5Jq9u8r8c1u/Cda3Ygw7Q/321SFoDP9XV53J83A94isWwMu9CMod3ukjIHrEkpHj8lAQrzfj/HTgth3ygfAII3jeyhywz770cFDcfHvXPsd6FB22A4x2Ff36v+PnN2IRLrvl2GeryJ6Q3XHDQJ9r38+wyCyI6UM4An+/fl9z7vAwiDBTLcz3BM4PVrD/sPgMKb/WSPwc9XSOE0PyA9n+v+PodQmqEv7l/LSvL6m9kOrAnSp/P0EDwpadgsaS1Y6bcdgLyXlknxAOQIzBmEQ4iT9G73xG3cEuIyXVhOesBiBboAHWgl/cUVduklScZ/3Iv9EKHPcNVverOD7I05qnupTpVtWk7dR7DoHTHD8a4PvRjAlc9EDX4KqNAcn9JEQCskKxGTCDxWG4quJoSMzmZk2lDqhoyIxEBuHDNjObYtFQ2Bls7kkAdi2zLvKcEP6ki1aJlvDOImlMEjWcnERUbGUYQ1zteQKXneUcUGEzaINIxKpfCw8RUrLelEwDiCy9CqIB9bDkeBo0KoyiTK5YMjmuTNtSJYjWhoCTHijCICITbYvMBlGdFaolGEQCBgncG6DikESof3AUpHNsopTYapA13muPITPAaMxVolE4+zgdx2FKYjM9DFDS/XjldrEIkp5r603Lp/wnE7p63XiN+Ab4jBoWJwzQoJHUWZc2ZOORmfUGUtE3/J+lB5tbH8wWXEtxWHwXJqIC8jI6eI7XAEjHpMvyAXa9CQ1PIjEPeZCNYxSImKCiEqPkaiJKaBjxGvSiTShZhABJPU3AORoJ7YCeIj1kZM5sh6ZqVqwIeGrmkhRtYiLEUIZYmZjJLxKBu4vCBervDLiF6vmM8bblYl48OCo6N3WTLm+dxzGoXoO+zZKad0UF3x8rkn3HuXX7n9xzypG8rMMM0EiS1j3zLRSCeO0WzMQeagXRO9Z+MjIdRkYcXqYs6L5wsuGssrX3DtItcaWdRQdp66M7RaMm+V07jhqBAQoYnCZQPXm8D9saOYZLTzKzYIv395wh+dK1frliDQjjKu6paL2PADX1K4CY1p+Lh9wbOFp+4U6bMUMCpSarx+tBEByQwh72PQew+yMYYYPPnmgoOLBVyBvVBirWwOZ5TvfJ47X32Hv3hPOLGP+eCb3+Ef/fOP+PRlg84jEhzqDJpZjHTQdmjTIq3vR+uYOJtWUVEIbYo/X2XE5xvQS6T26NUN0Rb4TYutJjA7QSoDZQa2gEwx2qChIPoKQpIm0gpMmdKQxhqktr2X3CYgwaaRX2KGeiW2ERGLBElG8pYHKAlmFqBXd49ZBiRBRUJMxvQgrztMW5bEWjCSDNfoEZcyB+AEzXrAIpLyW3mPxgCxQUKXQJDB1dB7v9GU1lOiJIDFAkaIhpQNQXph0I1DfWIoWSoKM8WulbhKhnbwga73jObRpRCCBbSt0m4EpdheWxEMklgc/T80aRXIcMs6zEiD0U1qB0mAoW5VzvolhMRkbksfBmJ6UMcn9ZV0tBAlgQqC6QEJ3YUuqPTxeQaxA69uZ/Dr0G4M4wUMSxjZQujDldjNpIE+/KIXZoQENOmPcCjSvUoCNtJ+0oMe2sP4cZfC8uflZ7a0h442eIweI8UxL7OMj6Xmlp1wkDW8khU3rsUFQxVzkAmVKTnggAfmLdZ33uOLXytwd6+RTQnl21zT8k/1lG81jic3hq62PK9zyITC15hFzjjrGImlCDXOeyQX8txTxQ7rG8Q2VEVH0cEmHLIsjgjlGNnMGNs7vKUPOZnepjqaw/L30ccd/uII35TUIafGcW1GrMyEKBkTkiK9RVh0LVeqtFlGa0pMnqEl5JVyOPU4eQWLJ4SbF6xfrWjcLdyDt5jlFea1bCYNcAPrX4T4JZjYratzMA6G2Oc1yRAZaN33SXHjewLmb5RIimD/h8CHqE5Z6a/xX5Xv8qwU/keSDJw/C+M+k1TXn9XSr9d/fGOUOXKckb26hPMbeOvkJzaaACc5fO8Y/olPRtP6gaHNDTdjOB3B8RjIk/HY9ADL2TCVkUbZP8SwBP4i22lqa288F3AITwrhT+7AXUmsgfODBDQNGQUamwy4wSuuJCNz+P2MHTgwGMs18Mck5sFfIQEOQ3kE/D3gr5E0EgYD9A4Jsvq2pu13hK26//8Z+J+Qsim8IoECp/11vk3SQ/iEFEahJHDjPjtBQU9iIQwihY9JHu/P9e2y7u/njOT5hnTPgQRORJIx+1+QRBPnvP5ODUb5vjZAxs7IHfwe8DqYsO+t3/88lH1P/sBOuGHHwBiAl/neNd7Uf6D/vH9uw87AH+o9gBL7gEdgBzwM6SOFnQG/DwLA66EOg2073Mdw/0NdhmP37/vN+g3n8SRQ56+RwKNrdkKcpyRQZUnqK83e9ZS0vAuyq98W7HBJlyXmu+UdiVyGPwD7Drv0jjaJNsYW3IodcnYNvgYWPYh4mPbXBYQbsHUPXphk9A+Ez6ENtqEJg39kz/8y+ExMH/+iBvrkWmmF2zfSflSn2XvoYpJPZziPmPRwxfbfh1Qdn1E+G3MoXVoAB5fywDuLhhofRnSZQC6IVXyIbGzy0qXVYobLHUXpKWnS4t0V5CZg2pZVr7ixYYXxwvV0iss902ZO25UYE6isoSJQz6+46UaICFXoyDSioUGbJGq2kRLJc3KjZMbinCUzlmknTOcwk8iotOR5QVRDzDKqHKrQYruOrklec7oVLi/JDUQ6qlHBKIuIBtpmw7qL5GWJ8WuuG8+mHBHUIWVJeTChLMecOMNkEVnKFCQSFAqJdG3NaGKZhBrtWqxVEIutSqrS0caI00AeWu68N+ZhPuHFo2vm18Lzi8CihsWy4dN1TasZ5eGYw6lwO28Y2Y55HKEjy8Ozlo/Wlqe+YENGrZa669g0SmZSrLhFIfThB7GnAmMwVpAh9B5BxOCVLQvBe08bIQWBRHyvXuFV8dqHoESTkLCoNCHSeiXiU/rIrCazHY5E71bf0jYtGloq9bTljNWmoTh/iTNCO7/m5tMPufr+S67rjPkaXs2V1eWUO196h+JgQtEJVy9X/PDVE0LzDNtFTk9POHv7mPb6Y1a24q37b9N89C2mVcbpCOo6KeTX1w1ddBzcvsP0ZMqrxx9xU3epK1xvCHHF5XXLi5vAZbSsELI8w2SW680GfEeWFcwOx+SZJTQptZgrHB6hsY5gCnxWspbAR+uMjRRoOUYmU1pqCjrunxgmB8e40QHvtw1nbsOLRcsn0ykXbUGz6kN8oiDRgCjRGiRG2LRgbIrDN8kAFARCxKxb2kb5w8smPZMqp3h4yp37Bb9+64K3n56TP4LvLR1/74MbHr1okV4zQbMU2iLrDllfpdRLKoh1qEQkRNAOIey8v07RjKQZcDEn3rSJup+PkckEPZjC5AAty+QaUZOyLmARm2R4tG2QzEEm6GYJqxZpLFIbou9QDQldlcFITDH+JqRRNfbwrMQU/oBV1ALOIqUQZwKzAsHBugMf0qCuBoJBuwi+Rrz2zJxkxCYgoB/J6U1ZBSH1d/ExnSsOwoV9eyGpvcQkI92QRvuYIcEgnr4te8PWKgTBhBESI0WWY6MhdB0mRowoRg1t2xEQrFhiiITO03lQSaKtaUYcBnGLqkOCwcSUViyBHDtDW3uwAKQPJUhisFvv/mt5idPYIIYU0tQnUVYBoiCaIO4k1fr6omjvvwR3RIXo+2QrkV0C5uFKbOUWtopDOizL0vJCB3RESYLAfcCgbBkJu3Nun6jAwJ4Y9kmPVkiPtgcvfl5+5osWLagjhA5rHVIc4KenNLagPjyknC1oX35Cs8y4lAmRKW484ro8YFncx94v+Mt3QHIP9UO0DHxy2PGdu7d5EZUYrllklpvpFJt7Js0VbZdhjO/XKEo9v+GmnWIwVDGQE1PmmBo6rdiUR9jRlKKoGE+OeevwPt3xfTb2Es7/MfrRY24+PuCD5SFXDSyKKZSWJmbYzjCODUcdLMKSoEJTR142Sqgco6Kjai9ZAlVusGZBt/iU64sLXq0OeHxzRjj7PPeK+3wuM1uDIpXeb3wyhZGFqWxX7VsiF7uc9TPSYtySFuQ/fm05vMDPSHJ3Fyhf5Zq/yofmFv/1keVvsVOX/xG37PD53+Hy425jsDMGY2swnAbseU4y9n5EE8DkyJ1TaEt4Ooe3jvlJDSQCZxZ+xcJ/lsHFPchuwUFK/rTN0jF83rDLfPA9koFuSDDQM5IhbkjG+tf7Y39AMrRFUl0/3Nv+u3vnPCcZ64HUV4Y+dNl///P9eUt2OgMbUljN75Bo6wOooKSe9P8g9b+H7Byxd1H+Cp7/A5b/FMOXScDA10nZIv5x367PSRDXkGHhnwLf6tt93l/nB+yYELFvl5ydx33QH/gqqf9mwG+QGBG/2x877/c77O/ng73zD0DFAAzsG9EDCDAY7fsZDwaDdjDi9z3/+178feOc/piBFdGw0189YAc2zPeO0b3z7hv+w+f9eg+fB9BgAKR67cJtNo2hToOvZ7gn2TvH4CKA1wGNPVfDdttQ9hkO+/W2bxz3bdLz6aURGO/VcchOsU1usHfuoQ0Mr7c1Apolj/3w26DBZABpSQjODdv0HNLuARZ9Q5gBxelBPgH4FOxLCHXaR/ZTh+yLZSio34ELWBJ7YHAm9YRbTNpPO3YZIPZuRiX5jYdQCHR379uIU5J2gyqEAOLB/Bix2f3y2aDC1RWSleAsan2i6OZl4nqEDmJEib33MIe27Z1Ils6UdM6yzCT9PioxskKabrsuXNcrcrUYcYgzLNsD2k3EqmdSOEoMN/kBi+wInRaIjYkavLxCW0VxqOTYQiisYIuMsVMmNEizJNSB6+jRLlBWOfloAi7nsDQcdA1tV7MsK1ymFKtzrtYNWZlTqyK15bjr0LplU8P1OjEkKqvUmkNZ4F3EBlg0lvE458HJjLNRzYNRwd1CiesNriq5XnhslTEJhquVSQKEGHLbcTJqMOrRqIRmTnlVc3Qn4LJn+GxEVSorLFErAgUdjtnxMbPCU9pA2wXqrqLRA7zJuHOcERrHqLIcFIZMA6HuaNQTpU/9GMBHZStqNsQlGMH1vBiRxObwEbxGWjTptmHoEDqJtCp0kcRaCIFWA1GVqIE2dLQhAQ5Z5hiJwbcrMm3JjEJU6rih2dywXrzkaXbFSV6zvJiA1iyeP+HxH/wRn37rCc8ayyYaLltYmIzyn97jc7/2V/n61z9H/PQDvvNf/V0+Pn+CLyu+8ud+hb/13z3C6wKznnPv4btcfPx75FScTsa0ufL4xZLnixpfHjJ9eML9e7fZ3Lzi6nJO0Mh1Y4kyoXUezzld1+Kj0jY1m+WSxbolzzPycZ7iDImsGg/BUhghqHK3EO6MM46ygOAJ+YSD8Zi/ejjhq+WIP3oWuH75gq9OFnyuXDEeZUy142a5oVl77s9KFqpcjktyV7HolGXt8fWaSA8nxkBsPZJ5MIq4DI29v9kkqn/sDNFFymnknWpNdrnmDz+K/PbS0HnDqlM2G0W7RJsXjSnnUgwQDTEDOZygWQGbFukaNPQp/6ykEAgjUDm0KBCbARWGHHUFenSM3LuD3r4FRZaMxJi89uoSdV1lmCJMMho3Bq4VncfEUPAgAURtSklqDFiHGJfGoBgSc2GYdQbjNBrITLpOZhGjaOyAgGqXmFc2TY0a0xQvatL4tGUa9NNUcGhMwqagqI096hsTB64LffoaRcJg1AeMDFEYkjh1rkjX6KUVpI/blxiQtg89CII1GTbLCF3LepWYDmWek1mLM471uk0ChFGJ4tL9G8FgiLHPfGCBUY6YQ+KiQ9pVD3YME4xNfUVAem6diEF9SONE9Mng7kGS3ZzUaw74gCGk6BDdWwhsVwL6RhjD3tyifT+NvYirarqf1/IcsRNZHJIz71AGBrFX6f+lft8vMYbr98dFJTEnTA/8xP7cfZYKGFgZcQvj/xxY+HegXF9ismkCNa0SswmzkyNuFy0PjkpapnTmnJuXa76zmhF8Cj3yOFpvuHEgtk79rnsHLyu+Mwq8unWbtQ98tC5pNUvvvRMWbUW7CVjtmBRZv0Y5YpGdotNyu0YxqyXaRqIcoNMjqqmjqEaM7txicu82+VlFyZ+g3/2Ilx9m/O7liE9ixiKbcJMfMJ1VVJqTx5pVaWhLQ7FoeDZvae0hz22kJeO28Uw64cDkbPyGzXqOXyz54JXlSXeHhb2Hte/Sxgm3kDdAhRfpVcsfJj2V11+9H2H3DF7JN397vTQkU/MRcI7yqyz5Nb4vE+4h3H/j2K2BsW8hGT7rAj8zRUleyMU5XFuQAmIBl1kae29L8gw3JKP9OyQD5zbwV9lRzkf972+TUiC+cQUY34K7OSyfgb67Z50IW/5yXyzwa0TeEeGFCHm+M/aW/T4FqalvkYAET/LY/32S0X2QrsrfJ4EAv9gfb0mG+XdIoMM5iSXwgnSNaxIoMBjLwxR6w844tn09Pib1pyVJ5PNhv88ZykfA/w743yCM+zr/ZZb8YwJ/nxl/CeG0bx/Hmv+A/5yP+GX+Ex7yAPhfkYCELwL/d+D/QzIqB72Ebu/zvpH/cu/zEJ6wb8APRuZvsvNe/1Z/zz2T/TUgAHagwT44MJR9IGDfS75/nsFgH663b88NRvSeQsprYoe6t88QnrHoPw95X4b73WcQbL3ye9faZxAM9usAjsW+PYVd5gfda+PhH+yM/q3x+kab77MT9I3tZm//qD3A0R+wBSh16/vZAkPDsxkS25j+eEnLql379tP/4F/Q3qeu9K/ZnuFthgfYbzMKoQE5B3NDCmNoQDqQpjfE90GCHmESR6JKRPBLME1aKm5RDN0bG3fLmXSc9iyDMi1BRfpnZNJ9xLAbW1XZ6jEMYIRour/tc449QLJfR01DjQ7bmx2D4yeVzwYVLq7RYgbjJFmpeQmjMVI5NCxhsUiQjdi+sTy0fTysMamlB/qGyzFOcHZD7NIuwcC63mBiMsiiZIgz2KpiPXas2451MSGWU5jlhCIifo3OLax8ypGuFp9ldLbDiqHJlFgvCU0Dm5YQAx5BfMZocovDaYErM051grLClAXjsTJZbvj0Uce5T72nCwnYUFOyqRxNl7G5WRKx2LykLGeMJkLWLbjycBrgCE9ZKHnccKewuLgkz2pk9IrzriITwWSByzbSBNgsa15c1khsCb6DsCHESHtZcUtfML8cs1nnSMwZVSMOR7BqlSp4ZplDW8tCJ9y0I2p7xkZzxlXGgxwyp5SmJuvS21YHT9P3SB+VNoLalLN9yOttxJCL4FCc8xiXJwABpSPiTfJkikJUIQTo+kdeh9ifM/XWSEBtQLQjywyHBxVZG3FdoDIBMY6cyPP1hnZ9zfMnnrtZh4unGBNo6w3B17ycX/LRZcNSlZpE/HcXH6GbFQfxr3OHJfXVM56/fEGN8OJmhR3PeDgRZvGaz/25L/L2W/d49uySUTaiIvLEwEpKgpuRs2G2/C4zrlhnOXUH5XhEfvo+y/mCUdfSrlvq5Zrz+YbFJuGvLivIXDK+I9BJlrJzSE5HZOlbOt+xNIYiq9iUB7x1NuOd04ZxseA4wD+4sjxeGH4wyrgXOjR6fD5FpiXZ2nPbNNy3jtl4BuUxF7Xl0YunXF1fUPtI2yqBCJ0nWpNCI4KmzAHWQux/99BceD7+gyVehRBdr31hwKeRVDR5oJMFHNhS2XOPHa8TO6Lxyb5WxRhByjEcHEOZMhKIs1BkqCuSQTbOkXfeQs+OMcYSuhrxSVAUW6D1BpoNRIt0BlTQtUeWa1h3SKNJMUckZS5xeWJLGIuI7b3oEbEugQN9bDz07ABAg5A6Zot2Adn0XvW2TSOodaj41BZikuZB1qc9DV0aaKVPKtyCCRHViBEIscV02gMwvp/gImrS4CYk9o4Y3VLphbDVfkgef0FEyWxOaGoCCawQ06v3aM8uUKFtWrJRlUAcYxIK3es5SK/OE72CGowokrVMjzMWWGTTQuuRHpdXQ3JZid2xJfpxQAcDn2RYi/YhD+xCBF5LiqDb/7ahCyIJcJbdL9tPiTXQgymyu7TuzdJboIE9436A2/cFG7ehGzDIFKdjBlZDDz/0wKmIYYAMZGCIxAQsCEO2B9mr88/Lz3KRixrNp8jYJuHRXHHjjDsnBYduw3K14fR4yspELhcjXqwbYhCsArLAXU8Zr38I4Zzu4zE/XE145FqiM3hjWDOmq1sktv0axWGdQ6tD1uOcdRtYF4qWRzCriEUEvyIsClgGlANkNCJMRrTjnGIyIx6MOB7VjJdPePSk5jdfHPDddeClbljdvoudHXJnPOPdrGLcXCJjT1a1FCiv5sJjRvgs0kmgczmTfEx3q2Q8vmQzf8XzC8OHmxEX5Qn5rfvMTs5YHRrCa/ZnSzJlj0BO0orzX0IZ8bPXkw3wQ5J/cELk13nFL/CSki/3gEY6fkHykZ6lsXUAAWN/iiHw3fLTLvhnUpSdMbJfJQVeCPxWC99s4XqUcGOxyXCbkQAERzK+/wXJELfsQIQRyaNuSQb8j1x5fQ6rC1hcQ3cB3a9CkQHX0FooDvtdFTYBKssDEf4HJGhna0TRhyX09dk3rG9IzT0mxZ/fJxnlv01iLXwA/COSVsBwjoFdkPX3cdC3xxUJoLjc29f3+w1RiTXwv++v4YD/OQl8uQYaWlou+I+5xX+A44t9e9/nE/77POF/y9/gI4QTBgMzMgL+F/ID/g4P+dvAL/Tt/n8khVMMXWrf0GbvOQ6vheXHx/sP+wxd9JBdxoZHvC6WuI/LDe0+GKGDrTawDd6sx/5s8+Y5dO/vPltASH3tsN+27O93CKFoSEDRmJ1RPoBKS3Ziifv329u7r5UBVBzqvQ+ADHXX/npvghxv3uNwncH4HJPacwBQhv2Hz/tgx36baUrqRwhgA8kp1vuhJLL1lca+0YS0LUi6cV2DdknTnEHDuwcIti87pLnCQPSgdcrCMDS+eohdup5tUqPGnqYhgS0zIXa9wb4n0Khp2bg1+gegYqijBjC9HJn43fJnuJ+0Fu+X7Aai69dSVXpY0oAsQOphXUbqGP2DUAuaJ/+jDnSWPoVJFLbaW0O0qSGBGD8tIdZngwq1pEV7EVKMqpGUem3qUu1iB22WGnjdodrXKpaYfEaZb5hJiuWvY8Z4XHA3ttTXnotY0rFhGResO4tKgTMWm1UUp3fRSUu3mBM3MYnCoUjsUiowlyjSEhTFIL1YXWwDtQgXNmfZeppOiV3/9JsGKdfcmhRkTphlBZMCMt9CENp8Qn4k1JdrFr5kY3LGmwbHEuc8mud4V7BslNKmp3aYOw7shlaVykLWtUhoWdctr2zOfeOJyzWm29Beeq4lifB1bWRTdyxWa9Z1zbrxrDcNXdvSdJHJ9y1vjVvWKqy9go0cVFAUUzYy4eZqRjQjMjNCswNaKfGhxEjBpDDMsKnPRUPXeUKMPYMAYoy0IVCrErEM6h5RI9aaBChoJOsMLo9IltEa6KxJ6J4RiGBIOhXBCxsf2eAIJsWnWyMYkYRihoCEhiwKh5XBGoMNAY0dJrS0PtDanMVmw3zVcCt68rJicnyHe1/uuL5Z8eJffMpVHfBoj5grYf4p9fkjZu+/zYOzQ3748gWboLSLc/7gG3+A++VfpnJP+fOTv8D7X/tFzp/8l9TnL9EArZlw8PBt4vQ2XXPJ8w++TVtbHkxOWYQCN54we1BxPTesrktWUQkLwQeDyyZkzlLmliIruD2dcGtScr2esN60HI9yqBvWdYMcVBwfTxmXFcdVznTUEJdzLi5rZDXi9KDCyyHm1hEua5i0S8aZ41454SIIF6sVXVtzOPI8uFuwDpY/npU8ep6z6iJXIeNlNFysPU0XMFZoPXjjwDm0iz0aG4i1Utcp1EBNYqKo2GR8ZwYdjSGvkOUK2azYdg0VwhWQQYw5Yk2y36sS7t2hePgAAbp6g9cOYwzEDGk3KcXk23fQYOHmBjZXaQaoZiCCXC3YJr9FUGd7z71gnOvZFqnfIgbNHIymiCuga1FfI8H12ghA5nphUe1j0NK7L8Ej3sPGo/RgQuiS4T4k/3Vgckc0LoEXxiZ4OROUkNgHLqTxJ3qUgOnF/SI+ccSspBAGK0hre6+3gLGIiWBa1HRpMramX4E6rEKJQ1shRgFraWMgZhHjHXmR4bsI4oh57zNyKYuD9joCqpoyTUgHJiY2AZHVfEn0iu0i0YSkp2C1F0mMiZnSMx4GsEA17gz5IWxjCODbmuT02Vx2XgLtUfWdQZ4ycmx/H+aVdPB2rx5l2KU7emPlt7942R2/Z/pvKSrp7zbNZH/S7QJIUp3p28vQ6zfsQR/St1z68roX8OflZ7DUFaITqA4xZkTp15huTXAZnX2JM4HRyDJ1I36lyvm4tnxys8A1F7yVtXx9+RHjP36C1uf84EPL3zMl63zDPblCZUIuS9a6YeUjkQpnFZflFKd3iJNAt1ijG0mZd5A+dXZEnEHzlLpWnMUUFdlsxng85dahcLfaEB+94ts3JX+yUD6shVcxMK8C42OHqOFkVDCzY7S5Yh07NjGjG5VcrQJrdagtE/iaeyS/oYtzXr1c8t3Hc17FU1rjuJWVnM5Kzo6Ew22jKcnk/JQkKVewVer61zbiI+hj1J+zurnHq+bL/PDskPNc+JuvAQqQAIUPgBuEL+1+cWnRrnMg6xfHfTYE+deu159OaUiL6v2MkAIcOvj8A/h4AR8X4Ms+XZ7svL8PSUbfYFQ/IBndg/H15/t9Bi//67daoufntN/7Y8z0HdzyBilOoXkJ8xWc/UpqnCag//AR/KV3cFPDXwL+E9ITvkuK+78gGW/H/ZnXJAPvmFTnQ9gyAy76+h2z8+Q6ElAy6+/hnf4+OlJYwr3+nN8GPuo/X/bnuui/p0DHBD54dtkYWpKRu8BSUmExuwg+QDjmLRqOkDdi8icI/y1u93X9FvAPSMDCH/TXKNh54wO78IZ9I3UfQNgHBoa/A73fkECXIbRjn00wPLs3z7sPKLC37/BvaNvhGH1j3/1t++EBsBNEHACDAdxZkp71IEro2AELA6DQvHHeoT5vAhqDkTgwlYa22mcQDICD5fW2hJ1+xFD2ARr6Og7tsGevb+sU3zh+iGpEkjHvBiN+kwxp0yYCKcpWQ0B6b7v244lJRPv0uQcQtN839g0rCtb3xn9HSkXdhyb0S5bUqfyu3sbvwgUSuzbdgPq+feMOQNimrt5jQYimfY0mX5Xrf4vDckZ7dkK/XtoyK/r70AnY90DfSiCDfBfid9khiDaBnoMQhuT9Or+PD5G+XdTs6jeAHrF/Af7NQIV8CqMqIaNOINZQX6M3ArJA6hTPqM6mWnUNtA2mS7G+hck4lTWTuuWGFZOs5oAV3SLQakfwK8LGQ4iIBZcXZNYgztBaobEkwbiofeoMQduQPKadT96+GNGm69PoZUhWEMaB0C7Rrk4LbyS1+HzJq+sZMinIcni3qBjPI42PZOMj3ptUVOY5v3eVU8/ukuk13UIwywZtaqIU4DpCaCk0o/ItJ1WOITCTSL6uiX5Nu2mYFxUnxRqpWxY3gU+uhPNa6bwn0tHUDZeLmstVy3y9YdEqqy79ixqosgmn45yTccracLkxSFVRHN7jYPQe51JRScGoGJEZQ955xAcMKS+7onQ+or4PSbCCscm7GaMSNOkhDHT5FLKsOCM4MbSquKA4mzzBxtpEewodQcA6RyGCV4fDkvkMEyOqARMt1lpEA1YrYlSuFkqXKRLTfjFEFpRQjTFyQHv1EfPW4H1GXoyQscU45cHnX3Lv4xe8eLqmUSFlnQDfLlhePcZWD7nzufucff97nNdKQLg6f8F1cKyWC17OV3zu1hnVrOCjS09tHPFowhffPSY/GLN5fMHH1wVWHKeHkWpsyScl4/Ypzgeqgxm5lriV5+TU4PKKSVmQOzB0vHcy5qtHOctQ8uh6yXEhLDaGRQOfP3F8/pahzDpK15GFDZt1R03G6STjv3Ewosoi92crom+ZrzsIKwq9wXSRZR25XAbiWhjHDV4hrwPjTHAuo8CQSY6OD6nJyMSzDJZ5VLxkEFwfo580L4w1IA7jssRSsTaFBeQOPZwCBrlcEdsWigxTOLRZ95ooFVKVFKMxnYCbGe6dFdy6PeYJOa9WI8zGo7khLj2mduhbt5DDMfJiTWwCZtUSjWJKSaBAS884EEQCkhm0TAFiGpSU9zXBukkkEbQIYDwaGkQTBKvG9aEFKZOAMKQ5NWkk9CFx0zqfJhcCoj2Q0fcpI73Io0YwMYmWujYhs15RH1J96haalAUD+uwJziBVnsCEUtHxGNYH6GJOEp+MqPdo0yC+h6+tIHmBSEb0EE2BGSs2M/hcCBLpTKBUQylCwIEUiCtoEWIsIWSJheEVgsFcBvR6iYSuN85z/CaisSXYmETaNBnWoiDasyY0MVV0yLLAoLfQgwa2n7Ziz71Dt3ts7W+2gwjbVLOSxpety2AvS8Ng5ENi1qSZS/oZfZjNdsvrdMXe+O+FHtNuw9ZhOdc/QxG22TyIr8UNAj341IMOQ2L4uIUT+nv4eflZL7Y4QSZfQ+/9CqNbL3io3yafv0CeT9GiZtYssDImtyPey0fM3F3G/oai/YS7vuLsZcfTV3PMZsPfXy74naqjk4bNApbqCX5Bt27RYBFncMaSmRxxBd61tDZPGjGxQKLBaIe2MS0+g4PcUMRI1kXGUnJrnPP1mfD2obByx1xSsDBKbRxqDGGx5tVS4d6Mk5Hj1rjk6FXGfFOj5SFn9wz+2SXfWHhWB2dMipYm86znNzy6XvHpJ44/OZ+wkoxjUzNddhxl8H4G4+3rFEm+cw9MIK7QtgST4bM9mrb8y2IMCrogXL7g298f8fvNL/DsYYlxwr/HjxNkzPsrXAEtSrndwY/gvIFVnYyDsaY0i9m/dF3+/1MmP2abAJXAL1u4dwh/QvK2jyUZRB1JxPCLwC+R7voj4Askg27MLk7/IclY/xG+SC7EGPn4umBUL3lw/RiOT2Gzhk++D8e/AC61n14s4CpipoYHpHh/D7xL0gG4IYkNHrPjiny+r8+UHTlkCBU4Bf5Gv30w/q/6v4PmXEPSK7js69+RKPADCyFjZ3AOegUN8Mv9Pb9NCsEYjOdPscAh/20ScDEU5TYZp/y5/n52TwCUCVf9t/8O8B+SjOt/QAIW3u7v9QfsPOJDaIPZnv91gMDsXcH0db9PChk53js22zvXnKSjMEwzhvTsN6SwEXid9m943fO/D2Ts0/3h9bAG3tivIz2PIXNDSepbZf/bYu8e9h3S7J1vuM4+IDDcw377ZP1nz46FUPb/hjrCDjiBnYbBPmgyhFDsv9P7QM9+Gw0G+z4Qg6TKaP9XGtCBfdD2RnzvB9+nTEhvhEdhS07VntlgAsR2b+mgvY5ADwQET8qiVffshchW9HC4j2FdI7E3+Hv2xD6qJJKWgKa/wcT8TgfrAJBYkCwxEUy/7Iq+fx57nWCbjKsHUOIMwvsw+hqYd2D5ZdD/C8gjkBrI+/vticqqQJvABO3ruCX9DuET/UMZnD4/bV30maCCjKZQGAQP9c0WUJA8S145D+IcJi+BAnURgiHKCGNLboqMaA0zcVwf3iefBD7RY/xoQiMd3auP6Uyvk9B1+E4hdITrC7rYU3Bzm2Kp8wx1/VOoO7RuIDhMNGisUXVQFkhUNMsw0zFsSCnLrMMWBrqIb5Xr5YbzbkmRG+6r0K1bnMk5HStunPPJvKZbP6bMAiGrqI4dOm9Y1ZFZlUHTkAfPiILcFpzlOYUFfMd6tWbTbHA3ytlRRBcd33055YO6YFlHNvWS3BXcmozJdElsF6wlsogd65g8EG2nzDvH0gurqJyNLaVYdNNxOPOoqXG2IhNPphsKmxN8S9t1+ACK23a2JN6WCO0YgziHNQYXY49+mR6qS4tzY8CJ4lQprMNZg7MGyTJ8VBoNdFG32TNMLlhjaaPFewghRVDJQH12KdzCq7AIEeccrjBkBiYaKLoG38zxsWXVndO0GcbkZEWGcMDJnXs8fOuQRxcb1rWhwxNE2bQt59cvmLdLTh5+jlunv88PH1+zUagXc85XG+5P7vL8Zs07Dypk7PiTC0OeTThFaJ4/xZ+/5NV1y6fdARPXcNRZDssCEzuuFi0Xy5qzcUmZFYxCweZAGI8nHFYFRE/XwFszuDOp8RgmJhn26xxeLRM+vlo3eBq0LIhlRSgt665l0QjGtEhT87wNRFfwsit5unI8nq95tBZebnJuomBcQTXPKAvLdHJM/vAO0ZXMm46FETg8ZjY6IDYb2k4YaSQYJQYDOLqmw3hNhnSM2MriC0u0gs0dWeYIVunWHe6tSJEbRocTAsL8et0zNDKOT0qODmdkseVQF4xMx2hScmwNHy09z1cdXYhsYolWBZJFuHqFrPuBL6S0lzS9sTo7AAroAhraxHIgJvG/zm9VayWCep9SW27aZBS3HRrSDGDKMWoc0ocmAKgIxvSQrLUp3CLL0wA/aCsYAecSuOJ6NSsTwdqUvaKLRN9Bq0mIsQPWLbpaJx0U6etXGbRooDLIzCPHEdYTIgZpJU0SXqHxCXRVxeaWoihRIm0X0LJAncFMLaYS8ELbrLFisEWGzQTNPJ1raG2OugrFJNAlOmSdJQBoFbc8uSHs1gYhGItqCteR0M9ikT1Gwt7Ar8nI32Y/0AFeIMWWD5OoQOyBCnlDgtj0rIeUFFkYkMvtR6Q/pg+/MqbHC9LAlUIi9rQS6IGFvYBJea3Sw03sAxc7QU+gD3dIs68Ocso72gMDBXwLSikMgpM/Lz+bRctbMHofvniHr33unL/56Xd59XHk1foQtYcchBeIH/Myv4cdRRYjZVK0fGHa4FYTfred8VtmQl4r35rdYjW1WO3oqhk1frdG6WroWnzrsCajvW5oFdSUMKoQRqizBJv13p6GlOXaUIRI4QO5OA4y4YuFctddMTdwlc1oRxnkEZPZ5JCJOYs2crO+4dysKXXDcrkkeEs1KTjNlKPuhu6yxh6W2HzGZGSoL5XHXcnl5Iy6VTImvGNnTA8N9+y+t29NIobPQGfJy/1KuBjB/AByhaNs57X+6Q8hEq9f8b1vCv/pp7d4+aWSO3eEf88kj/GPggGeZN7lqHZsKJM3uXdP1iW8WsG6TcPxPYGHVe/Z/7eALHzWJQfs8y5wpumuVHfGVQ6Ukuj9dxS+S7IvrkkU/WNJf6f8OPHLAItHhIs5j7opuWk5+/gHFO99Ddl08GwBX/W94IFiptewrEEnjCQZ2GtS+sNb7JT/i377OalNa1LfmJFOdUMaRd9l5+G+39f72yQD+Z+QdBHe7+/jkgRGTElggCeBDf1d8GDvviekVH+f6+v1DsnbHoADhK+TNCf2gZyA4YcYfpEfBakiwvdJ4MF/2J9bgf81KfPCu8DXSPoHf0QywAdje8NOVHLV34OSAJV3+nu/7K/3eXYaGUOaxnv9vsck0OKf9/fd9W32PyRpNfx/+2sN4R+r/vsAHAyG9r64ofDjZUaUHcAwsA4GzYt1X78ZO2ZB3p/3hh0QsG+4s3e9fePfsdNHGI4bAJcB0GjZ6ToM4NGw/ccBFfA662D/2vsAxz4AsQ9sbMME+h3VpYpqTBiuLZNBTtj5MlDQzQ5oQBIJ1poEFGjXX7NP87F/fQbAoQ+fGPQAda8hh2wJkkizSdsgJtYCfufMEGWbjWFYegxe/63BbhKYIH3GBfo18FZaSnZthKYxc2AQBJPAAbOEO8sEeH77LshdkAt21JQdMTWFY3hSOMge3WYAc7ZaWeZHAaifVD4TVNAs0ZG1jYmL0dQp/taO0bJCsgzyNAkyzmFWIus5NFWvCp6zzKasM0f59hmzgyu6hSWYimKU82Ca8eTjkITifIGPjtBF4qpGpAW/SfTBcoZmDjFFEn9zCi5Ft+nQZbXnsIQWraGxZVrotx10DaqKU0tsF7SrjsuuJhqDWotrN1xullwt0oR6nHVc3azYRMUTyArhMIvYqERrybKM2HR0nWJ9pO06TJHS+G1aYR0yurUwy2AiBevJhMMHp7zrNsyfpbCMuwdCJhkHRxXVVUe+aJnXnryL1K3SBkOnwk1hmBaRg+mIcW7x/pzlVYNdl5hqRKgrmqJiUjqyTOlUqDtD6CVBjc1QHEEN3qfea41QOUc+eOmMTenhkJ5dEJOqqwEjgSwqxmuKVVLFCnib4uqNjTgHIUrK/hANEYOqJ2pEI/hBFV9ybObIM0NmIkIkeoMvhOXqlPbikkUT0OjIsxJrQM5u8fmvvMf1+ZL6wzkvY0Lvmqhcnp/z8fNzjr76kNntE4onN9RRoa25evacL3z+K2xWkWebEXY24fvLG6x3nAbHo1VDVhgazVmT4TbK6tmGO0vP2WxE3TZcXi2JJidDmHYLJiZSimEUaqIqUhgqqXGxZTquyPKSVRgTO0dRCPVoxuM8Q3zDwajgYHpAVMMLWfCJX1CrQLumaNaMqhEbV/FJlfO9bMbF6SjR1tUjWUaTB2Yzw93bxzy4e59oDnh1s6QNnqOjY+4f3mLhLTdtR6QmhI62bmkjLFrPuo20mxXaLnGFR0tFKsd0XDHOcuZRmK8j46bl2C54a7bh+cLxRBxxZqGwvDf2PDxqWXbCy7njetmx6TqWMeNmEaivla71EBxiLPrxBpEN6gogR+0EybP0zpYGJhWYEbKO6HxJrNfJs9+RDPku9kGJyahnEDXshVokryCzaJ4jmWFI8i12bxoyIQk7iumzOJAyG4TYx+7alA7TACYi6iH2wEXnk4us6GFrBIp8y3YYRliNAZaaBuZNRG8WSfxvY9nqPFgw0wwNQmYsxajEVBWhE0RqvBVc8BBqnMupNKdpIrV6TJtmlGhShg0VAyZHooVWoC3Qa4tcJlFa+pSR6hVUiBpTmw2SwMTdbJbe+gEy6Df02S96w36rDjTsM6RrtGCKEryBukbVp/FEB4YCYGQgN6SZSXZX1OEZodvJe7t9v379CYZgi2Toxy0gEWN8DWzYTrx9WM12BdQfr9qDEzoAHv13m/YRlTTfEX8OKPyMF80dyII8U37jcxP+Z6OGbz2u+TvPMp7aEa06Np3wbSusppab2TlFWHC4LtnoiH86PeJm3GJcpHr7Dseza9oldCanqIq9NUoBviLEik2oUJ8jIaCxQcRgqhwpMygP8UUGzlOFSBaFUsFOJrhRzmwMJ3lg1p7zoRZc5kKwHmnWSFRyJtRxhfgpTatc+YBrOlZNzdXCExYZpREO6bi4WXOxLIk3DS9WHW7T4IuCajxlzIxRdZc79w743EEyJHfFkMy5KTAGKSG3lDMYuzRk5f8qz8Arrz6x/M7NQ9b3jigfwq9nSYH/R1UalC0xXkuaWvlhSKkO75Bw3TvjtOh/fg43C3jZQnECZxVUbrcg/7eAL/zEIkCmcLBIBlVWJfE0o6CjNMwcA7+4gbmHroXZDI7z3X0YTRhxvrWaDMgBPo6Zq+FiqYy/8QN+6VfnmBtL/GiOLBvMaJKsnPmfwKMT+NJXQIR3SGBHcvntwhtW7Bb+Jcmgv0sSZMxJWR8iySjef36RZGg7kqF8TsrS8HWSUf6QHdvivN9n07dN3l/r26T2+YukkIy8r5uQjPOzvn6nvG58xr6eb7+xXfvrPAX+MokBMfz+NVKGCddf+06/7Ya0xAjsNCU+JoEMq/6cXwa+1H/+3X773b79zkngyPAWvU1igjzoz/txf9z7/fVP2DESRv31fo+kqzGkWRwAAssOMBgM/Neh8l0ZQjl0r32m/W8DWBTZMVCGa2ynw/6zZceaGK6R9/8GFsaQzWEI2clIoM+QbjPsnTO+8Xm/3oOxOtzrUIcfBzy8Biz0X7ahBdKbfKTxyvTG/JCOYrsCNOw6wKIHCOiXknF3sdCHJ+zHXGxDF4Ylyv+PvT+LtS1J8/uw3xcRa9rjGe45d8o75JyVNXV1dXX1ZJKyRVCUSFGWZFswPbxZMPxoAwZsGIZfZcCA3wz4xYYniuALZZNqkWy6B3aziz1V15CZlfO9eecz7XlNMfgh1jp731tZWU1LlMpwBfLk3nfvtWPFioi1Ir7/9//+X9gCAn0yqn5HhXRAQ8cC6C9Iqctt63Ol92+EToNFHFHY0UdAYVfoI5jtefokZNLtl0JXV+cHQs/BP4TPRmDSGObhSkia+GwRuBSoDBJBiN0B67OdX0bDhe1+6vPm4OeVL2Yq4KKQmc5jHvhkElO1iUIbTTCGkGeoROFDA20Jromp71wb5TbrBqRGV3OK/ClJGyiSMatGMW4r9kNN7cFJDgq8hE79L4Y8ULdI08agFjNARlcgqwnrFWxsBDxIkGwAkwzCBmktlgISiyQ1YteE1mG9JzDHhpJZZrFaoZOEsTh8teb+QijylLSt8C5QNoFGedaN5Sw4ciypCGhNbVs+m7cxbt2uKdKETDyNjaJmoW25aBP2sgKTGw5GDV8qVqyC4qSK+gSJybh1bcDoQHGthbn3XKxrVg00xBR+k1yzLy3HBVxNFCcbWDUWzIZaWpxdYMWQZRlJonHWsvKaxkcIT0mClZzSGTwJ4hWCQomgtKCNIdEpSBQqUx7EeXwHx4nq/Ha6Dy9J8EZDluIFWhdwvqOdK4MNYJ2Lse7eg7U4F2iDx4vDJAqvA1YEowWVKkgUajzAzXNWm5a61eynA1KdoVzFlbuv8tXZinL+Du+dtZz5wAZFOV/w8fd/xPHtm5gbdym+9wmz1qODp3p4H9E5OfDoYUMyvI3JPuL99Ji5dozchqwBk2jECI3NOa81j5yQz2O6y/NNwIYGI4IJKXkChYLCK8aZ5sp4gKOkxpKoaOQ6l9HmQ9KhIT04IhlMSNOUyTAlH03wGNKLC9zJGesKlrVCRDEocmy7Bh/40uQWxd716DG3nkW7Ynn6lGEouTke8db0EDU+5pN8w8OLkjEFe+kI0YILa1KTYl3O2tQspGVoCnQwLFYDynLEypYEasaJJ0mFVDwjSUhTg1mtkcczHtmWR4sGZ9fkN1KaouCTyZT5umWuCx7WA6oyxVUBMxnQpPuIWpFkFiiwTUCt1nhXwZ6G6ShCsI1DmpKgmqgBkGqY5ASbouoSEYUfaiQTqBxiffSsG+nSGMqWV2kESboMBraJlDNFJ5/rwbloWKqUEDQBHbMreB8zG3iP8h5QHfXfRzFH5yIVXrqlzwQkMYTMEEyK6CwazoEYUuB8ZCGsG1jFrNwxI0FUxfESIvqcashTkqxAJQltMFRWEbzg1g2utbCsyJcB5YW8jlsM74Vq0yc6FLA6hoQ531HrSrAa3wkOxvAGtWNI0xn6u8BMXJVDl+3gxTg5IYIXod/eyPMHiEDQDpIQ14R+he4BBxXfRsaCPPfDS4HE/n/dYkfPTusXscAlGyFuJISOONGdxl+e7/m2qY6mF0FTCSGyU/pFtVvRLwMqVHdeFe/F4H1kl4StdOTPy89mkeDAP8Y/uyC0Y46+fINffrDkd84GfFbt85QMSSwnpuRBUPjZGXpzyrwBN2pZ+A16s4nPjWpFnj/DWCE3hlWrmbaBMrQ8CYJXY4LKCUlOXhSkueCcxlUteWnJlcVNpqwmE9xVmNQVxcZjyDHTKeOrKQc3hOkwEM49J82IGRqrlnEmth6HQ20WyGpMqzSNazjfVFRNy+lizcOZYTQpOKwbygZKb1m0DQ/nHhv2KPUAL2MOp3e5dn2f8eTzdBJyYvb2NUgByQDChnRZkwwCQRdxbwd/MeNda84Ob6Fzza/dEl4dwJuyzRTx42UGPMa7l3nvJOOfDeHVYTQkMyLe/NIAyivw4ccxumuxgOEKJgXs5bCXwVT9RaQlP7+8eE//FwJQdA8LuYCVgkW38T84hnwUH6FqEQEF2ojFsv/8ydUu9x6BYg99ZYS55zn1gT+8v+L4w3P26wHvflSx/+E5rx4fgltjn5whzUN0+yUkEyZEoOCULXjQb/g9kcFwhejJv8nWYNwNO9gtgdjft7q6vtz97REN5z4UgO6Yl7rzVGzj+o+JBvodftz40MSwhUn3707jDk2cMf01dEsGa+BeiAyEU4nnW8OlfkfvhO0N6V5/YNbV37e37+4l21CCii3oUBFhsNnOeT1b0GTd1XtBZCk86urpNO8u0zl+jRgG83F33Lyrc83Wibxjjz4XnrGrVbDrMe6vbbnTP76rb9699oBiZydehibsMg76evq6+75p2AJDfZv6EBf1Qt3VTl19u/tz9HW7Fz7fLf0xPUjSt5EOAAhup4LoC43GvCOGPnQOR+lAh26LgyTRfOxJ2cHHC+mjORXR4x92/qQDEILq6g7b+noZrtBrK6htoxVcZk8IAm43HmR3X9Mb61nEdKUTe+xTOfbAaejCIPpxUSaeR1pi+HAXouBDZEd4BeFpbPPmM5AV8ElUJui68jLzQw/Q9MBEfy0hdP3UAR50Ebs92+KnlZ8i1FhGdd4khzwhmCTShZVD/Doa70kCqoa6RJoS1TQEKcAaVKNQdoNxYJ4kuLphH0vp5qycpqw3DAjkPhru+ATVBrwy0bvZCTJ6sk6ikyja2AejqDQCF2pAKEbIWKCx0KRI3UI2Al8QihGIi0aCh+ACa+sp28CsDeSJIW9SZrXBuIzUGyyaVhosGswA70ZoVWFEY7TGJR7vHY8WG1Tb99EQVEC5EgmOgc3IG8MgN1x50PJRqsCNqF0MB8iNYaDjMJSpxmdCVkTRPdGQpYr9TDN2UfJnoxRNIpSNY+0c2hiMNugk55mzeBcZDkuEpbO0hGjXi8JqhcXilMIFjfKOgQ9MlWGiKrAe54WmFRplqMSxbBtaUfHGMgqVWRIV0DrFJGAShQ0G58HrBJWmuBD1EhKItE8XWDvHRdtifSBNNLkKDAT2Eshx2AbKZsTgbMjVxtPWASElzQ1aAlKvuPXGHL2Zc/TeYx6fNjypPE8cVA/u8fT+CXsHdxkPhpzMFqR41Owp5XLF/sGY0z/8AeuDG1w7WvFpvo8kgU1ZsHIwyhRJ6nFZgtcJK52zbmrK0lGOMyofyBRMtScTS6ahyBSjVHGaKlJXk0rAhBzHgKVK2JAS0oRxOuLKYMThuIBBhhtNCdpQmYAPDUltuZEOuTYeMsqFs1nNxdkJeX7Ay8ea4/0BiW55ut7wOyrlw88M1cmAychye3SKzx3vi7BetUxkzsZaNvUGoywiFquhSWNKUC9CnRlak2NtBrZB4/h0I2hR7JFw1XrGZ49ZPSp5f1kze/iA4+wZBYc8eOyxd19Hv3QVbQqSNCreaO8QNGlqCFPiky4rqJuE6kJiVodUQyaoYPAW0GkErBpBpCbkDlVopIzpHFUeVfhDATSq0wzQ0TsdLCINQdvIOCgdNC4KzQTijnQYxWODOIIXpEkQ12tM6A5YCxGg8B4vCqW6MKskZi8OqkWSqE8irYviltZGH3tCBE6Vilou1seFp7UEotc8IBFW7hYLdOj0FWMoVsBT2xKRjCQYTFAgObbJaU6FlBRlG8R6bGsJjcWLBi8RTCAQpAMPgiI4j+4g/BA6doBXnTNeYnt76l6/zHcr75Yx0L3uggA/wawOIcRxWZfQqqjPILGumElEIkjTV6dUpxzcrWKobvHcZl0I/eeXbYjnvczH3J23b53Wgk4S6tpeAgT9Ciufs/pdshl6dgJ9tofIghCJSEgPOVzuhn5efmaLNBfRGfHwR3z3nRucHl/hyssa+Rg+OA+ESnPTVByFMx5tZrimwjdrZhhCq1HVOaJKEpeSPE7wlWcPofLP2NghGz9kMphSpYqN03hrSIJmnGmmo4IgBt86jE8YJEJpAk1qcKkiK2A0TRhkQ4qhJjkQrh4ErusNpfOcBUOtUjZ5oDYFFo/TBtICLZrQtiw3ax6VgXmbM28t9+oBhS6YNIqN5KAdIWhKGbGWjMTAcHCFa18+4sYNRW7h3hpuj6MRHosmks9nxIBkRz1/nz/6ZEmdFiwnt2mPjrhxrHg5F44E0p8ALgTAirA4MhRH8EYGb8mPU5x3RozAXZrwV/nz5U3+YZqiJtu0hfGI+Hdm4I81NHvw5pWO9u5i64ch/qb3XP+ktkHczy+7qx6x9co+JT4Sb/AXSzSx+0T53GMFZNwZZHOQBk4drC4gHXTMz0F8bJoG/Ara/S0rRIhb3q1LUKA4Irl9nesfOP481czSAX++qLn9yi3+6OAVBivDdSBrE34kV8k2nruLgDmKBt+XiJkbHrAV7rvorv961y/RLRfDGHrj1bMVD1Q77dNswwSuEz3jimiI12wFHve6z3tq/K5x3Osq/KQ+98Sxedj99YBASkxl+QQ4C/D7Fr53FrCZZ7in+LABm8JvSEw5uSACKqvuXAdEg/5HbNNrbro+eNS1vSX224Pu3BXwXSJ7o2ALjmREfQzbtesfdOd40J03sM2DEogMh5e74z8gAhK9roZim6WjTxnZMdqfAxJ2jfO+P/ux6sM59rp/z9ja3/VOP/eMgn5sX5zT/Zj1Y9P/djcZS8s2i0h/z/YATt/On+TVfvG8u+8/j60AXIoX9ihP7/lXPSLUErULegdF2LIReraB1JfL/nNgae/t9138SM8sCL5jGRHluvwOoNELJfYsDOnYDWEXMQmxTUY6nZLqObJkFH/UoHpdiA4ICX3IAzvj3bEJQogdKDuDeXmtEsVhxUJYRpKvnMVnjFpGAKVncvRMitBu+8HvTLRAB06o7nO/A7J8zph+3hj/xBKqDYgBX2G8oDONQjHM4WrYsKxrTusBOnikbTHOor0DSVF6zdgoCl1hq5bcnrC/KtjTjov5Bb4dUIwMoXaMlxZpE1qVo4KjTAKBIrIj8sjh8B1dVVogOKTtNsNpEvliqY+p2xJF0D6OYJbG1HcKQmoIqe8mUiA0USiucTpSxIeaMD6kHSfgLaIMiV3CZk49OkYPWxKZk89Klk1CKCwTKZFlQ/XIUMkYf3iHrPDo9QVV1XKaZEg+IDEJBZZ3tCXzLoqq4SkU5DoyAbwSRAVM6mm1o9GBJBVcntAER1V5WhcIWYLKNYaAl0DQhjoYNm1LJWC1oTYwqxtWXuFFE1QKKiGoTkBNKVJvuUJADQyJqhAbKP2Q89awQrNwDRdBYbvJ7gOIlZjmTwRlpdPBU3gVg4BUUMQwB48RIdWGTBSlD1StxeFRyqOJf2MlpJLiJUcmmlvTZ9ytZjQuYJtAPjSY4RR99BIqeNLMcHD1U2YPzjh7suT9zyo+Ky3NZ88wX/saVw6OeDJfMkBI25KLz+7h5ZfwD37ERfsqX0/2mX3n9zixCyptaFSCVaBVIEkT9GDAOh8yQ7EuprSTAXU+weQZm8xciuuFPMbgBy8EGxAxXbYCiUwNNEorBpnmUDQHVWBoA+O2xGtY1C0nFtrGcydpeCVteG2w5mX1gHf9nO+tU+x8xGGiOC7maFYM9oVH6yM+asY8OHfc9jMuXOCjKqX0FnW+jmRtAWyXElJ8FNlTEXoMWhC/jdJzonBagygKlTAKnsRr6gDrymPbguH+kKkP3NsU5G2GHk4odYETIUsH0DY48VhvI9PFWpw/p0URMgXBoIwQBoqQJMhQQdCItYTQUcxDjWQJIaNLFWuRJCCjnNCqmBKnJeYKqh3eBlTQhI2FeoNqa2IWmKTTd4FgXTzHpiWsW8QrQr8l8Doaqkkk2ysNjEf4vIjja1KC5PGpWleRBVHVsFmAt6BN3CWaAcF7vPIxNs0bcA4VeT5RH8B4JGhQmoAihIRgDYImF1CJRjDoDhRMdEbZeKqNQ3sFtaNpXUwrpLr7K0RGAip0C1K4FPuJkgcComJYh0gUY+28ZrH0xn98L30mhhAuWQTPbWyDxNARtpkRJAgqJJ3QI5FVA1yKHfodPYMuc9ClUGK4XC67MIsYFiEq0PMKY+xiD3cEEgNpoqmbFu8iAJClBqUVTe1iVpPAlqPYQSdbt063Rek0GpQSgu+3bTGkAu874KoLp+j5lT8vP7PFbeYoHOHZ+3z4xxf84ZUVfyv/hK8PM752VnOvqpmoGV/1axZlwpkD7dtuM7hkbFIK3WJrS2bn7K8m7GvDbF4i3OTq7Sl3xxvma8tFk7JB4WxLoxRD5RDtaJUGXaN9oGoVvrU4lWOSlOPBgBsjjRkK5QBuqMB++JT71Yb7fsLGBBbDKVUItEbjco3kY/LxEC1rAgW1G7KwlpPxVdq9q+hpQlVXuLQglxpXLtjsXYNhwsjAy9OM228Jvz4KXGsCi6Zhs9KMxwm9Jmk0Ew6JN56jMjW/udR8zwmbiwXNWcHx2ZA3jxS/cCh8K4ebKmZ06nVbe+PhPvCxgROJxtZdns+SsFsCsOKA3+aA/2wkbKbwLYHbLwARDvgkgY9fhjyFb6lolC2SaHDOiEbgS0RDakJn9ISOAS0wC9HAOyOmOcyI5/oy0TD9J0Tj8leIEEtfx09qd++hHv+EYyBWINMILowayDfQ6q0hUozhpVG3nrkXzidsPZqXhsMaVX/GtU//mL1Zy+PhlA9+Z0I++ZssJobHz074sL5DthJ+c3gEwfOXzmu+cSWmMB8Rjc3vE43cJdFQtsTRp+u/u0T9i7tcMsgvDchDIvOgF2B8RAwJGBFn0XXi2C2IaTNrokDhG11dvTc7EIkZvTf98wzPOD+ijOg9ord9QAwlGBBBhT9w8HgO33kCz+7B3UPP9Jrik3OPektR5tswhBkRABkRQxHmwPdCBAzKri+ars3tjqGYsA0taHbaq7q6DthqLQgRJNiuJrFYIhhBd66eofB7xDnch3mU3e8sW6N7V/SwLz0Y1p8nvPBdn+pzV3CTz+nrXRCuv6be2d7Z4NAdM9g5phdX7BkMuyyQ9oW6+/P1oEf/+Y5e4Y+N/y5o8lyRHUO4O8muo8F3n/XMBd/T+/sQBrs1qJWPW7j+/JcX35ExpX8Oua7fdPfa5elUHnyHAvZ60C6LAIeJeDC1h7ACWUHmIrjY9BPDRZO6P3VMb05n17JFdvpO6DUZ/Pbz3lHTb2kuQyv6MIoCwh2QAuQZyMdcpq+RDvzYHePL8ejq6bNhiI/1Yft95V+sfCGooLUiNZahn5OuLclGMBIYJMJ+BuNNy8CWmMwwUJ66rKgaj5aUgcC+CCPTUraWdj4jSXKcBlPW6NDiV0K6uqBYObTOUUWGhJYZKaFJGWQ5RT7EJI5ndWBZTFGDBK81PiSEkCJpGum/bRY9eRKi0rtrEcnwSRx9sV0atURFT2NHEQ4qIMEQ9AQ9OGA6gANryZKcVJWsHm34dJrzy681/KLeUL77hH/wYJ/0S5a/vveI8LTl9+cZ7/gUk2mmqUc1GuVhnWZgNKI9hfYcJxVj1+C8UBhFoaHINFoE68AEIVFRGCzNEoapYpQpDlTGauM4WdVsQk2eGUzoQpnxLNuKzHtWaJZBqAg4HI0P+KBAe8R3/CCvwCjq4FgZQ2MSgg4oFUhDhlEG8dDS4tOMoBVBPL5Tio90a9UxRDr+oWiCVTGNXvcotCpQJwmrJHplgxgkeLwH1/V9E+SSJm1MzmH+GKUFRodIMiQEhZiU7PCYJIPBdMr0xqu8dPGU8ukZr370hO+9O+exheFgzO0vvcWTh5+hnWIvK3Cffcr5bEFlZzx7dMpXf+0Nbv35P+fi0TNktUTj8MTQjLX3YAxWQIswTnNCNsAPBjCeEsb7uHxEPRpi9/ZoJ1fw6RSfDPGZxmUJwcQ5GEQhPmFWw9NNg3Y1KlQkZg1pNOQbNyY4+GwFj9qKV3LNyO/zqNnj+/Y6elnw2AWOzJCzkPJOBStT0OrAPat5cJ7gnMM7i2BxSqLOiFKd97pfIoTLlIGX1PgY1oTWEYpUsPCW921gONrnaG/BRBc0hzep3SPmmyXZ1Wvo4ykyrCNrRQQpPIkzWNeCq6mdjfOkbCB4NCYKJCqJmgh+g7I2AoQtSNuCiSEIIYtsheAGUVdBW8IoQ2weU0d6DyZF8qxLIZghlYJVCaGKqRwBdENoWlQTokvIKoJL8S4CQYKOaHfbQmO7DAWWKGBYE3SCmuQw2MeX3cplBWrwbY3IGopA2DeEwTVkU6HqNfg69mUdqfTKe3yo4ypkOkhaZ3gj2ESRiCbxIWaWoKXpDFjtNVq1tNLSIlEfQqURHNDJpeErrl+mFXRsokuOXg8+eLncKchlDqZ+JY6rUwQCA0HFlSr4nWVGiIBCXHIuX/vVpYMXuuwJ3bedktFzIoq7OaC6v8uQCOnCEEQ6SeUINMiOOIISR56lqFQjaUK5aSJ4IyDBozrtgy1QwmV7tvQFttkeuuN7qmHo4frYMfREif+q09j9vPz0orUn1S2T9gH64Sk/+JM5f336iK+epHyj1VxdLbnSXPB6HliR8U4JVatRCEMR9kUzNEJpHXZ+jkkqnDaoEpJsw+1Dz19evsPsouSEY5Y6cLFe84l+SlKNGOUZppgStOfxcs0838NPJoRBQTs+IB0ajosoTPxMKTLxaH/B+XzFg9WIh4yYGU/jAzihbQWfB5xvqFyJs4Glc5TG0KR76OEBkyxwoBRqOGK/CDRPaxaTjF98I/AbecNw3vB0PeGVkfBqdoK1n/Lw3j6f3nqN40IoJKCUQ1gSQob3BtoVlXWsrEeHFj1bY+uMJ+cZ358WbCZDbu4N2BtorqZwbAK5UngRUuAXdKT7m/A8e//FUgPfQfiewCCJLIGXiUZaf3jvqX4skObwDWK8/DHRE9ynJFwRvcidwy16YQOXHrwLG/UYSgMbFTOhNwlck2jcPena8wnx2fEG7KTdfL703l/hp4AK/XXruKk3edxk75Kkirh8ff4u/UUc00zh5oDj4jF3fvcTPvKap++8yyvVhltPznnw5DdZ3vxfcfrgR5z+k79HlQ75/WcPOfrb/w53X7/CSIS/0vXXI6JnvhffW7EVbFwQDe1bRJBgxNa4FSJ482UiKKCJXvsZcZwU0UCed+8HbEUQDdtxFbaCgv2Y7exSLo/rUwy+RBz769133wO+A/xmA6PTqE0x2xOebQyzH8HiiuaZice9SzTi6a73RlfnOZGp8KTtvN3dSYNsjT0hShXZEI0qr7Y4eDe0l8Z0r2vQ24L9EPqd930/fq/ro/tsQYPHbI1/eB4A6O3Q3T7a1VDYtT37kIaSrWjirhDkbunr22WgvFhnH8KwGy7TAwc94NSHp+y2Y/caelCkb8Mu4LLbjl2AgxfeX84L07EJPM+tywJIEhvnS2JKx+6cfvcEXcisI4IOfbjB5T6A7TaZwKVEX0ijEd5nhEDid0HFueMFgoGQQFZEVgM1lB3FQ+muru74oLbzrEf3pI3zzPWGvOpAkR0RSZV07XNsWRs9aLLTYT4FroJ6HXgd1CNwF6CecTlJguMytGMX6Xluv9M5oaQHNbq5H3bumZ9UvhBUGE4OKYYVV2yN2lh86/DWUge4MJAHj7aeTI+YGE/VWKpaYyYZma1pzzacC5gkIdQl8805iTFUTlNlKYUPcHaKW3hIR6SFwtiapnaoRFHkOfkwYyyBUAXSNCfJNU4rrM6pk4SgTVQ2z0dQpIhOCEqjgkJLhbQN3issKb5JkVSTyI43SizOChI847biysziLPhUMwxP8MsFSfKYl87mvJRc8GS1Il0NGJ1VTOqW5bzFmIxcwDRnpHX0+o9JSGgR15AHx4FtOWo2jF2DD0KRaFIVyKzGGB23ud6TJQmp0YxMTuIdMm+ZqpSpTxl4eNY0VNUGr4Q6QElkMOigSJ1QkFO3YByk5DSdWJlcKpM4jA3kWMZBMXGGg0QwIdDYBk8geKFFk2cCaUIFzLzFexvvHmWQLgVW0NEb3WsvdFLu0aMZBBdUvPGDjbHK3qHrGmlqjAuIrQmrBYOz++iTT6mmAzbHV9i0UwYqj3eYSUknQpYBe0Pk1m0OGse1r8258bVTvvs4o9q7wvjtX+Pl9z7g/PQx14+Padqa5YMLWuV5+P6PeOWvfI2X37jJg5OHaCVUHWdqtZjTtg0SYvpMk2iCq3CbisLV7KWKPDSUTz6mrhqCaMgLKAqqoFnqjHq4j5scUR7dodm/A5Pr+DzHWoVbO2SzpvIuul0GORTxCTTTKX/eeN5bO1ARKLJ6CCaJ6WSaPWbBsrGu93/jDXifdXe+w0v31ItpPmJsfW9chm7sQ5zjCNsUOAEICvFxYXvsITMpI2O4lSxpM4Vd5lzVUIwMs8059acV2fQGdrTPpm5xJBhlSIMmOEVNgpAircMTlaqk9oRnSySEKDY4ykCGKKui19lH0MFrQaZR0snbEmXjfBUTYny/VtGbjYdCkLwgkILJMLnGVSN4XMFmg3cNuJJQONR+ASGL2gxOkCamoQ1tS5BOnNFoUDniNH5jCW6G8jmhdYS67ozYCAygWkRWeE5jzJshZp8w8ckbcDHNbb3B2wYaQYyDInIYKl3jJEUFj9cr/MQQeAm18QxDQNWAcijJCFUADH4wBBLUqgLloFXdgz+uJqGHkvv0m8TXS1KAAnxkZkgH80cjvDvA6Ag+WCL74Md2vJ2Eouo9/rG+y3/sKhdJDyl0ehf9Qr3DiuipiNDPxagYcfkISYUgCeID3geaxJMPcowLDIB6E8VSTRdW4Z3vzqkumxfPEUUqQ19/d674sr3Gvk/omCAdvPFFy+PPy89AGU+vMRhmHLgVo2bJ4oM1Hw0cy7XjJec5Ng16vaHVE/a05koLnzUD0tGUzGvcyhNyxVFWUDULnj57ytoU1D5hM1lTLxrazZLqbME8WBplaecbVm5O9myIjMek0wkjrdCrllRfcDVNkFFBsXdIe+06uCP20Kyn+0z3AlI+wz5eUs7HVCRkbYVYhbUBsSkaReEsaeJAFIolYgNZ8OylluOyodw0tM2QorwgXa9JZ2ccn665MrSUp3B2UjA7TFGmRW2e8fGDNffrY47HKXfMhtvDNalZs6gPebTOOZh7RqsZo7IhzzQ+3VDUkMyE1XnGp8WUk4PrHExSbk1aarVkkg45TwcsasuoDSS1ohbFJ2lgaCx5nmEHKSQarYQauB/gQ4GpRJBgjwgo7Arn3Qf+mGgUfR34K8QwB0307E7pxBCJoIDtjj0HNgKVhsp1YoEmRskOiHTjkmhAQ9QRKLq6r/DF+gyKaJj+y5bPByZ7pHfHlA4hWl169wcC+hC++u+R/rdO+eX3/y6f/eiCh/NzyvsPObz+Kucffoz+7BkHLvDS6oSTs/fgk094mCXc/Z/+D5AM7toF33zS4q0wKwZsCoMaGiolLCVS8G8RRRKnXZ/0hvOCiH+M2KaEvE1kdazYho7Mu6t6mQg8VMS+7vUNdosnevCvEMGOQBRR3P3+qDvH7e68S+L4/lmAD9t4nmsJrHOwc+Gaglv7cT49dXDRbYcq2c6PU7bpLwN0WVricUoR4+6BkMW50htRl0PVXUvRXW8PMPQGdD9/Nc97/vtRLtmm5BSez5Cwe/yLrIFLI5ktAMDO6y4OVbMFADpb+8dWsV3Qov9ul00Q2GpK9N/tAgJ9yMvude/WKzzfzl1Q6V/mmMvr35lAQW9DdHrgI3QDIRpCA6rpjHIHquXScYnpxjqAdB0lOh5HzTa1o4vHXMaBdEBGv8VWPcDQgQuhQ3NaG8URkzJ2fBOi3FYS/bixH7tODj0DoA+P7a+/u3B5oWN6grG4uP3r/TT9PqfXA5ese47NwM+ADT1xM2Zr7Ldp3QCqnToELjUVekChn5DS178zVj+pfCGosHd0A7XfclR7/OmKqnQ0TUtjFRZNpRU+yVnrjHGyJitgkI3JJwMGzYzV0rK2iiKHBE3ZChebhjYYSmfJU0WuEwwtTRuwvsHamqaJG0G7DtSLmkpBZUHrBpUYtIJULRioBG/ymO7EnGMyjTYZuhiR5gPyXEh8jZUcmwiSZRTakTmLFUhMIOu0V2tbktcBqVtmIcdYj6oWaNHcqk8oP654TxTzzYTJKCGZJXwwF6qqIteBV+QMsw5kPiA60nJ9ExAFIwMD70ldi3KRiaAqwXlHrQRvNDY4WtuyVoo8TXHjIcFa2qZlpg2pGCwJtTjWbYWTQBUCldI4NMGDQZOGQGE9e04oFHgT2QSiFOJDDO0OkHlh6C2DckWiEgSFdwpBo5WmMEmkZicJyhjWvqVpLYEYdx4yA6lG5Xn0irqo+C460q7xHmkqVL1BLS+QizPS8zOyi8foh/cwizNGSUZoa9rFBVQrMJrTl17mIS0FDVl2m/38gBA8TQAjFam+ICsEczDF3bpD8XbB3oMV73224bTMef1b/zXOPvmAa1/5KkHH0IVwfIPm936H2azkl779bR598DHvnM5QKrAu17jQPaAUZEWGSbM4Rs6RZDnFcMS4GKAIpElCqjXeeexmgVrMaBezGPajMwb5Pn7vKu6lN6leepvm4Bp1sY8zA0LrIxzZJl0KQwNK06okhiHoeHeL0ngPJ02Ml7VEuFN0TbAdYGMESUzMtGBbcDYaTl2Iy6X3NwRwkS0iOoA2iET/QR97Lyi0Dbjg8KJpsozD0jOyJSeLnD1/wkjVFMURCzshtcMuhi1BMoULARc8ldRQaGQ8wq1b1GYOtoyCiV1WAjKNKirYG+CHUbU6BIdqWkIbYprI1CCNh/WGIGtECzIIqCzF14JsGkISIr0/acmzBTfGCU/3c1ayB/N9whhU2SDNugtajQALTgii40OztuAc1CWEusvPJMhCIVIhiSOI38LR2ZjgB1Egdm3jkzsJhHQUJ8+oG4/Gd8Z8jvIdVJ1nSFFAiKEXtqkJdYOoNcFVmDQj00NC29K6OqLfwUHi4XCIjKfIWSBsXGSYBNW5kXxnOPsuSYNEGh8SGR0dghS6VeMSBuiyvkSxIY/0KkFKLqlufdYFLs1x6RY+uVRg7le3gH9uo9DrNvQaCtu6towH6ZGtrr2IRHBEAiQapdMYxtK2Me3mak2hDTp4skRfggJ5nnaaDAHvBesDbbvVsu4zBHWt3+kX4TIupAc+us2D9OEaPy8/02Xv6GX04TVe0p/w1fUH3GwSPmmPGBvDK8UVNqMj5odf4l7IEFYcD1es7D5SjBlWC7LQ8GoeeDltuXDCd9aOj2tPHYSqbLm/yflQ30JzwkWtcHbOyUZ4hMDcU1SO0aZiVKSUkmACpLUw1JqhqkjdHGX22Btm6FZx64ZFThSD5Q1u2CvkCmgbWh9YSUopgvY1003JaDRif6jQ3nHhG540Naqak1Y1TxqN6AVUJZqUW+Vj5j9q+K5JCX6AvyJ8UsM3zJRyfYOFLjg9e0R9YXnSON5NAlmRsghzHj27x0vtnFCVjNct+GGk5geo2xafNJhCkyhLm2ZUhaW1Zzx7NuMjW3Ayb2iqJeXaUQVDmwPU5EUOo33M4THDyYjcGDZaaKZwLYWrnUG7x9ZhtiF6vafAt4hx/m+yNd4q4qb1oHu/YOv1dcT0ja1AreLyOgQmEs8xJhrPLdHw/XWi4dobzF+0Wf6LbKb/4sUSTfK9y09C02Df+wz15h10vitxKZDcRf7qf8jVxQV/7T/6T/lPLoT2dMbkmy9x49WvIx6GJiMbTfCbNWWwPD57wnpTM8pydHPK6Lvf53YpvD4ekZqEO6/coDk44lk+QCWafaW4JbEveqPtGTH+/w4xdGC3VS+Gt9wgjsUhsc934+tfLLuU+MnnfH+VOL67MftPieyD9wNUHtoRXK3g2QpOFjBNYVzBooZ7Cqq0M/6I8+IJMQxmQTTuddKJ6HUxEJ5osIUMQr5jxHfK+0EimHCT7bzrAYBddkHfd3TvDVGg8Q3ivDtlCxj0x+xoDz73HWyZHbuAQt93fdkFCVoiYNOnptw10GXnd7vnFJ43BPtja56f94p4n3i2GSte/F69UPcuG6Jv44tlt23hheN3+yO8cHwP3vhuOe/VJX3ekR59NNoDEYxAtus7VbcnMfF9II6/DhEw6LdDvX5DkBji4KW7JhVZAVqBq+LxbRd/koVOANQQwxeIcnuBCDIEB20bybs9IKB2rsn2k6oLmwo+bp0lbK8BOkDE7/SZjsCBfwphCXwS22bOuRSmlK5zgwLdgRNATMVZxM4Ny+54x2VGcNzOXPop+6IvBBWuHe9hrximTuNHJdnaYmuLJSMkI4bTm1y5cpUD/5Tp/D2GJ5/yQI5Qe1Mm7ZRqc0hZx6nuQmC+3rDe1FQuemNHQ8148gbT44ZlGbD1hrZu2ZMEkxUok6F1wOCiQawU2mRkmSITR6uH6MGELMxp6gbrIr/DJB6TthijSfIClRYkSU6eJQySKLzWEMiMIg0GPRDaNiChpc0TWjHkicc3A+qQYFJD0kGVL2XwhlKINox1TlsvWCYL5vMZm1UDGEyiUCqw3NQs2ow8SYiacAFHNNxd8B2NW2FSTd0KtdWoxGBSQ1VqiiTFJCouMrbF6JSRFlIMvmmprScoMFoRnKL1ipUXaq9p0bQedPAYiXRk0QZ0Qh0M1ipCK0ibUDqDJIYmU2hjGCshyxRNPsAXCVY50tYxqxsaK4TBCCUtTiAfZ2jx1PMLmosz3GYJZYVeLlGP72M++xjz+DNkfk7mAol47GaJDh6VxPh3cTbePMWAcnnB/OIpy7Mpq4MJeZqRjQb4kFDWBSa0jFPFWA3RWYoaTPCDFfd/8D1WxXWuvfUtXv7mbyAHY37wJ3/GD/7wO9y9c410CNX5jOG3vsr02j7loyc0KrAqV7QBvCisbXCVkHiPaI0PgXa9YP3JCqMNwVuCC6Q6ZrYI3mFdjfM+pu+zFdI+I90skLMHDO59l3B0h/b6K1RX71Ie3qWZHuAGE3watT/Et0inB6ATh5EW4+a0jaW2BUoGJEZhEocLOmoN+jiHQLpVR6L2gLeITqPgnIv8qChOF4PKglYoEzMYIAERjRKFDyF6ekOKpBkSbpPXhmvLhlmecX9Wca3xHB1d4/jODZaSENySRAfSQcrKap6tKsZsGOeewb7iXlqwaCrUcolf1kjTRrpVpqOBvrcPk2EMpambSDN0NoYaiEJCBJwCFjIPlChjocnBKaT1BNviladyinMXaFlDMkYyhSSCLwbIWqBp4sNU6cvVKoSwFf7xIS4+nshkcBF8CSlRoSxJkKyIsG7toGmRuo4p5fIc46fYqiW0S0LYRN0K5fDGIVkE5mRYwKRAwhSWnuBmiHikHZNvxiQhoHxN3TQ03sVMN21CGAsyyvCuM76LnJDE1Uk1htBacDUh6LjahG7V8MTVygVUcPiOVxd8XPKD0jFswcXwl0Cnm9CpFMllRwE9gyBIhyFIl1opCllGT06XqjHyAqIhH+iJC1uDPZ6dsD0DQfqAibiFCBoklbjzaxy0HqMFnKN0DUWWoY3q6onPWumQi2AFW3fXeMmK0GwTUsb+EfqMD3GVDmz1JIIIIiGm2f15DMTPdLl69avw8gFfPp7y1+oj8sWCbPWIxI8pj3+d/PohL++nfLO1+JOPkfsf8k455Vk6QjULCl/yhttwS9ZcNBnZ9WuMFw2nVaC1GRObUB68xd0bb1Ksajarp2TrFlscI4MR4g2ZEgbDjHyQkxrDeLDP1UnBnjiWxZQbr015+0ihNdwZCWS/yp29Kf92mVCdzVnNM+aVsPCajXMEX1JWkc30alFwQ6ds0sCTStgghDxnFQw6zxiIITMZldKsvUKhubV/zI2XE14pBIWimEz40kHBYPaM9aefsSoDp2lGnWY8XK45v2h51wdcGbDrDTJUBGPjfkq6lLtTIR8WyNUh44lmuky5WLV4n+CtYlNX1KcbvLf4RNM0LWtf44wl2auo90eMBkek+yMmpeL6Ibw0hGFn8BfEe3NCTOV3txvfPhXhrtF02P2dA5+xjUWviKZ67521Et9/iQhMFGzTK+7e1f+l3OG+hdkc9BBGOagJwVo27z9gfrJkcPM67//W73PVDLnz5esv/LgDFv7d/wV3FzXf/N/9I37w6F02y/86+1/5ClI7Hn32Ae//6D0+3cxIXcIT/oAbP/oP+LVv34HgcbMnDMqU26Zin5pb8yUSPqO1KU16jLl5izzJLsVsAxHYSbvXnuL/eSWw7dd+HHdFN18shghCqM85rv/trmHiiCELnwALgTCMRtpkBtfP4GIS54EEuJHA3SQa1kG2wopzIqiwD9zswKx7Kmp0sAC/icu734vLpqZbGro2aOKca4hhJL0BOCTOyw1bdoDvzumBt4H/DRHU+D8SDfV94pxdsAULfNfXPQOnYZvO8cXyooHegw4906YPhejt7P67ng20W3ZDHuSFz/vfqa5tveBmJy/wXAk7f319u+yG3fcvzokXWPiX9bHzeX/NuyyOvt7+wH7rg+z0QbqtZxfMkqQDDARUAYw7IndXee/Rp8vUIr77bRIBCpfGOjzbY5JuAMq2E+BcAysie8LG41QDrKM8mGi2UcoqdrDPI5vBnBOZAh0qI7YDDLrrE4kgSK+rcAkctaDmIBfxp20HrPiOnaBCB7CE2LHShXnIEHxBDLdYcsmU6McqsLOP44vLF4IK+4mFdMDITNB5EenxjUO1BkknHB7t8fXbQ75tjhmcLyg/fJeP1y311WMOsjF52xKsJfNLrIeLsmGzXmGtpXHg1Ijs8CWuDDeYswdczOFi5VgxItm7RlaMyE3A0CK2hKpirXMGw5zDsEG0QRcFU53h7ZK2XtBsStrW4LMaG8XesaohmIDOFQOjMNbiXB0nmo/ZEEJqse0G5xwhLNBe4bXBJQkm8SgErEUR0KnGtyuCDdhqwdl6zpN1xXlp2aBJGTAyDreoef+CLn2iQSuNkqi2r0UTtKLIh4zUFJOkjHJDURQE8QwHOfuTgukwZWAC2rconUZBl3pDWzWsSkvjHOLbeMMYxYiYf0Sh8TohJFn0ooqA0ug0xyQDIKUJGusVkoANLQ0h0r6URZsYM09uabCcUXMWahYmZTixZJsTnj2d0Xy0RB5+RPXBD2kePSGUG6Rp0FWLbsqotk2fB15jRdBKMCqJdP4QVewt0LqWqt1QVUuq5ZL6YsYmUdTVCF3k+EZR1jl1m7DRKQMyzh9/xB/+x/8P/vH/6w84eP03ePm//9/h+p1r3P+tv88f/8d/l09Ki/y1/ybZlSssTp8Q0l/hq9/6Rb5/7xnPrKNQA/S4pSnntOUGEJxOYoiDa3De4kMgyxQojfU1re8YC3mB8QUkVTTKlYnGkWgwSRyz5Qm6mhOevI/bv0598y7VnTeprhxR6ZbWW9J8yv7hIbfGjmvyFLO8x72zkk/8q0z2v8S1/YRhtsG2lqfrBZ9cCOtqikrGDEYpSaqoasumLEEStDFIHUMjlBaCtJAIpEkMV0lSdJJEVokPkbcVLBKgqGFCQu4TjvSKOZ6HYjgJS27MZrx9teJib4+FzhGlKHRJkQ9ZpvuUm8DQX7DXPmYvP+BfjDVNOyQEg2oj8CJ5CsOCUAxQKmYt8C6yJCRxyKggZFlMRas7wy7R4Crcoon4iPJ4J0gTn/zOK2a0oD1hPkeWjtAKyqtL4cLgibsMF2KYiyK6skSBKVCuIDQttBafKdTeEFwOfkUwHiTFNxplOiFYKRFbcmVgOMgN77UeFh6pW4JvIQlIBmaQkI6HmGxEKxqXaGxu8AzQONzG4b3gHFTe0gYLgwJfDJEwgESQoY7ZMY5zfO2Qegm0+KaAtUfaHKwlqAWSB7weIpsiqv5uHH5lIxAiXK4K4l0X5kAEepSKakLBRdCgSycZLpkFcYmJi6101TwPnV8yY5S6XJgDoWMrxNCH0K38qlu1vKhL5kVwLoZRaaIuSBvDTpI0J8sliviWJZV3pEmC1tF1UK438ZmnBO+E1nlQ6hJAIKhLrkVsDzureX9pcnk9L+bD+Hn52S0HewccvrbH149H3M1eYY8TBk++z7P5NU6O7/Ly64a7g24O12/D/af84kOhHN4BSqQqyesNmgqnM25Vil+bLzlZzCmrFmuHXLv5Fl96K2ewPmWzvMXJqmWeH5NfvYEZGoyCLBWGQTAbR5NnTCaKQeNwA4OZCqYPREYh0xvsTaNAIC8PCIsV9SlsNhmnwVDXOdXMs3YbDkLDNWNpioTZQFg6h9gWR0vjHYnSDEcJOi24aDSjrODmwYDDQ0hUQKiR2YzrjRBKz1wP+X51zsZmpK5GzzyPTxKeVA7VpLAKKGMxqUIrwYtQTApMvo9TA/b2hS8fFRyNX2JkPY2fsLfyfGZHlMMDtJioU6QabO1ZN5r6QtGuLYt8RjHPMGWKb4XkdswANRCeMzRSthkRYPudIsbZ9wbdARGE6A3HBVudgClxY78gUugH8GPGzH8pJQRCU7P4sz/kw3/6Q8zxN3jtb32bwYHi5Hf/mP/b/+nv8c685kt/+d/m4n7NV3/wgNtvX/9xLFMEstuYv/2/5BtP5iz+7z+k/PBjbv6lf4Nxts8sGTNQCY3WlLamOn3In7zzjF/+9h1McsB4NGReOvJWGEiCOIfSz8jWZ6SrV+HoKpJkz51yQmQofB6b4MWS8rz3/Iv6uh+/n1Z6Q9QC7xOBAieREDgEVA5XRnBdw5MsanBcncHre3FeLbvfF2xFGiviXJgCewL/Io3ZRSSN3lsZRqp6387Q/f6IOJf60BmIzJeeobHZaXPvaE6IzJiHwD8mAh9511ernT7aDZ3or5fu3LvhFbvsg94OheeN8d4O3R2LI+K98h4/zgYIbIUdeyFGx/NhE134PrZ7rXeutTf0+2vomQq7xmh/rh4AUC+00+98Jzt/u4BOX8JOHS8yGKRzYjwXLrHTJsXz/aakey+RdbBrSPeAyi4LJfA8wKHptj7pNjsJbEN/soMIJoQGNqfAHEIVf9tIdGIpIjvCpqAOIdwF3YL/48g4UF0Dumzakf3QMSl2wxFU6ICPwGXohxfQPmqDAJcRVjE1O5epMy/ZmTWRJtazEnoQoQNYegfQTytfCCosnnxEwh5quCa1Ft1afO3wlSOonHL2AU+fWD6bjHnl0HB1cg918Slnq5SDYsC0WKN8w4gSZx3rXJDxAl87WqtoQgLXEq4cZgwnZ9TnFRdnnrOyQg0M40nLIMswiUF5IaxnzFYBmxwzSEBoCG2F1wcUgwEJS5ytaPwSjJBmHsKGsjW0YQ/yqwyKCUO1IpRz6ibQqIw2GIJzLNqS5UaxaQNNSPHJkExZcmNIEiENDmcdRqV411Ct18yrlk2paMMQyQSlE/LRiCPOmHlHU8FCCVprtNYoJaQiZNqgxZCSUaQFe4MBhUkYpAMkQF4M2BsOmOYpWuJ0lhCw1oMZooaKSa5onKUtlzRNi1eC0VHRw7tASHNQBi8BLxKVW5OccTEgTXKM0Sgx2OBYlyvKto3Gfevx1iFVQCVQuRpVLknKJdNqCfWM5b0fUb//EZunzwirFaGp0WiyLMN7h7UtBIdRguiY4s85G+N7RLBti7c2UreVIkkz0sSQpYa2rag2K/x6QZh7wuqMyo1QV67ikyGbSlE9bPjhe7/L7/9n/5DvffQRta1Yn37ERT3n7cmUz+qPWPsKrS3PHt3jpVu3aKoNOMXVW69yde8mZ6enmGGOnu4xEGH99BOsbQnZGJXkaFthN3OaqiSIoLOcrBiR6CSmIFQG5S3GrHDW4oNgRBAxeG06po0hzXNSrdDzx5jlU9JnHxH296lNYG00w8NrvPXa63w5P2Jq4NnCkj3dsD/wfO14zJdvDJgkUzb1mn/+acnmYs6jteH69T2+cWOP8cjw/mnF9z8TMp2xNx6j05osDWRpwLFGDx1hOGBtPZnRHA2G5CZmBqCuo2Ff1SRnMM0TtBqjneVqUrO5ccBqZvjRu3/G8jylvVPT3L6GMymZFiZZRQiBc59Rrse4+RrLHBcAnaByhTcedELIJ5Fq/+wEn5wiIUE1JjIAFLhR9Ni7qkHnHkZTMEOk3MPPSqhX+LBCvCeUbQwvMEJQDrSN0GwtSO3woUXSqAFCEJQFL0LoDFcUBBMIqcJbCBiU8jDdwNWMUCVQZTE9oTdIomEU4/xlpfFrxYWrWC5PoQ4oE6KGiNZIrlADQ351hNnfw9uczAac8wRnCZUnbCyq9DRloK0cMTuEg6xCsgwyQxDB5w4ZlQQ9hkqh1zNQG7yroFjjxSB1zUSdUgwtczemWh8TklGEwyugDTGUo19ZHVFjwyhCZmLKySjIgXTL7mUYRQcQSOe6iQtLtyqGuI2Sy+DTeP2EcAlaCAF8zFAR+nAJIWpkmCSKhrYeHwRRnuA8tJYQGiQxJEWB8pa2rHGB+NwA8jTqRiRGU1UtrY3Mhaj70IEZPq6IfaAPPaAQ+u2C7yh9HQQf/KX+Qq//8PPys1uc/ZQr6m1u5YpRnjBOcsxF3LbWsxX+qSBHn0IYQHYDjs4xF08Ypdfh6DiykpoIrOrKcTMMuX7bY8sUV9fU6wnJzasM38igXTAtR1yvAmGpkAMNR8UOmyVsd8gGJJjPcc9J/x/QgHmA7DcURUN+PmA/uQX5mHBRUz19hF1tyBEYTDk0ObM24OuMlVXUIaFNCiaDIXtpzn6RMh4NyXMiR3ygQA1g8Do2V+jr15kcB65vHFOd8FLiObzX8CRpcesLlk9+yIUPhLVHbxryNEcpRaYVTAS/sXBmKK6DyIjpvuJNUTzxsAkTVkmBsh5rA15p1DClJsUqqMs51aJBNQ0uKM6DYWyguCGYZOsJ7z2M5gWgoe/CXQq+IrIcht2/exChBAYdVj4UyMyP1/X5ZdcE+i+ghIA/OeGdf/B7/OMffMajdUOYfcy/+eyr/MrBgB+dPeZ3z0sebBqe/fATbly7zkenC2ofyPXntUFg+Brj//B/zq88/o/4+KLh5ZfuMHr5iIUpuTY9ZuAbXK5Qac6TxQWLAAfJlJsv3aFsVoixiMmR1MBiAWcZ3HwJitFz81gCGBy30Jfx1j+pb/6iIMG/bNk1TI+IjJOMODcmIVK2wxSuT2F9BaozePfP4eI6hFegLKJhlRHnSSCGH6whriOdp5oEGIJPOu+xbI1ITwQC9timIO2N/IaYYaLqPttNl9gb68+A3wR+SJyXPfjQ7NS/e739eftlugcTeOH4XWYCbMGGS4O5e3VshTj9znF9fabr097w7rM09o+xvs5e/6E3sC8xUrYGOy983/97FwQZd/05ZwtO7D4i/e7vwk4Yimzj/y+XcbZAAF3b8TvaBbttkm2/7IZp9O3dbUgPHOwQF37sOlx3bhc6QKZr32Xmy26LkWkwBehjaNO4PVVdbJCyUR/BuU7g8SbIAHwNbg/0HKQLrQh0YEncYuHspa41va/oEojpO627JtX9+3If1yFBobtYuWw0kZWx08/onTAI2JJhv6B8Iajw9P499PIZJq/J6xbfOFzrqbsNYKLhJDN8PxlyeJDxFTNisppz+uDP2b8y5s6gJA9rkuBoGkdwDUZKcJoQchxPMLPHZIcLgv8+fp1iV2P8ekC1WWLKASoPpFlGSkDZiqIxLH2GnRySFwliNlRaaPIJRpWkaSCtZ/jWk9JggiMBNvWCshUqpxkMA4mXGAvuPd7VtK1Do9FJQZIoBIMXQxLWGGtIvcPYJaoNKB0wOqEdX8EUilHhSHCRupUYhgMYlWc8fNAQGMb4XBECOnqytSYtCozWJIlilDj2VUsG5OLRaHxrCZVFSYrSGh+ExllEJRgFiVKoJKGgYeNKxHqC1nE+OYtzgnMeHXwUgVTRgDSqJcssQ9+SekhSRQgtQ22pfaAR2LhA2VqasqFu5pSbGbq84LBZ06xnPL3/Pk/ffYfl+XnnmNRobUiSiNU5GxOrmiSJqd58wLY1tq7wzkXAI5pQGK1I85wsSxiMhqR5Fg2Qtsb4lkRq2s2M+fc/Ra5+hf1vfwsJLWff/TP+2f/l/8w/nz3FZzk+NbjqGX/6wTu88eUpw5sjpplwETTzs4fcfeurNIslT04XvDy9xtdvv8zH5xswAbt/FT0a4QnYZkNICiTJojr/ZootlzRtQ0gzVJJhRCEI+IDzDkkKpCljNgPvkSRlMJwwmBwwGE3QWuE2S8JmjqlbzJMF6RNh7EoOfYNOc8L3rjK7+yqbK7d4sIaz9ZiDG4qvUPNmNiEzhhmagb1JONdkq8BbVxx/Pd8wGKaoC8XDdsgVnfCyUngxFLQMaQlhTW4afOG4aDWjLOW1fc9UKyrrqMpA4zLWacpq7fDzknVZU61mqFXJxAh+uWDZKN5fJ4TkGtocIYmmVUIahHQ4YZFqansR9TFC0z3BArgasS0+0SiTwMYiKw1pjtcqMhZsG5kTa5DKo10gDBUsNxBKUBmSGcJKYKMJtMimJSQxSbFoB2qJNI7gckTS6DVrAjEvTmSRBOdRIUDdEmwb01fayNKI4hoOZRtoLiBtkKIgmAxa1aUnqqFt8W2F3pTYpsU2cdyDNogTlPWE2pGKw2wCjS5xyZhcT1FkhAykMgST4wedla77h76LjIGLDZgG5QyYtuMAV6g2xTWgUDEtbi0EHHjNOuxF/MAV0HahEXVAKh/rdpFV0Jv6l4qdjYVWCG1nSHeMApH4rMJ7lCOG2aiYVjjUtkO0dzbiHcAQ/HaFvlRWlg5w8DE0IqioHRJDTtpOo8MTXFzdgrhuI+EwrsVbR91YfIirY9u0hNZTZAlGBI2K32kVwxj6xMt9ikoi6yUEhbh+hY1bpy2gAHT6FFEnov/w5+VntczPHnL28ZiP6zHmaI+38oz9+TXONzmPL+aEVcl4WpOpAjexjOUVTJlzcVHiQ8V+EbMd4IR2sUHXAXWzID3OoR5SLD3ICaxqhA+AK7B/DQk1YfMMmltIprkU3evFveAvaJsGkBzyq8j1MRKyGKY1eo3hwUuE2QpfW5zLyIuCYwGvFHse0ILSisSAaVsOLuYEvSI0CauzisLvkR7nyNWcg2M46NrzKp3RI/CNrwV+8Rz0IuHZP/1t/td/tMe9uUY7R0aB6BztAoOqJD1dcHpf8YFOeSU1hIEgA5AQUOTQJtTBISJopUkTgy4EnwXUIkeWQvCGMHecbxTVXLHYwLWrcGMP9hScd7v8o5/ea8DzG1hN9EBPQswMcHoCx0XA7AGyS9jecGlJXpaOn3xJ4P+8s/E5333ecfGYUNac/ebv84++/yEftQlzk8L8IX/wg/vcevlN9PEEIxokYX5xwq03v8F82VBVgXz4E84jglz9JQ7/R/898r/zXYZ3hqi3UvZHr/DN33qdd9+pWZqMKlGcLeZcNHCQaaYvv8or9inBbZgWk+imb0Yw3kNu3tpaLADBQnMfaQQZXev65Mev71916c/i2WYJOSR6+asAmzVUdSQyHtYwq2FewYeL2NKEaMQ64sguiMbsZYrIsGOo1cQQyNHzRqbqzteL57uwBb/KHeO2L4qtUbYBfihbQKG383ojvMczdoGCHjhIdo699EazBQZ6o77/vv9df2xfX8pWqHL3HL3NvZuNwxG3GX3KyF2goP/NbrjELvOAnc9l57hd0CQQAZ2abfaP3fp3r63v58873259u9ca2hjG4m3HQghAAckgCrf2hrnbGTfl4vH9BQaJ7IBdAc/+0d5JTgFchkcoF3UVsjReU1UR92cltKvoz0rHoPfAXe10WLs6dEcBkXUEQdQgglwCmAHoSecTWcf2GDomQifWSL9t6dpmO7qICXSaXDvbIOJ19Z8ptf0doeu7nhVBBC4C3WeKLrvYFsD4ovKFoMLJRYmuHE0WGGtiNgLboxiBSZKx8YGTRcmD1vJEplAnrBqFPtlwNfeYkFK3juBbxDlwBRICOgSc0WT5mit6TmZHNLWicoHaVSh9yrjQ5KohM4pcINEKk+TkWcNwOufqNHCczCjSBOUPUHxGWAec1dRuzEolKDIaMmbFAWWyh1cjFrWlYEigxmFwSqjSlE0xptUp4OPgEWjLC6qqYWZbQp2yUhlpkjPMBzC9jqQpe6tTVrMzmsUZ6XpF0lhsfUrbxltHVBKzJYiQaEWSJpFS1LbQVpx6iy3GDLIBU2UZD3JMFr37tXMoH9A6Ql46TclVwGChsbSELpxAEUyGiMdbizIa0YJzkTQVFUYD3jmstbQolA8x9R0VbVPRto5NveZiPWfVxigxRYNp1rhyxuzsGU8ffcaTB59wMbvAuoAWQdGpujuLEkWepNHGcJZms6Fpquih9c9FTkdE0QVs01KWG85nCo0n29vDhJq8CCT7A9p1xWb5MYtPH1Lceplrrxzhp45kuGbzzGJpKLIE2zR8/4/+OTdfvsodcnQ3WZvFjHK9QTvFvXsP2H/7FV75hduM/uhPWCzmNKszbBI3hkEbaFoIARsEFQJaJyTKEJS+9HwiGq8MoSOspfvXGV+5TrU4wc8ucN6zOn3C7P7H2HIJTUVhYJJnDI2mVWBdg/eRll4/+4z5R++gszFVdkibH9OuzlnfHsBRSjotGOmWYgCk+3hpobRk6xnHY+HmYMCVcUZaWigFpYSgApWNjBCZbUh9S6JzCmWZOMN+0DTO4tWaTAmNSng4NJxri21bxBkWpeHZxYygGkI2QhJ4+4ZieCVDuYBIy7XUcP1KwXcrzZ+4JVWaYWWIwxFqCEUNZYm4gHcNqkhg/xgmV1AqEBoHDx4i7TJmFEHhfUBJHvMDlxBCHUUflxWy8TEoDVD0GUZyIsW+JiQeySxe6Q5dVYjRYLLosa8aaMoIKITQ0cU8gosQcK0IJci4JKQmPqFrC60mLFvYNGAbXN0SbINqXYzPlwhKeBuBERqF945wXpMeGHyhqNoNYhVpa2haRfCaEBSq03IIVgguCrzGTBeOgImGcu1jNgmvcWEUg4ZdJ8wYFC5I99wC5VVnT4dt6EcAoQNHHIAmNHGO4zruHEJUnJftYtKBodAJgYYQWQbed66dbqXpJYW7Iv2K1fk9osegM8Aus1XYKJB1GaLQ+UiCQoWoByFJv0vQcQ5J1DXReOq6IaCxPp4/pkztUqdCBAyELvVkiK0Iu2EdPeoROYMCUcTS8XOmwv8PlFVIePpwzbvVlKvXUrJrGXL0FW6sBTkPJBJotGcRhGpg2Nt8gzp5hQ9CSrPKuKU0ReJx4iiLFWmtyM8L9gxMG0utDQLkj+a07g2cmZCNJuiqxlrBX0C2120+Yevq2y0vSnlfFkMkSGdERbid70XDeIiMh5fiyuxsatMXaiIkMEmRxuO9JjkQXNLvgJ+vOru8z2YU+Zy3rh/AYMXtm4GvfDzgLBSIMTgKlKQ0JmHuJ6hZwtpEcen3pnETfDyETAnVVONFoSXqR2UiMTY8gToRjAxIshyfK1QRPXbVVFiNYJ7ADRWv7eDFLnrxMrvXXtTR7HyoAtgW5pvAbA7rNhLgfN4gySnSJ3KXEsIQJOvAhvvAE5BrREm9F0tP+i4+57sXW+e4NAlTg33ty5inGcWqJGtKzhYL3n/vY37/q69wdXSVZHqEKKj1BDe+TjrMWbmfnNoSANGot77N+Ot/Bu4EZA91fcRXvvU2X/nwff7UeXQbaD79iE/mLa9eTVHDEYevOJgcEVwLqzOC3otZhM4/hr0QU4aV51AH7EctenqAel2BukHM20cHHHeWUXDRedBn6fpXUHrjPCGOzCExrej3ifi+eKgGoOvIXPDHQApfz+FNga8QhR89EVD4fxIzi1QCte6M0QQY0ekEdetn4FKUryWyFAiQdMJ/kmw1FBw/buSrFryBpWyBg94o3mU09HLC/bzuwQZ4XvCwN677Xu7DBzRbodLwwu89zwsq9v3Zf9efr29bX1fPIEh3fh926unbvDviu2yF/nr643Zvad/15y5YsMuSuOwL2f728rrkx9ve0/FVhyIVo8hQooSwifIlhYenS0hCJ87ZxeqIBeagLsCXnZHdawp0Qi2Sx9AIcmLcTM9k6QZHp6D34zEKoAJzBu4UkkV8xGyuAOOow3CTOJcE8HrLAOjBqP5a/NUosqiWW9/PpR+k5TKrV993vp8kshOyoXbCO3qQpBd37AarD6HotzpKOkChE5F0fb93sTF/kS3RF4IKa2vApbTkhGHKQHtU0GgcRerYHyeYxZJlXdJay0VbxwwF2kCAeemwJgPlSLVDXEvtHIGWZtOwkQl5vs8NUjbnCY/LFCtxmifeokLAB4MPHo2glSLVgjFzhsmKaS5cMxUT40nSCzJdQqNpg8LrQFZkZFkKOuCmNcMDKAYaZQw6maBshS83aOexKsGNBmTDCTkKawqG4yET17CpHXUjrKxj0XpSVlgcQ6UwxsD0CrUac7L2PPjoPmfzFUPV8HhpwCRkiUF0gohmWGQkWtHWMde6U8K8CbTiKJSjaT1ePHt5gs5TdJqgArig0EUUbqStcbZE0+Ba1w16ABq0NoQ0IaDAJARXX4pCKqNQWtHamkWzJjQVdV2xapZUrqZqLavNgvnqlNJVpApoa9bnJ5w/eczs7Bnr5YymqiAE0jSjyAbkaUGeZQgB37aU5ZpNuaapa5x3l4JpcR7HzbwSUEZRpBmD4ZDBaEo2zElVwLUbWrWBSQrjAm1T6gwePX2X0ff+hJfe+qtMf/mr/NJn3+RHf+e3eX9Zx1i5LGXz4B5//jt/QvGlq+TaIE1NrkrCfMnR629QLxsePDznG2+/wZePUz7+w0es/eaSjh10zJognXFFkkZvrTKdsRUNlSCa0IkcNnVFcS3l6Eu3QQmnD+6xujiHusS3Ncq3GAVOhHalKBNDkigUHudbQoggFl3KFzEpkuTY+3/KH138EPv413jrF3+B0ZUjssqRBk2apkg+plSB4Csm9Yppu2GjJphxRjbQWK9pWkXdKCqXki5LrK5QzZqn9ZJKOfAtvlqSWIsVzXqdIdmQ8bWcUsZkdUJzXiKuJWQDJIN9A3uqomxrTFNzWyte8Z42aNJkRTIQ5uKoLDypLSemojTAJqCUxRshjFrkSohP6ZWFSUqoB4QsR9IoauaDJmyWMfuDVgQySAOoaHz3CYBF6UjjlxD3jE7wOnSrjgLX6TkEj6AJuuPbmo4x48BvNhH00hpJE0KSEIKN2gNJ9/ROFIwyGGQRIK02SF0R1g26teACwUUoWXwgeE8ICWlS4F2gWZRIm5DlUaC0rRXUBgkuUv5d3MlI8KA8wcQMCWIdvvEoa5AQQRchAa8JXY6iXqsgxsx5QmG6sAeHBImgROgFFDtthCBxVVHRyBeluFQCirdqR72L969A7CNREZ5HR+DARzBlmxi6+3kXEiFwmTEiMgGiwR46AmIgGv0x9VOIYJWOnD/nWpxK0FnCINU0TYOoGD7mm5b1qorACXShGz3G4bvNSb+lkZjjuQ+8DNv27G6bAlF8UkLo2GU/BxZ+lst0/yXabMx8OEUdC/kwhp8dT+G407vrvTNx45WzKTOoIYiQJUSbXsNVPyKsoGogLQK+T0dWCKodsT65xiOn2PPC/mAcTc0gjOeQ+xh95Ycgo52N2K61AC/gCoqtt/wLrOkXd+afe4wggwQGWwG5zy8W+BOi9N0fg8+h+RuE0yEL/U32bl/nlVtTgjGU1mBymB4qblzXTDLQRhjvw6iIYQWZgYMEhrdgYQVR0RvnXcQpnYqewboVGqsZDeGggEKgMJGdUMhWjHG3y140hlZEw3BA9FRftCA2kDRx892cB9Zrx6p1VCoQBhppDISU48k10kxijngv0XXrHBQp5K+A3CUuCi8S+ftW/BiM8zll1+wD0Yarv/wa/92rN/nkxPJssWGxnFNrxfVE+NLrr/Fv/a1/h39+kiLe8OVfuMLbr2fRcfBjbbg0V+NrcQVevQGbH0F4DbSm+NU3+frfXXP/yTknLsHWv8P73/tv85f/9VdIk5xQPsXvJ7jSUj44JxGDVilBHMaNUYOMi/uKJzPL8uSCN9ZzDkYbOL4AMwa3glUVgYxkBCcreFrB3Tfh6hugs8vn7efBaP1VdNFByM4xfRx/yvPTPQAfA+91y3ndzYEgMD6Epohz8UhgHuC3LCzLKJD4HwC/0M2XTjOPM7bx73MiYPFE4Mx03vyw4xHvhr43aiMoHo3Bzoa9NMh3DWCIGKGSeLf1xnWvWbBryPegxO4q8xw4wRa0+DzBwt0wiF4XoeG5mbINIdg59kWv/25WB9jydXpm/O717Z6fnc9fZEHsnrsvfqeOvj2abQhGYBuukhHHrmUbOtKDFWu2YScQx2UCDA3MDGwyMHuxDk0EnNwCQgkhJz4gO7JSWEFYx+2d+xT8w3jRSnMJJsg+yB64JD7fjAM/gTCAJttqiow01B6yGSRLYArrYQSYvgL8DeD/AKxDJ2G1im2SFmQFdtRty9KId4aGy5STHi4ZEqH7QLpHjnRgdhhDGHUDuYrARD/4YiNYgHCppwBb0KKfMD1xEx/1RYQOlOjAhv9c2R/CwSFkBXYwZDnJaTJNkqSkqiZVNYxS8uEal9Y88QnLeg06kOiArmpaL/hBwYG25GVLOwDnA/iGdlNj7YgmK2hVic0dtR5DkZGrGqqGdWOxXoMuoniKXeDbLla2BWMDKRmtVzQoHBNUUAgtyjm0sRgdlbz1cM7oiufq1TXXD8fsXd3n6lRoVsJqA96v8fM1g3nCRASrMiaTEYwnjPf2Ge4NuZLk+HrGaulZB8PGhSjWqBLUOGPvypCH9wvuPd7Q+AQvOboAk0SISJQhz5IoUmYhSQyZMRRZhlEW1844PbnAuilKJhQkDNKCUZFSe4MejRjrmur8hPVqjvaO+drxZA3rxiNBk+oUozKUTkGpGNvTeRBd2VLVK+aLEy7OH7Gcn9F4QY0KVGKoqzXr+Smri2dsVkuapiFYi69LfBON30TKt3gEAAEAAElEQVQrisGY0XDCdLLPeDDGaEVbl8zOT1jMZ2zKFa1rn3voxLgjhYiglKIYjzm6dpUr+wcgMbSj9Q20NWXbsqpWNG5NsBVts2ZjhNNqgfuz3+P2X/4619+6zmu/+k2+9cP3Of/OfS6alhJPLoHl/U/hy69x543bPP3jD9nPBty5eZPXvv4lqlp49NEzXnvzl/mlf+Nb/N53/5Sz0yXO2XhzdsZPEI0YgyQJJs1RJqbWDJ1uhfcxhZ8X0MFRP3nIk09+xN7dVxhdu4PdrGmsRRFj1LWKO63atrS2QTYxK4dW0XBsXcBbcEEIUmH0kqxeUa3OefLhD3nnD9/mpa/8MvfGbxKWxxykBa/tjTkcjVnaIQ9OzqhmNdevG946VDQ68GQZNTQkTShXGlbgyxnLdsX7bkVil2g8zndGu/Y0QXNwsMdwtMegyUlOPenI0LQjVJZy+7Wc42EC1QXlek3w8MxDsEtEhC8ry542fLoWnjCkrITzssbVDuV8fK3aKGAz9Yi6imtb1HREaLJoEEsLoxKpB8hFQ7AbwhSkGBIy4qpuY2gNgxQyBVmLSRVWT5DVEFY1+AYJCZQtYVPGJShJkdDR8IMj2JZQuchOsS6KivZsFBugbBBjI4MlOEQ5CC0hOIxv0M7TtpbgPDoIRmuU0oTQ4rAEMQgG1SpMG2n6qvRUqwrbtIgPkVXgwyUvLzjXPcVdNLw7sCmIAqXia1CRM+d7H0kMyZFA9Mi70LHKuhUkqO1KEfqFOC7vMXNCTEPa7xCCBNAasT6u2KpfxQDVsR1UtyJd6hA8v1XptQn6HaIE95w+YsAhXexw0AExCo2QpQmJAu8czgVc02BUvIfyvJNctp6mth2Iw+VKpwKXbIRtke46pUu52qW/7V24HYCA6K4PbccPrBHcz2GFn+Hy5rffIsmFK9cUoz15XuCun3cSMTANoGGaCNOfUF+41KqL92LR1xOEg6EhbSDXkHbEguC62dWDwv3O/jnLSJ63kJ8rPw0t+P+27JKsd4vvvrsC/GsEd4fAm8z2Uv7wtiG/Bt+eCuNR3GRfH8LVFG4aGO94x14MO6DYGg+7RkZfNgE+9ZHkNdJw2/y4QCNEXPVJDSeLQFHASyNh0HnM3gHeaWHUQl7BxceexbOKdl2hV0vSeoMTD5mDNGN6uIe+ckg+MUy1QreBsPAYr+KzKgGSbiC/cBh6kxA+31zmhe/6Q6Ij58orQw7vgrUTvLsGKqCMYIzw7/6tt/n2Kj63DycwSjuv63PzJdChIERrqDOLX/vX4Hf+ETz6CK6/jLx+l9e/csjXPn3CJwIPFqes/uRPWP2lVzhIU2bzJf/kw49Qt++SrPbYL8946ahguj9mNJ6iRgOy1/a4vlpyaDYkp5/iv3dBGJZRd2hjmT+s2MxmBBPI2OPw4BZq8ynLB0vGr7+K2T8C0ZfZC16EaN4lhhJ8ie0tkhEzO8yImRH2iLNzRDQgvwP8sJtQpjPGRikUGvI8MhbuDOO8/OQw0sB/XaIQag8F9XP2TteTeyHyUx5KNFoXIRp6KhDjyjegR6DSLeSMEFkNbI10eMHDDn1CoefYBf390IcjhJ3fKOCYLaA27fqjF0s0XV8M2KZGvdF9fk6EB5/yPIOgb0tPnGp2zrV7//aARn89CVt9ky6pwWU9u3X2LAp26t0jhqgYooE/79q3Zhtc1HbH5kSO1jeA60SwKCWO+z5RXPVqd80euOjq0t3r94G/373uZrjQXTtEIuigibR/NhAuujlniEKFGtQQwiTiYeoZuGegFvF5LlkXUiBEvQ3XMVIMJGMwxxD2iRnZAF2CnEJ2Dnodf9NcA3UdRgL/k+66+/AbT6dBPgC/BFPGsAaRbkBPiCm/DVGHQcVOCh261pODEgP1FZDXQL0RO9afgvoO6PvgyjifgedEFy/9KxpCn2qk2x4GufQ1XYJp/Q27q2PxeeULQYXJzT2QFK80IdGYzJCogBJF3SpONwmb7ArqSKGDo20npEqhaLDrhlYSsszQ6JYwNnidkBiFeIcvKyqXEJRi4Q6pxg4XBjSZxlATGmiUIdMZN/J9rsqGcv6ID0tPoxN8aFkjlCFu+oKPKRnFpGgtJG0FLqqBC4rEeEpvqc6hcg3HYUMycigHVZaTJ4akqWiaDc82G1abFnGBT/KMa/sTrgwgSzXDPMWZCSoboUNHLdcZQ2lI3Yyjg4xX7JDTlaMhxYkQlMdL1HQdFY5US1Rz9y3e13i/oLaOxjvKquHJWrhYDTkZGK5dmfD60YA8NbhGUdKwXm04m6+p6oaLynJSJqxajw+B1CSkyYAsHyAiuCDUZc1ydsHs/JTF8pz1eklbrwnBkw0nJBvF+uKU1cUZ5XqObcoY0yQKrTWJSciHQ0bDCZPxmPFwQpEPkCBUZcnF/IJys2B9cUZZrvHOoTu8UqkIJhijMSYhEDBpxuG16wzHI85nF8wuzqmrEtfGvH6DQcHeMOHVB58yKBSb+TmbqmG9CTz84D3S3/sO/+bNf53k+BavfuMNbn4wR69aztuatmwoZ6csVwte+tLXePTuE4r967z+C19lMswppjln332Xj++d8sbXf5U3X/77PLqYUxHwPUVbaRB96UGNBl5nP7mACx7bWlzb4IOgTYKohs2H76AHAyZvfhMphize+zPackWqQKkQmSlNhXItRiDPDOIb2qaJXnQTMB1SrhJFAJpyxbNHJbOLUz5+70fIzS8zuPJtOHoNfe6R8ibteMRK79G4GUW5ZM9llFnCUwlkGsZGs5rnLM9XsIS6TTkrA021YDzSDKcH6CSjbpa0rsKtFpShZb5ULF0NU4vCcDDZ5839EeHkY56tZywWa7TWLJKGs1TIlBCoeF8l2PENhlcOGVmLXCxQF3OwDaoNhNIRakW4uo/sHyFJFjMquDj+YgUvDXq0h0sKdFXh200MAtYCKkfEEBIIE4dKNgzSNXeGjse5Z1ak8UlrheBMB0IqMDpmwPAQGgt1C00VNQVwoBQqKELr4nkkJVQhBr8pha9BKsAK2imKtkDZGqNamtaRZSm6myhiNN4IbQNqo1FoUgdOeepcaNGIUdFDv6OiE7wHm4BT0QBWkRcsQUClBBVFQnG6C8DrtjahN5xDFDzsgihFdVkcPChR9OyES+FCJRFA6BhF0gMLaUByAxvfMQACYjsfivWRweBimNAl0h26larbbsWAhj4UwcXrVCDssis6NkZwaO8osjTGPfqAMookSbAuZn3QiUHlGaHTe2lr292XcZWTvht2GBJxMyjdYhk6l3W3wAnxPvfxN1uxychCEjdHwhYc/Xn52Su3v2YYGBgMIe/pnv85ivykf0hMFrP3wo7pOdZ3+jmm5r8qzOALSyCa4BOiGbVbUuBXuTRrEnBGIIM7+506vcSQ+0OJG/wvypzgA8zibc1EbcMzXiypwB2B3z6H757BnevwS4dwLM//xgPvLAJ/5/cabJ7wb/2G8Ncn0fBMPJQngdOnMKg89nTJ8uSUan6OK0s8DqWjPtNkkOCLDL90VLQ8eFLDZo2rWm5cv8rB3TzmZd91mT/XfxCfUREQ8nV0ICESQ12ybuxf/G2o4i5dku13Ea8k6cUXdyTUi0zxanZ52Las6FIc9N/kRJOs52ULHLwOb5/BB78L0xSyIaOv3Oab33+XVxeKPz6bcfGdP+Lhp3+D/TcKssMjvvNb7/Hp4og7t+6yH6bcfHyft6oVrzVnFIMolF0oWOWe++uW9cKynG84rz2zVnPSDqnaAqcVr18p+Pd/4RbZSy+zrqBI5zEsl5ukl5yEnqQvtN1lXScaj56oc7DuevywO/L73ftf6K76G8RUku9rWDXQNDBWEZxareHRCsY5fNPA3yxihpCvs2U9hBA4DfHcXoTPKvighWYQM0mMAWlAyrhfFRXBA5GtEQzPhxr0pTfir3R/4679vSBj71nvOUm3ieklL7rvPbG9f5toRP8Z2ywPH3d901/HIfA3gW8Rvd6emN7y/wr8Q2J2jJrnpt1lwI7q2lGwNcIL4v39jGiA9wBMHwLR19UzBgIxo8YuKJKwBSUOgb9MfLr8SlfnJ8CfAj8ghq0su3642l3D17o+q4jAyRtEUEXz/LP8VnceR2SbTLq+epftcr5gC1hMuvY5YgaEooE6jVkWdCSK0rbg56BmICuo34vzgGEEl2Uavf4yAV2A+Kh1kB9GFoQdRYChkKjZ0JyCWYLKwN6JkiXhehRovBHik/h/TwcP+tguP4z93prIktCPOhDgAsIqXnSf2tT3ILnqwhh68KoA9sC8Cu3XIeyBmoD7AORhBCqCfx4YiLYMl4iQ6l77cIjeF3UZgrODu/60DBBfCCq8oee0ToPVqFaY+oQcQYlET9+mYjAecTVRfMU4jI4xqZUPVEMDWmE0JDpDiUGUJlNCiuCKnI0XGp1hkikQKIOixIOeonSOGEVhUl7TGbf1iM0q50+rlhOd0YRApSAQjfPWBipSvMnJVMD4JnqjPOggpLpB6hLVWowX6ibh02VD4qPuQRqEDIXyBqdyqiKncZYnTcNnJwtSsZg0MB1mTM0MCTFe2qkWkxoG4mkvVixQDPfHhBF4lYEyOK0RMaTaMNCeNFHoAK5RVLVm1TiqoFBK01SBsmp5ZGuWjWM9n2P9mgPjqL0niMYraHygMgnNKENlYKxn4yytdazaC9TygrZuWC3XLGcr1ssVdVvjnSe0dYxtD57y5BH1ek67XuBsEzfeJiVJsy6V25BiPGE6mXAw2qdIDG254WI+Y7G4oPWedDhh7/bL3Dg+5uTRA2YXM1pvEW1QiWEwGjPKM5qqZLWY41zLxekJZydPaeqqy3XvcU2L9562dTx8POPep0/IMoOrG9rlmqYOnK83/LN/8tscvPkmX/vydUY3X2Pv4Aec1J6BLiirmvXijPsPPuPqV97mxo2r+GxKMTI8+O3fJf/6tzk2FT/6p/+C6//Dv8ov/Oqv8um9BXOxVE1J01qCUtTBY52lk22LhpFzKGWiaIrW4BN800QQRWck3uM//Zg2HTN8+5sYAm45x1QVZTWHcoPPKrRrSLVw/foR42HGk/v3ODk7j0yQJCEdFQxHI5Qy2MZjtKata9bnT2ExY7z/AHXj63zmvsknRcndr77M3etj3ltMeXCx4Pi0Zf8lg04DZSMU3pMYhSIlUSmDVOFlhDYp02nLlUOPGaSc12PurwwfLTzurMGe1CxWa5qBo0gKro0NVTPkk8cryvU5ZWu52AhtuSGTGiRgU0iOxvz61zOuW8+z+ZLN+RI52xDammBAJwVuPEblezFUIXjwttukadAekTSip1pHloBMYGVgA+I1TjloA9K2hNCy0cJHRYJLSkJ7hoQiamBsalhUEWY2RPp+K4S6hk2F1E3USwiCmIQgCSER1GQYU4QqIDeIESQH2VdQO3wVaOaOTCJ+oYschWBbh3WONPFIotHWUC3qGFah00gHzhKCMdGYV3FJjgawQ1CEVCLlTXuUSAy9caoz5gM4RXCReSC9oo5sjevLsIOwzdwQOtBMdYT+0Kd/7DMh+A4P6AUKrYeyiWEjPhrjoUsL2TMTCP451Dp0TIn+wyDheWhcRaAEpcB2oSo+xNXae5JEoxNNEzyt9aChGFuMBr9xlGsPKw+t7xbEHjZ4zq3XrYJ6CwZcSkeHTiiS2A6I137piiI+i/rVNeSEvxDt+eflv6ry0n7MllsQDdddOvD//5YAPCaaA59X+t1l/L/pwIOxhte7X/fibb2x8bm2d3fsJ1XgwQxensBrI6GQHz9WgH2BX70Kf7+Ef/IuvH8Ev3EbvjqAXLZt+dYB/L+HC/7T98EXB9R3AvsEVrVCTgP5oibRgTwHfXUP9seQaZJCkVcG5zVtMNQozpZzlEA7yTG3jhmnCrenCMMXWC271xTA1ZGoZiVizpWF4KJmTaojGWI87ITXLn8ohDKP1lgGvJAYpH/M9Dnj+3n6XDP6h1blokty0o9Vwo9t15WGN38FXn0dzAhCQF+7wvVfus6d6W2mf/Ah333wGdX3z3Av3yK/cszbry34zlzRojj40iGPP4b7dcX37m9ImwXHaeDoaMxaXuI97VkXHsmFB/fusWk3pEVBPvDk0z1GNwuSl1/CXLvNzWCim1bOiSvB7xJ96F8jmpiahGgQ7waJdPYdN7rXnur/Xvf3deDXgTck0sbvp/CpgnsNtA3wBCoNv0RMG/nfIBqtfd8G4MzCf/Jp4GGAjw6E338c1fZ/5VW4GaIxvlJxvIKJBEBFNOL6ed8bz/0odLxHNNGQ/p8RvfQO+N8Cf49txoVdscSPd4Zv0H2XEQ3yt4nGtwZ+kZgG8gdEz/ySaKB/SqTQHxOzOvShHD1Bqje8ezZBFS+LnC2ToWeR3OzaPCZCkMvu+z4Moh+nkvh8eIsIQPyoa38/bwdsxTAbokHfG/b7wGtEoOFhdy13icBSQQQS+j7oQxV2694tbff7j4B/0fVlH07RO9rn3X6nZ1U54pZyvxfWaMHXsH4EywfgzokihTYSXt3dLZDACFTS9UPSjfcBqGnU5LB+ywVLFDSHsBrG7Q0SgQMaUE/h3hL+x0VkxigLdtM5qPYjKCAnED7pPnfxYnrj3Xc+rxDi8ya4GF6m+4jTLvzLfQh6Ftk1voRwL4ZgtF08jCcy9gJcxiAFBdKLNHaTSEJsQ+iYC3Tn7NNQ/rQF9gtBhX1nsMGg8xFHo5wpNaZtGSQpg+GINEkxIozShDyBpBM9sxKNyTRRGBESEZQ2oDUKQbsa1awITYMNQmICqVR4W2KD4CQjzVsK3WB8jFc0AexA8dVhQiktTmt8xzkUArXzlHha5REJOG+xPuCcIxBwTlOTEkKK8x4bFAGDs5bae5wI4nOcNrRpzEwwMIHWe+qNo/bgRjFWJ9SWxcqxJiEthNy1hNJTbnJqSbCpIIlFWhsf/FkS6W460vsqcdEjmgohNeQ+QxmDSVLapqWuWpxJaNKEhRE+UXDPOZYBGokx5ForGsCJpu5ijZvFjHpxSlhsGAQhEyHUnk3rqENM8xSco3UtvqnxVUm1WRDaKoaMF2OkKJB8QJLm8c+k/H/Y+7Nny5IrvRP7+bCnM9855siMyHlCYqhCFWpgVbHYHJrNNna3UW3Sm0wmtV5kpj9Bj3roR1mbTGY06UGt7maLbDbZZBWnYhWGAlAJIJFAJnKOjPHGHc894x7dXQ/u+5wTCSABkkUSlMHD4t579tmDu++93X1961vfipIUIzST+YKzcklVLKmtb1s6OuDa67/Ciy/cZqcuuPf9N3nnze8wWUxBa1S3R284QhcL8uWcqiyxtqGuKlpp1TRNMU2DaQyuMRjXcDYvuP9wwt5oSHcrIxn0iRJNtajJH97hj//R1+kNf59+5ymuXN/jk0cLpBRkcUxe5Ny/85DXv/LbPP+7v8dyZjGzc978F/8A5jW/+cwWs7/3Nd7/zc9x/bXf5pn3zjGpJNYwPzvj8dFj7p2eMMtzH2euNEJrtI7QKvYx6lginRDHKTpKUHGXbPsAlcaUDz9C3rjFwee+AmdHzO7dQc1ToqHh2tXLLE4OOTu6i0oSXvnSFxmOhiy//Wc4Z7jxzBUu375Btz/ycfilI+t0WI7HnD46YXwyZjl/SPKoQds5d90pfTflxgvPcHt/jzcXA94eC57b8jnGC2OYCYhjRTLsgKioijm2AFEIqnxGuSjoXqrYHfSo93rYOmLZDHkkS5bFES4/p2sNcWM4qRoeFRFpbWiMYL6QmEKzxIdPUFl2Mo0Yn/Hdc8G798fU8xxRBO+2VBghYdlAvsTZ3NucIVjM2SaAfyXOnHpAoG4QRuAiCVEMdeQ9943ytC4bY7MupUsRUiKLBpoFCIWtHLKsgAab29WALerGD5Qy8nG1kYJOitMSEWmcVj4bgjU4a7GlRVqDswZbWFQpqasSYSyJTJCuwTSOojQYKzFGkXY6yCTB9iqMShBG48ra5yu2DtFmlIhiiB0yEgjZwS3BzUtwNdZ5ZljrMfO8OYnXXvBGtcOFWDuvnSKkXBv+Ftp0jmKVK4gVoLBy7Lee/MA6cI3ANU0QfAxTtxQByQ7GfHu6FqBo60KrROA2JQ38MUF/QRhLpKAxJuxpQfj0twZDHTkEDZWrSbREJg63lP45CPOMxy7W0q8rCN5PxTjn1SdWApJtKkuCQdGqWrp1vwgkznovm0P7Fckvyy9s6QXjLMYvbn9ZwPvy9vAmw88u7SvaUp9hbZx8Dz+EfAVvrH16sS8FvNyxVJHlD6eabwj4ShdeEk+mnQM/TFzShr98Y8GPTnv88/clH13Af/Ya/FbHEQsQWPrC8OpgzjemM+5+a8kffG/OUAquX9vjxpU+V5/J2N0WdGNQGlIhkNovtZYFPKq8XR85R+y22YoFoy70pPAEtJ/Qjs3irOC88GSwOIM0hl4YyKow1LTevB8rUnh6cvMTvg4LcynXw/CTF2YdtRI7OLHeHb9y2f6EC0oF8X5bceTnfpusaRDDHjeA+f90gn5wD1dfR3QS/sJvPcufHEYcVlD0YetzOyzn8M7HDYM8x/YtV252GUhJZLpUJ1NeefkG3R8d8N6bbxFrwc2bW1y9fZMXr+4R7/XX4rtkeNJ7DryFN/0ivEnJE0EkP9aMjRZexRvPE7yR2sEbn5eASkCj/YnKDC5Sb6R+SXlQYTeco+3KIwP/7Aj+l4/hXg3FPkwrGPV9UqU/E/Aj4UEGHVrQ/q5ZC2a27IrWq/4RcB8/7ryIBzX64br/W7zh/WbYd1PIMWcdFhLu2kpb4eXw9/t4kOGY9XMSli2UoR/S0E9bwPPA1/DsiAvWOgwtgCDC/m0fl3gGxDt4Q1+EbZuhEJtQfRtm8UOe1KE1G/WK8CDHH+NZGH+KDy/5MNTJhj58Cbgbrt9yWK6EPrwa+rAFYFq2xCJc/w080HQKfOICgGBAVf692ko8MDE5D2ZXH+LGG/d16ZkoYgblEh/yLsDu+OwQLgaT4cPfMlYIRyb9O98yVFRAmQxQq3V/dYRnMaDAlf46agpu6j9XpWdqGAuigbj2YIYRPoJVVd6IV3gw0xHIssrfCOE8GOKs3080vk4Iz65wc89uaGKIosBqKKCpvM0Z2cA6aAc/b3qtUm9KHYivsb+pq2Q5gaqwGq8+Paj/hPKZoMIr158hTjr0egOubnXZrSc00zFkQ3qjbTqZpqMMcXFO1ORoC0pGSBmhpCASlkg4/xAqAVoiVOCONQZb1JBPsMY7q1yZU9aSBQ5rl8RmjipqjFBYFEIlbKsIYSzWyuDhmqMa6wVRnKZWQ1QUewTZeaioVooy6tLoBCEF0jVY22CdxLiKZV2ztIraRpQICgOlkBjhECKhVIalFahYoKSlSQwzJyh0RJw6hCkphaCQznu7TQ51Q1lXFFbhaouJFXMBBRIlFdL5vokkKKmRSBrjKBuLFQqjU3KdYKRmoiNsoigiTSMFtbXURrA0hmVRIccXdM/OSWZTkILu4IBr29vsJwnnR4d8uHjfe92bmrrMcdYSJQmyqdFphhxuESVdZJxAkuB0hMRTs23TUJc5xjkKIYnjmGznMr0oJsoGHDz9HJ/7/EtsKcfJ2QWdm89wS2rOHz9mPD1jsZhw8vATbJ5TLxc0psZZh7WVJ8cpRVN7hgJ48cdemjHM+tjCx57vXDvg4NkXuH14xOEbj3nkLCdvf5vvffUKX/7VF7n1+S/y+L2HvHfh77UTsHh8xIOF5stf+ovs1AWH3/wqHz38hPyr/4jnr/8XyOqYH3zt2xz8pS9jlc8Acvnpmzx0luW9uzgLKgA9QkcIHYOQJGkHW1uaqkQrhdARUZTQOEGnP6K2JRRLqosTLn351zg/vMvs7BApHKP9yzz74it83JQ8fvgRh4dH3PnkPvPpDBVFqDjhmVee4/arz7NYNDSlQ8cddBxRTLbZOdhmMZtzeOeYkwdjOP0Amyge64L9xWOeuf40D7Zuc9oM2JpDIh0ISYVlYXNsv6aOJbOFII/6lPYy5azDclIxLSyjnSU3DuCFrkJnNR8mCW+Uuxw+1JSzOYcckV4pGewNqYqnmM4qnGmQfYuIFUZYJDXzTo83qy0masA0A9FoHEtcU3kD0ErswsGkhG3jswjgcE0DxuCqBiciRNF46paWPgWhMpCCVRoaCbUPaHYdhezHIBW2qBHzCqoaoRXSuOBxr1HW4eIYm2Yo7RCRgiTBConAMxmkcbim9KuX0vlrNA2ycQgroPLCjs55Yca6sWClD/sSgthJClvTSIHTPgWpqCQQ4WyAtw0IK/1ngtfcBS0AVUPtM0EI4YEDZwSstBfsym527fS/MoiFD59oZ4EW6nZrAGAVckBrlK/BgPVyjABYBHNd+AwMggxbO6wzCOfr508k/MwVpli3uqbzYQTg69VmYrCOJJLEsaZSDUoKamO8HkRjiZ3D1ZbGATb2z49pELZBGBPSXTqfHSMwK/ypBbQiq7gAhuBDTFZgivAL//azWLcc5CpH+bpnfsYM+svy77W8gjc6OnjP3r9p+MP/f5RdvFnyr98brSHyHN44uos3CHxp33WDoCYRF/xKbGl2rvD3GsFD4H+FN5L8qnRKGxUtqLkZdfk/feEVvr/0KQEfnDq+3Wl4qTNFNyWThUPYHq88v8Vi6ejKDtv7HT73Ssav7wn6kfDOso1Xsx25Rl04CPH1QghwYgUA/FxvcmhaL/PeyUiswzME/vNndZpIWPHIP72rcD6Lh5OfUZd2XOoquD+HKsT1/DxFSMSNX4etLkyn6POcS91j6sOPEO43EEJwLXbcaiomZ5JmoNi7qVgcNUzzku6wy+2nJa+OBI1zlENNedxg5wU6zsiGW2TUvPjK87z43DVGUoQMP22J8eT1Ch+80JLsF3hz8edoAh68+nW8odrS9xPgr+KfIiG8QdUR3sub4un0m7k5DPCGg78zha8/hvdjQTkC2/FVmWceMJsLyCX8Kh64GLIOzXgcPreshJfwrIQHwAd4hsMZQcsB/7y3LIP/C/B/x+tBPAx1asMgQgALD1gzH76PH8u+Erb9czxoAWs77ml8W/9HPLCg8G/WA+C38Qb4f48HMtqQAFiHcAQshh085HgFD0g0wP/MGmBojw1OakTY54InQx9ap7VgnZLyAzzj4c1Q/znrZ/0jPMgQh+0L1qk2B0DHra9lgj+kDn6IkrDcq7xBjfMggZmFZ2YP+skaEDnLfeaHLeGN5QKYR6D2PFjoArIjJdgQTdS2V+LN1RZkbUMxWn2Jdmxs6ypbp8wUxHHogNLfCBFEGJsAMgrnwQSfStsfJ0OHCuWZUaJZEStXlbJyw7+h1t+1vhFZ+eu4Bp+tIiifGrtm3bTZHJT0YAwu6E1EoT8ifw2XB3ZEAFBUYDEYyUqP4rPKZ4IKf+1Sl263R3cwpL+zR48dzPIcVzVEcUNXT5HFMa58TDWzmGgXGadIqVFCIUyDdSXOlEgX5CmkRqgE2QphFQXGRdQyw6kEKQypzLCNf5VNWbIUfpSW2pAqh24qTNVgbIGpp5jCULiIWvcRgyG9riBhgSxm1EZS928idq/T7w6IMUT5BaKcQ5UjyjFlPaWwClQPIy01ltJaShFhVYTpOMoGSgGVkVQ4TOxAW4RUNEpTao3tQZNXzC5q5tMps7z2qRvjCOc0TntWRlcJHydjHWmSIWRDWTdM5jW9omZpBbXOcGmXOIlJYk2SRGRxTBZJFpXhrKi5fzHj6OExel6wHaU+i8JwyN7uHtu9DrOzYx4fPeTxyUOWy4WPCdIxaW9I2ukjh5YsinBJgqlrnKl97nhA0qCM8UJ/WcbO1i6XdnbZGwxZTpdcTOek2we89LkXuZw43v76N/j++++CaVDCUMwnjM+PyOcTTFUjrcVZg9KxzwhhvSfROZ8uM8s6dHs9dvpbjLIOw1ixrRvqKsc5x/DggFtffI3jRxec3a8oiikP3nyT5289ze0rr/H6b31C8U/e5Lg0ng1TLmk+PiL+tS+R9TrMHn7MRV0xO3nAh49P2brW5dE3v8r4N75MtxPx0cefIMsSa0qG/RGl8yCXFQKUxjivpSB1QpYm3oNtLIt8wWK5QGc9Rvs7dNKIw8cnmMUpxcNPuPvOG0xPHiEcLE4e8fC977KcjmmqEikMf/Iv/gTpGpR0xLHmzkf3ibs9hIgwVhKnNd1eF2NrZKTZu3YV5RTj4xNOx4fEaY8r1/bg5ITedMprwxk/2L7FVOwxjGKUAicbCllRJgU2q6Dj6Oz2SK6OcIUf8WZlxayZUzjJJRMxzC3b0zE3yprclBwXJWf1mKv6Y25dHlHs7SKvXCa1MYkyDHoJhbO4cklf1AwTwbmCDwZDqlkHsaxxtUFUDuscoqcRgyEoiWuMV+I2DiEUIu1idYIlRzaFz8agY8R8iauVz0dmKs8B0xG4CHdRI+vCp3csgsHdeCE/iYA08xkRhn1kt4cLaSExjQchCoOrQ9pbhdciqBwuqCU56XBohHF+8NWBsVI2VIsKZyVJHBGnCmEbamuQQmJrg6tCRofKj+rOhsVuCCdwlUM4iZQBdq88y8RJLxxIYwMo0CZCXC/mXOugx89Ywgkv+thOYMAqGXGYWFpgwYnW8LZh0b1eIK6yRBCADQsO41NdtmEHzvn0i8GQF8KtjHXRAhVhmwgAh8CBDCQBIUjSGKzFmIaqNkilULEi7SuakSAaCJxc0tQC+yhGnNSIxvqzt4mVAxvBrVrg6+dFVz2Y4Q0Lz/iQYcGCEAgRlB+sDf2KnzWtQdBswCy/LL+I5aVPff53DwFtPh2fvnq7Kmy5peIn7PNvo/z5XEfiY5kv8ZPegSN8RPcHCMZorvAVscVzUZcFBCFMh/fZ/h38SnsAXEeKL3MrhqcjGBv4x+/BVz8o+WEWs7s1YLSjuf05ePZ1P5ZJBd1UcFmG+Pef0rQW35Sf3vivWITyIoA/CYj4maf7aeCFYLXa/sxztCtyBfQdzBpPlfh5i0xg+CswsMi/fJv9H9YsTmqf1x6IU80XI8M7Y4GpaxbaUX1yzpe2Yl6/InmmDxqHLHKemx8ziGZMjz6kJ/tcuv0UyypnJ+6wKwOw4yrWqU5ivHnfA74YxtF7ID8G8Qo/b2CS4sdTaiq89sC1T21fAcAOHpaOydISK8e5svwjHfEvU8Hx84KtCIYR5GGu7Av/NJ4Lb+D+ZXzM+xW87sEhnjEg8Eb4Au9p38cbzCd4I/wu8Hb4/7t4YOFmOH6MZ1uEgLqVl7+11yrW3v7/Fv+m/H5oextuIUNv3sADLe/iAYCctaEbhb+H+LfMbfR0S89v00Sq8PchHhB5HLZPWL/jm89nGwKxqZDRzol245gWZqw3zlltfG/xhv19ngQlrPWG7zj3Y4EOlH6jPJinnAcYWp1p0cZZtBGtPVBbMMi8v+DcQb2zzsZQBHBglPptBv+4ttkk5KfaLfAAVrpRbx0aKKyPlG37IFFepkuF700bMzYNBxeBtdCCiS4AIvXKz+P7sl3DSVAN0Pi225XzyLfNZ67xlRZBONI7WNb978LxQcJvPR61wKj0fS5b8mZ4UIQKOg2bYQ/KX8cGAEJIv7/8TNTgZ4AK1zghNRWdyjJ0EbqX0XR6NOUSUdfEjYW8ZjaB07xDGSsGtqGTWuIoQ+kMayIqI2hKS1HULKzDpgm9rMNAVKSiCyqm0TG1iHysvwLhMjQN2ixprMGVS5xJEDJGKohUg3FeA6DCkJuYBgVlQ6wFiDmiWmBsgrAFvViztb9H1O1DfoGbHOEuDqlONUUDdV5TixIpHLq+oKkNWqUI2VKJBEqmpDpB6YqmmFM3jkYIrJSUTlA6hTUWUeVYU3kDPU1RkcQ6S20bVNnQc5ZYB5JwXaN1QmpqbF35WOFaUJcWs8ixrqEwBUVdUSoQ/YTKwHRes5wUJDZiONhm2B0w7HfpDUe4quR773zAg3sfc378iLIskFqTpX26gx2SwRZplKCFpMZRVgWVyHGkqCjyoopSEClF1hlw+Zlb/Ppzz3K53yE/v+A73/0B80WJoOHB/U94cH7Ij974GqfjM5SUSCkolzOq5dwr2eP9l1JppLQoJ1FxQtrr0836xDomjRVZ0mUYJWzFmr6qyViANVR1Qdq5zKVbz/DKFx5w5/Q9Dk3F8ugTTj+5z+vXXuKFr/wu7vSct974mO39iL0ruxxEJamQ9DoZna7BCmiakjsPjth//hbNO3/C5HzMK8+/yr07D3h89w6zxYTJbM68LKgw3piNY8+Pk5LZ9JQ5PnuAtZayKLHGMOwPSJOIxXKOcY7MCj74p/8zpw8+wRnvjS9MjTMVDotrSpxtqHIQ0sfK60jz0TsPOD+a+/ASIekNu1y6tO9ZIwJ2drY5Pzzh+Oyc+bykNoKDm1d56rlrDKRmmB8xOFnyXjXi9NIOZdZBWcfcAEik86KDwtWouEFEFuEEkUkwFRRNzbySDPMF1ckJi9mSxcxAdUy/N6GYCB5Mz0mvGvq3RzidoCjJlKWxgnMRc15JXC0olaI2EU51IGoQ0oIOfuTI4cYVQs0QZQt/Kpy0OC2RWuFcClmKUzGiVjgTIZoSjMUZ5dOnSuHXNY031p3UkGmEdeF6IBKP0bt2VJ9f+DSWZeWVnisv1icaHzYg2rCBxoXAODxHLUwDWmuSQQelFJQClzVU84LaNsQaFIqosshZQV5ZbGU926AOo7+MECIJ6SBZhSY4J71egA2zjCWkNwyzghQgHQK5muUFa0PeCdaqPqG2OHA6HGsJ7QnogvDtFJbwwwbDfGPab0UZbLscYj3bCeHZGyvDXnkwxrUsCy8a6T2aoJUkThR13dA0NQkRSOF1SxxYaymqhiyRyJEjumlxA0k5n9NMOiATXFAdcu2s7CSizXwh5Fqo0a7b4cS6T9qOEsL5Zkjh9TLsxj5h1nUupOb9ZfmFLf8qNuOnDeM/P/O+Xdq3frx2WeVY658P8HyKVufA4pfys3DsNj85peG/3yL4ackUR7BKGHcKbogyOfsu8nNlsDqs1Vj3WyB2kfFlBBnQoXKCvILHC98jT1/usLMjeGpHcDWIn61r8GR9/q2WnwYK/OuWdiiFn+vEbvVDIC53V0Puz19a60HB4CnE3/otev+P970oxFAjhGLLHpPXQwakHL8x5uX+nP/oYIurO9ZHii0vEMePGYwfMOpq3JXLyOE+xsQs64asn3mIbHmBvfcWVjrU5duQ9sAtwF2AqxDjI5hPIX0bLh1AdLBh4fy4CdsaRq0mwE/rrtJ5u7IlhRQW3j1x/HfvzZlUp1wgeZw3mNs30M9H9FI//bWZBM5YU/JLgp4Ia7ZDhWcNPIMHBq7gb8Nd4G/jKf5H+Dd3HOr0NvBHoT7tORbhuzbeH/xIoYHfwXvtP8G/8T08e+AUD3K8HOr1dNh+Oez7FmvmROs5b0MQHrMGI9r3Nt3o0zZ8IgrHVuFcBWsNhTZsYjPEgY1trYN9E1wQG5/bPt0MZ9k834bznTD9ogVeGNF5A9ZZvDPMa23jpN9v8zVyQXJEizDaCt+mOoAILRPjYeiHvvD3uA7Hn+HT0rqNuigboF8ByxqawgsAa4VPL3wMzYkHppI+yB3QA88CqB00wSBvM4jYYJwL59uE9e0woaPb9JArFmkb2mDXDW1FsGXbgWEZ6oQ38mn89dv0pS34IVh3+ir5kF2fw5o1SNQiW6IM9Q+dZANFYwWGGA9k2Bah+inlM0EFUcwwZUlZXJA3Y9LhANlNieMU2R8hRI+mM0IPaoYLy3I5w5UXFMsxtZ2SxF1EZIi0gt4AkSmcSGh0goskwkiEAekUke6CUBgpaWyOVILELBDqkKxcMj+fcDHvU0dbpFmfTFlcU5M3UNHHImmcxS4vmBETZ5JMZVgken6C+3hOaXOi2y+R9GOc1TRLKBAscsfRHBah87suBRVR1QJbXFBWNaVKabQmjiwJObZaUhQly7qmcTBrBHM0iRBEGGIZk/UyKpWQN5amqSgbSVM5SlHTiQVaiaBN4IecRVFyPllwNlkynSxYLhdU5ZKmqTDGIrQi6vQwcQeT9JBpj86gRydOGXQ6WNPw8Yc/4v7RA86m52Ah7W0xuHqLUWfAIO1ClCKlJNYaay2LfIl0oCONSFKStMfWaButJJ1exotPXePlp67TjySHDw75szfe5P6jR7i6ZvLJ24znp9hyickXOBxWahSGpliCsygpPLCgFCrtoJOMuNNjsL1PKgT1fAJVjhIJvaTHXq9DXxvK+ZJ7FxdEk4bewTb6aUWytc3111/hV++N+Rc/PKFajjn9+Ec0v/YiV269RPQ3cuB/IEoTrt56lnTnBnG3S5xIbr76Klf/4R8xmZacfPQJxStP08tS7t25y+d/7/PcfOMb/NHXv8PFYkZjDI1z/k2NE6TJUB0BIqKqcurKi4BKIREoVBJjbc17P3gTFcVcevYl4mrOnfsfgm1Is443wFxDlc9BQFMJcAaFI0piTFFQlyUnx2ecn13grEHgkFrxoP8JpmlorGUw7CMtjC+mVJWhMof84K1vk3UTbj73HK4q6R5OuFzfYzwa8ujyJc6H25ROI3CeSSk9O8CYBmcMidakKqJualzdkFnYWRZcyi8gNRSdIZXLqJIxZTdhXA1xxRDGGaWSQBpQzAhnLNQOJ52XS0dDZRBVhWup69YFxFZBFGOVRmztQKMRixpR+hHYSjwQFXRQhDSQeuUZNW+w0mCNQ0qBiCTOSW+cWz/9Oectb1tV4Gov0DjxGiyyUVhjvLHsvE9ACM+Ds87hKouoaqSzoKNA41coHLGR6EUTxCJBFRVJtaSYjympPWBY1xTLimppQCikFTgjcVpDNIB0C3THMxWAVs/Ao9Zi7V0nfJarecbvLRwoibByDXy0xwmxMroFYKVABoWfFjRw4fxC+jSvWBGWeZaNvAk+PnjFMiDMYAHmts7PPKLxuhBOgK2RYfZy4bzCOXQkSJMYQWuwgzVeo0IJSRbFSCcpmoZlUaPHhigylKf71EcRLGqYG0QpcI3y7XY/bihiWz5HWMqItr/YWEH4Dy2Bw2FXoRyuhf7DrkKIH7/GL8svZPlp96m97Ra/iBas0499egEkNo75SWW1ENvY3638jhNwGV7pq32M4nBU/ycc2Sr6G2+I0QHR36jFz2rdT6ttu/RfLd35bAm0f9XS1j3F+26dz+t3dBfGD2niPUxnG6kSJuJZHtTPsnCwsw0qEsyn8MmJYzxxxFKQDgW3rgme6wWGw5+XYR/G1sZ6Zugqy8SfN3Dw6dKevLXIJD//BRu/4JcOXCoR0c8+5KfXQyBe+HX4zSO8X3YAwDNRxW+9qMl0w+y9cz6/JTjoiWC4yHA7JUsLg90EebUHUYQiJcKCmyNKi/vkR4y//X3unk3ojd7i4HIPVMOjkxl7saPHDLGoce4McyODW6/TuXHNh0Ab/LpX+QSGDigRfNd5L/rngNti3Y0C/+5+4OBPDHxcw3ULV3O4P4F/+CG8+wAGfYHb3eJimOA6Xmi5FOu3oB0HBvg3tsSDA/8UH8IwwIdf/CW8MOE58N/gjfm38RT+dgyB9Rum8W9ya6S3Y0ywxVbXbqn0sBY4FOE6/zT83bDWkVjiwZOW+bDYaMMmALAZ6t6+na1AZGC4r0QX26AUx1q74NMgwGbow+bj3Lap3adlMtiNz5vHt9+1I5T89HmF9ycZ+eS1Fev3tQU7NoEJodd937IJdGh3yZOZMM42+qty7ToGoqBr0DgfPqAaiCOQBlTuszAwBBODWEJ8AaKGUvmkYfIIktyzIcwRuJn/b0tvoItg/BvXriVahiRPpNYWYgMIgHVWB+nBExk6UGw+xGFnIf1/F5aIrfa2lWHEb8MmAtjQAjQWv2wTjQcScOF5sn6J51hfWwVEygXA598opaTpDBHVkmWRU5cz0klM2smI0xGyN0cnFShH3OuhRz16ZoCpL2PnM/LxhHFpMYWHNVQSIbWkKwSaJXFRgLHU1mG1oooksAC3IBEX6MW7cPwB07Mph5OCT6ZbTOQAnfXoEtNPIKVDE6XU6Zan7pcLHFCVjsY4n+IoiklkxHIy5eS99+nllssHXbqRRSQD5JbELCImywvOFhWzskTFGYNujySRZNWMaTFlQoOLa7pGkRiLcV7/YFoYZpVjaiMqJegnMd1Ek6Ya5+Dx8ZyTPKc2FYsyZzkdQ1URCUusJEhFbR1luWC+mDGfzalqr/eA8l42a4SPqRGZF6rXoIQiEZJIKOI4Zj6fcnh4n/PpCblU9EcHbG/vMdy/wt7WNoMo8saYUCSRVziaLXPOLi6IogQrHCrxwoMIidYRt59+lp2tjPfvH/LoZMz08SMmJ6dMzh4xO3vIZDr2Gg3GhJdG0ul0UUlC0hli65KyqdD9LdLRHlGc+EW6McxnF5RCk3U6dLIusfAAy8nsgnuTUx4cPuRiPmOnl7JzeZ9nFlOS7T6D/Wu88Cu3GJ/MePuw5OLDtzk6/AoHL91g54Uv8vxyQjk+pbd9BTpdXFUwXULvqZd59dlLfPydT1iOH3F4dEry9BU++e73uPf7v8LTn3+Jd9/6U8bTKY310epYhy1LpBCoJEVFChfJMDBIpI7RUhHFGUJqyqri6q3nuXXzJne++012dq8gkgyBxDYldblE6xQrwJga5yqksPQHO9h6yfL8hGKx8Ma9sUgpEc4xPp8GmrpiufBaDs4JlJY0TcW9Tz5kNptw4/1nSOM+RRWR7l7l+sUWyaMzPt7e43DvEtNOj0apENIBVkgkEc4lWKvJTe01ApzjQlrmoo90M5qtHqavOVcK2R9QiOvYbA+ajk8zKAzGhdSAxmFrh7QWn0YwGJCNRloXwgikF7+MYkSi2dobMOrElPM7nJgZtT1AUJAyJ5UNWmmc66JtRWweckZFkV6Cuo+s/DtkVYC0bRCEtC26av2CN8D1whqsxjMaLF40UDif+UFLnPSeb/KayPq0n6XUGJn4Pnc+RWqTG8qqxs2XpE1JhCU2DXmRI5QG46gqgdEpyBSpvMaxEAlCapyKnghF8DMN/tpChAwYfgYSUgYU2/jsBUEGeCUquEnjx3lPO6xSRIrGBdZDe5nVhQH88yBlyFssvGG+Sq/YLg380s+kwoMvtQTTgDCIeIzoD2E+wOWNR+VD/iKB81oTsV8dF4XxoJxzNLmfeRMVEccRURojXYJUjqLIKR9U/rmaKD/zWwNO4Kxa1adFTtaMjY0QiHbi3cz7Zx3r2dv/aEMzvCEowqzpVv9+Wf7DKa24VyuGtunxtKwpsIaQ2os1NbddyEu8wQHrNZzZ+N8KuXlHkaDEMcNS00V6fh0Zgh0EGQNkOOtmcI7/mYX/dqMmP62EZ92BNy96QBpW1jWe9dANLTkL509YmxQdYPivaE1/FpAhntymI+hG2OMTTpcCG2dk/QijFM0CJg08vICTE1gsoYxg0If9EWzvwkEaFNv/tcqPe70JLBFXZ7z7sMNCwNYI9nsw+jnExv5cSmshws9HQAnGgi38R9kGdv+0smGYPGH9bRY1gN/7vBcgCOPj7lPX+N+hOD03xPE++9sRURROIIDuEH2jwyDrIHYURH28WAQ+jG/8AfbOMfmDCT84s3zjo4JZec7tyzskSvLx+YQUeLZnuNIxdJOY6fnHnH33ES8+e4uDQUavP0LeWsLuEOeucbEc8E+s4w+AMyn4LzO4pfzT/AEebHob+Ds1vHEMD6fQN3Al94biXS0otno0/RTxvCZPBPUgkPtCNzX49/8G8H/AAwV/hDdAvxau85vA38CLP54A/zfgf8C/nUM8e6DVLGiN9zbwozWGU9YAQMtYh7XhDfDPQp1a/iOsGQgyHH+B10vYBDLba7QAxSYzIkRqrrJBNDw5jkX4EWK2sW/rud9kJGw+Sm39NtkFLSDblrZO9qec49PgA6yB3nZ/JX6c/dCCEZt1a6+7KSpbsmaubLMODYnxbITGeAkuhJessrU/yJS+A6Tz+FaqgQKKBdRzf+HFzC+VUgGJ9mKMOvWVy+eQnwefzgWeMRuMbiv8eUVLDGXly0BKL9DYgipPdEZAR2x4cLwQOSsNhDY5FWGNu5oSxPraLixhXNv5rbMq1MXh26bCd22qyhZcIGS8cH55t7qObW/EvwmokHR3SOMYU1c4U7Co58xOpyBy0u6SQVyTxhYZa2QnQUQRkR7C1h7pdkq3glxsU0RdSuXhFxUEt2R5BpNH2GKBKh6TzB7hzAWmPKEsDdPFMRfTIUf1Vc6qnAemj41HbCcJaV2wrC2VErg4wvU6dDMFGKqmBhExqw1jGyFsxlbUYZjFNGjOj0+xs3MGHUmn0yNKB1y+EWOjGHd4zuzcMq4aliJnIFKcjDitJR8uK4hithNDp5ljqiV5XTDJa6aVwKgYmQ6IOlvsbQ3p6gXjiwUXZc4snzOfT5jNplCVNMWc6fkZtq6xDhpncUIiI42MYpSOkCgaY2mMwVrracQWFJJYe7ZIlqZIITgdn7PM5zRNQ7Z3g+HuJbaH2xxsDRhlHWIlGCUpo04HAcwWBcfTOQ2CrDdgONxCScnZdEyRl+gkRqcRH73/A759+Jhp1WBNQ7cqsONTTh58wOziiKYscY3BWoPUEh3H2P6A+PLT9IfbLE8eMDs/wUUJRggwhlhppJQ4qVFxClFMVTcUeWBlFEum52eUsynCOaaR4tHplMf3HhHFV9BOMrh+m5e/MCb/xj2ai1OOvvt9Fp97ntHNfS699GUujh+Ctbh8yfy9j/j2t97i2b/yqzz3pZe59NZ9zhZTHn33Q55//Tbmmz/gvY8f8cLVZ/id3/0Sd//7P6CoDM0mDNpYjHEBQIiRcYpKUm8UW0cn6rKze8AzL77Gq1/4ErWxDDsDzqcXmDhDO8f4/ISL6Zgm99kz8sWE8uKEOp/QWInQPXS/JsZ7uZ0xCOnBHVOXmCqnqi2uhtpapBJI5Q1QZwzjx4+Zj6fESYco6tCbTtm+/hw7gwFZsWBncsGdS9cY715i2ekhlPKpwqQkkhG1s9Qu8mhl45ijyGONMHMq6Z+b3F2G7gBkH+mEBwyyGFzIdIICJ5G2wdUWmyTIzoBuz2c3WUxniNkpblF7URkrwFS4KEY3mnzew55/gux/wPbgHq8nd3lOzRmJPhf2CkWT8HhR8DWzh5BD0BnWBUUtJf3oaJqwRhc443x4g/XgnKebOWTjViOlQOC0g0h6toMErEQuNJGJUNKRJhGFlTSNH52ldTTWeL0EqymlQHZSpPKpKksRhev7qVQKiROBSdEoH94g3CrVY8sooJ1kBF68UfhQAhdm7E0tA6zDGesNlZCVAbcBBkDrdEI46bdIuQqZQKoQphA+PzHbh9SRbcWkB2ysbKCnkFGCm0sfL1gLMAmmFEhlvRfKmtXFnXVEUYSWmqpqqGqLFBqlQMca6xqayviwtSRGO+lThVYJdRNjXYPEBAaBX3J5gUYRGAnWvwNh1vTAggz96fvBUwhbt0DbhW5jURP2DvoLK67iRlaIX5Zf/CII1F7nF87gbalWVAtYxTaDX4S2i2qL9wqm4RxL1sDEpnextRPPWIfPHiE5JeMx/lUZCL9492a8QKNQ+NjsLfxi14MbInjZFAi1Wnx/2v4Uq5oDOFwzpMgldQcyHQyXuWNZ57hOhLZ7NDbG1BJna59iMY7RfegKX6+faVM7h6sKD1hojTBlMC7VeiG83hlYQKpptgc0YkjvUo9eLH2sdxc+NPBxAaMM9lMYJYIrCg6EBxPin6dOP17JALbPQm9HQWvGARWIewh9ha5L+dpdiRrBczfgi1sekvm3jiu0D1urlPdZF2z7UwIzKEpHqkHd/AkHrUK/wB3j3dy3QLR5OTeLAHZeYjUZADLSjJxjtK/gYPSpCggQGpEpxLWrIIpwv5eAgXqKvfuI009y7ucdHg6fwt7YYvzoPu/OG8xiztJmyHiXvCxw7ohLuiE3NR8/XvD9B1MuZyl/7bnbXK4k4jWLk9d47z589T58NIDiCty56g3Fh3i4bCv8fqeEjxa+OmUFZ87H1ecSpBMskgipQYx8jDhijeu0AXwl8F086+A8fLcL/CfA38LrtOT4FJb/b/w7vsV6XGi7dRv4PF7MdIQHAXJ8aMTXN27BpwkrYmN7xJoBsAkpbtqam8FULUixady3BrRlrWPQjlOtndiwBkLbsa69zuZ1P23sB1t2BXawcQ7BGrBp99usOzwJgrDxW/LkELLJQmgZGJv7tueUeM5Xd+NYS9BFdIE/FYxq42BWQFMHQ1uF4SxnRfUnhCxEygMLVQlVHjz00oc+NNZLeJXWC7W6he9QNYMm9z4cEQZvsaHuKJahYnZdf4v/ToWQilW/h6WWEf6aOP+9sIGpYINPBVZhE63BLyyeRfDptUq7hAsAQhsG0aJb7ZJKhGu32SDk5hDfbIAWG8vPzyqfCSrIaobSllgIjOsSZymunlPO5sznBqsMmayInAOt0VqhhIKsQ6QXaAS93k36oy1EM0HUJcIKRLSF60YIuYB8hpjNqCZTlnWfqXmGhcpotiKWQ0vkIi5XUzq5JW8irFZgHbPG+rACGaFVl0uRIEs6WLukMH4RXaVddHdIYUu0VYj+Fkmnh3M5i8JRVCWpLukmgmuDmJgRaZrwYGGYFg3LvEHqDtFwh8jMGBtLLBJKJxkvHWdLx/m8ZlLUSF3R6ShEWrDVjZnXJYezhklZMptNuBifYZvSDyJNTVNVVGWBEwKnY6Jen3TQRTpBXZaUZUljLVJpdCRxKiEa7tLdu0xvuIXUMXlVMStzrHUIYZHdHnJrn61LV9jt9hklEbu9jOvb23RixXSx5MHJmMdnF8yKispYkizFYRmPxyzzBYgIYRuOPnyHyelj6nzh2SRFzmk+xy0uKOcTTFEiMcgoIulskw636Y926HR6oBMmp0eUFxegIu9FdaCkp5w7U2GLnOXZY6grrLMo7dONuqrA1iVat9aV4Hw65/joiOFuh0F/hMz6XHv98xgXc/eNdzFnP+Dik1cZXtohGV5GTyeY8zPMUnNx+B4//Jd/n9l+j9984Qu8cuO7vH2/pnp8n9rdQqeCh2++xf7rz/PUl7/E577xHb758WOWWKwQ2JBBwTqFc5JIJwgcNYJulPDUzed4/bVf5fbTt9FlyaO33+X48JD5eMrFZEIhFI0SlImjlgqhY6LBJfZvvIjqxNjlnPnhJ+STC9xFF4tCOIEUPkuJlhotBeViQlkWlHlO09Q442iMQSnlgSlTIygQVlAVJXX9PkW5YHTlKXp7V7gBDD9Z8ng25mj/GhejHVTcwwpN3UhKHFZEiMbT0gURLkoRcgtvdnkhPCck2OAh1w7S1jD3GRmcEwhtwSpEpIhSuDZ06MhwpynIywpXK6zRiLgLaYbspLgsoqocxDO2s0c83zml71Jy2yNzAxK2yKKas9gR1QqVzamJIU+hlojasxRo7AoBFsob8hiNTJSfrYrAL22FQjWgHS4KGgzCIbTDKUFZWRQOqRsS6VMrGmNxjSYSiqbjaHoRYtiDTg+7bJBFgVUKV1qYN4g66BRIAoPA+cmg9VcK6UEG284CYdZoaQy187LHtJkdNgx9AlhiA0wdtAKEVKuZSmwcgnMh04WfQURItehcs7os4L35AQQG55kShEssHVZWUMnA63NA36cgkiboQYQlg7AIKfxzg0AqRZamaOlDh1D4mGthKHIv5CukwxhH0wBOIVzL2ABWjAPxRLaH9bIHNiCC0O7WTdACLmsfiAvPtT+8hfR9CmLhlSl9OM1nTZK/LP9eS7sYa1egbXxy18HCwVKGBbV4ciHbLtBbr14g8a8Wt7ufuo7Arw9zvJGxZJ36LMaLGWas2Q8GHx99n7Uw2yX8grhdZLfU6K1QZ/CL4kvhnK1Sw+bzJ4TA6Yh7XfiB8NfcJUZle7wLnFlBGvlXuIqgalIq6z11l/AG0Kt4gKM9b+vlzELdDFAYsGcV9elj1M4+SjtM19LtKpRzOJNTzI6ZV9AfDpBmRkGP+soOyIRUaZTw72Iq4EUJz0Zg+/6aLV1503j42eUnvIm2ZDqdUPQ6jDQkq6X7DLiGEAnXrjTcJqbowaXBWoTt30lpG7hprX2qOAvNFGQ/YOPWsjwHoSZk14YIvRk24+DhD3DfvoM1Q4pzxd0LAa9eZu+LN9jZ00ghcHlDce8QGzk6164gEvnk9V0DZQlp14+hJrhuXQO6Dyrk66TH2tSrYZ7QzPd4ZHJOkx4qLdnTGcdFzb2H97ClYHerx5Vrl4jLMSdHD0mrBVU3pnSWQarYHo1IyL3OZzpCXJU8dxX+UizYnUE/dvx1BTGCW3jWgMY/t7/ag8f7ME29IVXnUGo8SVH7OcqMQSb4SKJA996YlTgF/r+hGzp4EOF/D/wKHmT4Z/hQhP8XXt+gfQct6wwOI+A23rjN8QBl+/+MtaHfAgabRmV7GzaBhE0vf1vXFgRprxnuPoT+cKwp/jpcu71TemOfgrVaS3vuzeu1vzfBgk1gYPMdbY9r69NsfP9pwKD93YITnz7X5sz9adBisy4tMNEyMzrhussAIiR48PjCwdL4+90YKCq/5Fp54sPg3JgAMACiBm1piZUoCd1szXBpWQUugmLOSvC0rr3ON4ZVJhoXQAWrPRBgW6M+/JYi8NFaVGgD0WlxQuXW9ZQGbFiutkwFQThfS2wLiJHzhNV1n4pwzAajQbTvgltvd5ZV+ESblSZEDa9CMla+LNYAxGeVzwQV8vEhNSGdWhyTdCRRM0XlE+qqy4VzTFyN2ngVFA4lS7AFTa0w+iFqENOXOZGzIAWSGJMkRGKMaBYYo6kZImggciS6oKss26qEwlAkCVe7XZzUNDqCKMbIhEJmFDKh0h0SLdHNAbKsvarq9IxlZZHpiB0zQVSOWktireiJDOEsdVNRLgtYlOgQuvDCnmKvV3G8KDid1hQ2ZpAantuqeTQvWDYVpUhQfU3WlcAJjVng0HSzIdFojzrrcjI95OH5nMViQlGV/qE1hqJYsJjPaLCIOEakGWprj05/hDAFy4sxZZHjgDjL6HT7qCiBKCMe7RH3+pRVzXI2p2wanyJTeOhLdRJGWztc293jxb0trg0zlNBMZgvePz7hdDIlL2omec54sSDPl9SNT6KaSEWqIxazBzw6f0ydz7B1gzU1jXMIU1MtF4jlApVk9PYuk3Z6JFkXFWVoHRHHCVjL7OyYplyilKJBBiPV572vqwJpG0y1pF7OcU2NzlKSNCESUDQ5BoPQ0lPpm5rptODocMzO/oB+b0TSHyB7W9xMY+LEIRuDWR5Tnh0R7+6ipSa/WGDliMd33ueT07sc/4t/yeef/8/5yl/9XeJ//APeevSA4/MJwxee4+yNbzE9GPHooMNf+Ou/i/27X+O4sVwIgYkibGcLkaY0TU1jGwajXW6/8AqvPPcaV0e7yKqBO/eoTk/Qjx6yV5ao6QRdVxznBePllIt6SdUmotURSXdEd+cKvf0rZLtP0b+SUNYF9fiY/OQ+1fgYs5yBUESjLXR/h2g2ReczTFNiqpKqLLwH1nmPkGkMWhmfKtFV1JNDJjbH2Ir+wQ36FKQPZ+wcP+Rxf4uT3VtM965RJD0M2huNjUWgQAickjgZgZVYuzGiCQVCImSDECVSN1ikz3AihfdsWYW1gnph+LgqII5ocoVUA1wvxtVLZMdwsJ/x+b4lJ8eYBTZZ8Ipe8JyqWVZ9jhfXmIkDUtknUQvmjUa5EZHcxUQDaCIoa5xpvPd+ZawLr+uQRCG7gjecHRKH16tA+NACtPT2qpNB3FFCJnCzmLqqSBKHFIYs0RTGUDaGJInJOhmmJxADiXANzazEVrkfnGuBq51XDkLidONnCaFx6DBStx52VlCxk2Il7COsQDjPwHCbo7kkqAdJROmwrkFp6ZkR7b6ETBDtzB5mDRmMcGetDxXZXO26zRACt7E5zChOIUsvZGlFu5wIfgSD72cLQkos4Z3HZ02xzqIUKOVBDWvANg4pJSpSqFpQ1DVCCq/qkEaemli3s5nPMGGd85ocoR9+PExjrRfh62498LLeskZPXAs/BJg/BA22X0vcSpPyl+UXs0wXXs4jEaxUqQVABdHS4155CpX2Ei8FfpGpwwIsE94wqPGL0x+PF7XUOHIkiwBQCfzCVuK9leDPeyX83VKLbdgeWLar9HGKdRxzgTdkWobCLHx3EOozYx3D3SUESwSvWw9Pkz4UkGnBvO8p2y3g4YAq8SBIa6Bs4T2prbBbGyrigGfxMeWnwLESjPYHzLXkXWKSnZhSeFCkby1nM8XZxZDjiyW7c00SH1CPEp/uUQjadO838XTz1sj5Vy+bN6TxPeIc3tyLQUZ0B9BhiWLAyjVIBPRASKJE8BtPe9G3Dp8tAvjnXgSfHcIAK5p1kkCWQXwg6E8KJm98lXT3i4gbVzYqbOGdP6L4r/9bfrSUfGIEn7iUyegSBy/9Dn/lv/pbPP3qEPP9Bxz/sz/AHlxn6/aC/mtPoXYzNgZGyI8gfTrUYQYfv40rSrj2OcTuZs6P1mzVMEpRLw/oxUecH50xfTzn/uEZ5zMD2RV2dmO2d/p0hyOK0wUnVUyqYoTpkKiCX+nVfG6vJIsr0EM/9/YN2z346wPH75aCemrZKmtk4tN4t+9LBbwm4GQEcuDfjw8s3Cu8HmRRBO+v8B5kqT24oPRqqAf8U9SKFbbJV/828H/FP/sWH7pgnG/1roAvhm04f/yrwqdjnIVjZqxTYLYspzjUezOwqZVz3bibK/ZBOwa0+2/OsJuggmVtpLdAQdu8VlOg1WKIwzVbY77eOL7dtloi8OR70Rr1mwDBZvk0ENCecxMo2Tx2U0SSjTZslvYYeGJ1sdq/bcsstHFmYVuu3+tJDS6ACU0EMg7SXqVnHFBC1PWPXlmDO/TbhfFLKhnSKoqwHGicP4eKQC6hzP1zgfXbsfgwWxvuTVC/lDaAB63fw2wASmbDWGcNKLTggwud+2lmwGqp0wplwCrkQbA+tj1etsdtUD1azYX2QWr9R6vMEs0GaBGYEKvQiY37/lnlM8f570xjrNGMqimpWJLIktiWNJVh7BQGiREClwyJkyGpkig7RRePyU2fXO3ihCbOoae3yYCkOcM2DU4rMt1DVIKF3qYePk1PligkSkhEk4NNML0hIuqgBSTVBdLmaLcMb1yEiWKkTREyRWcNMq6xaMgci1JSCUkstpBVRN00GHOBUymN7tAoD1BQl5TOIIQiERf0KbCxJRoo6qrGVJZBFtGRjtMClipDJhmVcOxvDzk+n2CtJu5tMdzeptZgs05I2QY6yRBCUAFNY9Adh+71EELTdHtEuweIxlAejynKAocjyTqkWY8oy0D6lIbL+ZjZYoqTGqtirNYknQ5Zp8v+zg7Xb97m9lM3uTLoY4uKu4cXnC+XWFODNVjTsJhPOD495nwxpzINqVbs6IiuFpwdfsD0/LE3np1XZK9NjbA+fdBoMCK7eZt0e58k6SKtQVtHJ4qJIs1iMWccAIU23ZwID3esI1zTYGufxo/GoLUmTjPSTkYUR9i6IElilOv6hVsa0dOODpbldMrFeMbV65Ze1vceUHmdg89ZqvEJRhTk58dE6YBIDRB0Obz3Md/49reYmIbzj77Pt979Mn/t9S/xynjKu//jx5x/8CFbf+UvY7/1BrNHh+RHild+6yt86T+5wjTqUALj5ZIPH58wvzil3+nywvOv8MzNp+hEMZQN8vQEUSwQZUm3G5Fd3sMsc7Y7GcfnY04Xc/JySVnnVNYilEDEFodPtTk/eYTSiqS7RX/3Mt1rt9i5/RJZDSwn5ONDTDFnOTtnhvRpa6oYki46WiJMTRQlxFFMMZ1ijaPX7SGTjCJfUk8n0DlBdgdE8YBUR2zbnOzshO6ddzm6+hLHz36exWAfQ4zQXsF/FZxlxdobGIYUJ1zwcmvs0uGEDoNVEP2LBSIK2Rm0pFGSbj9ha1uTuTnLZYO4eJ+nu/fpuhd5/0HKg0JRum1c8Rt8c/mrvHU+IRZTpmaEEyOc6OAagTESZy1CgZUOaesQGqCC+n8LwQqEdIjGYuc1rpn7ZMGYoHkQIZIIJxOoFa6RrbMfpyyilggtieIOUgusliglSXsZxbKiaSzRAmRuEGdLyrKhmlXYxpsUziqwMahswzXgR/cW0GhFDkQ7a0jhwx4MHkwIFozb4Ke1twUlA/jTeMqddLjSA0wCixMOG0lkm/gYB055urBoJySxro/bJGmG67l1LojVrCVEmF+CIGRYJvi8yv57P1kq2mTM1gqK0qCVn9mMBVP7lKxZGhMl2t8r6ZkwQorw7MFmmshVPYRvL1oilOfqyZCmxxQhO0g4YoXZiI0ZfHVG2i89QGHlGmQRItT/35n58cvyr1H+iYWugRckXCVkKijBHcPDJXyooEghSiDpQBJ7zDAJK9YMDwZU7bH4RWmF99YjBJNacCah7HrDftNrtrlAb8MaWjuyfdJaT6PcuEbrwVyEfRPWDIcKbzJPWIMDraibC9+3Cuca7zW1+LYkeGChjSsu8eDDLHz3GJgEY+kIeOx8SMTnhO+HQajjjoA9LZju9vjnBo6kXw/MK8fAKRaZQvYS8mTAWxeC2krSWrCNvw8q1HGAT0v5879F/oX16aZrrCuRYokQXYRb4uyfQK2weYLQO4isi5bK0zLStvabwSr+Ve7+xGv9Oyo/q/ESBtsEYBtEIogPShan9xj8MCO7dsmv/BGAgi/8RyT/6ZRLjx01DrEs+OjoiOWdr3P47S/w1EtfRL96hauHL3N295DJG29SHZ6x85//GioLS34ZwfAy3nIowZyB0Nj+ZUhHKAy4Mzwwk60bIQVqJ+Pp4U2u1teQd3Luf+MO/RDO200t/b5kNOhRJ09zWhucFAy39zhd5Hy4OGdoU65vX6J/+RYcbEE3BjFG0acXaR41kmQR0UvWHafxQNsN4G8IOFD++W8UvK/hj7vwiYUTAyeNf3+qgOm3hmprDG3+/RAvgljj37GMdQiUcF4ssgu86zzryPPp4Jv4FJCONYjXvtOtOL5gnW1Bsc6wsEnnb225YHc+IXjYggz2J2zfbEcrwth+H7EGC9vzK9aijG3d2tKOX22fbDIMYB2O1RqLn2YrtOfbNP5bcGTTD7IJNrT7t3XevCfhKV+NHy0ouglatHUSwt/nrgihCQqMwuvOqcA0MB5s0qEx3Qy6Ch5YDy77zFO+b1QEIgZTe6FGVweWm18KE/ShkZKVp19uGuvQRqeubyB4B4nw+zateAZhvbkBPsgN9gDSA2OtjoII7AHXrgEDwO1ToIf9WIMTtu1Mt3E/N1kScsMX0y5H7ZrN4AJDYpW9ItT3Z6EKnwkqfHN0HSdS9iJH381IqoK4XCAKS0GE0JI4ypC9bXaGfUZpSc9OSMeS6bxknA7IEsPQLpE2R5kFopiRV47KVd4DHilUJ6U7rBmpc3R+AY1C2CmuhErcIFYdtGrQusBZHzXkygpTRwgR40SM0wqjJI2KEEohnKbrEtJIg3LopMFog20aKlfTyIZUSSQNKq7ACIwwyMaSoOkZSepAlJZlkbB0HdKioFMYFiKDSKG05SLJ0NZwdDbh/NGHPLr7Np4ubymXc+bTKVIJFD4GPco6oCVVU1JZSSM1UdJFNBOss77uSiGVNwDKssLiBctQEcQZTeRwUjMabfPqiy/x0tNPszvsU1rH4fkp7//wLc5OzykbGO7usTvocXZ6xP3795nOZ1SuwUhJv7/F525eZ4TjnbffYnH6iKZpaPBKwIPugO7WiO5gxM72Fjf3L7MzGOKcpTEWLRRNYzi/mPDo8BHlcoFygjTpY0yDxXiRw1QTJzFVkRNLST/tkmpBWcwwdUkkvXr2vJhjap/Edbg94vUvvMTV3QH50WMWx4+YXUwZn0/JhiNUFKOThHRrD1uU2MZQLC+IpheouEsjYr75T/+Adw8fUjmgmPCtP/kmX3r1f426todTBs7u051b9q5fZT6+oOccjx4XCK35zne+x1jWNHGH/b0rfOW1z3Npex+tJVI6tJbEaYYoFMSSVA1IqpJCWMqmIVeKi7pinM8pmhJjDE44lEqJVEosU2KRoHTmPbtlweLhXfLDB+hOl+HONQ6uXOHGF5+h1+2QzyY8un+Hhx+/z9nRXZqmRqULTDn3GQRUQrYVYYqCpNcj7Y9ozhUySYi6Q5bLOVQVYrDNztY+sdS4k8dkH3yX7dkpx898iaNLz1Cmfe9JFyCwnkLFJpLtoVInQFjtuWF4dBfhENKtBjy09cCSEjSmpJfGdJuUoZnx+lbEjeSUb8w/5LQ6oJZDRK1ApFQmpm52g3PcIY0IELsNqf+8RoHylfDae857+V07OltvdNIoqEJWifoE1ByVdqiLITCAtI9z2g+eBlZZF4zPWiOUpDGOuq6I0gSpFUk3IS8rytoiTIOrKqyTGKd9Jxnj3+NI+plO6404NOe1JFpOXuClrb8Xq39WOEAhhFkN+i5kqvBonYBYeVDHNoihw0UZzBukHsNOgit7uMkJoneME1uIeYqrtZcwNh4wWoUxrHQLQv+59l62Rja4ACZsSkytUPeQXNmHZISNTiIEXh/GuhWWIpHEkSLSOoTyuPAQydVkhg2ghpChbsJfW+LBI0FI/+nZEDiBiAIHtvHsAyFDuIdbt+8J1sLKJYAHM9Crtv6Y6+aX5ReuvNuHrwD7Ihj0DojB7cB4CybaawjGnsRDH0/HHzgfVdQI/7knWtiqwckZeRUzrxW1TVhEfqcRsOV8klEhxBNiaK1HcP1WPLl+21yHdTb+bs21zScS/AL3nLWRk7COv67wC7cOayr/HG80dFiLsbXx1ud4wbcHwKyEs4lfZBvpabz5CE77/vX9DbzntjUKnBRclR6oeBcYO8GocKjGsaN8Ct9ZbRlXsD+AgYVryvdziQcqfr5XyIWFbM18PuF0PuNoXlNazc2dbWxtOb7/Pp38mEwNqKVg0Jlx+doIvXMN0lYpQv6sC/1ClXZYcgpc4b2mcQZukHIxOKD/4CFZUUM3WR+08zziC89x57/+u/xxsSSPM67vXeErn3+ZZ18Y+GE0ilDX+wxmF9ilQU6OcZMcshB/IoR345djWH7glTT3X0IOt4KFsghMhs6TD2gothYsK02je7z2268w7FuipWExX6Brx8vDjOFQ8cGdZ4iWE3b7Kd1HU/oi5+azu3Su34Q0CZZSC58VCNnj8iWBaLU7QlF4sGqTP9EaL68L+G0BH0k41fBxAt8BfrhhWG0yeFpD1uLfpfapMayzP+wAr0v//H4LzwhyBK8unmF0xNrYb9kvVajjAK+xcME69eNmSIPbOA6eBBiScK6QF2Y1FW2GUbiNY9zGvjpcIwntFRv/W9CSjW2bwEU7VumN/eTGsZvMgxYg2AQC2GjT5njnWLMuNllCm+BKe08269ZhnYTXhT4vWOvVINaMr5UoZYzP1sAa0HUGZLoGHC5qD1ToeWh7QHRD4jLfmSXI2o/ruvZLpCY0ohVBlBvrg43lm/+8jkD1IRON/9uokPDE5zjABIBABrTE2tVyZKUDgfR1CmTaVSeKwLBAhu0bFXEbdWk3SOf3W4EPbbhDaLOz4Z5sACSr78M5g7zWZ5bPBBW0vWBmIh7EXS73BP3KspSCxljKqkA0jriaQ3WOzR3SjBHllCZfMKsUhXmErWaYOvcp4VxJWUtKG1EL/zg7q9DxBdvZD+jYc6rSUDUxDoO1DqMek2URMVVA4SokNnjyukRJj24nphcbYiVI0i6d2IJIEdk14n5GJktcOadpSoxrMCJBkKIagVY+flZaQ2QrbLUgqQy4BOMkSIgyRSYVTSdjUDYsjaIGxo1lnBc8ePiQBw/vc3J2TL5c0NSN97grQbHMMcYEyq7DOod1XgjQJR3i0R4i6yGXU0/hbhqE0l5B1FqkswgkUiqP1DlIkw4H157m+Vde4+bBHuOTx7z5vT/jdHxBXZZo5zDW0QjBcnzE+4spi8UU6ywOibGC7YNLfOWVl3lpd8iffu1fcnJ0F2sbur0Ru5efYu/KFa4c7HJpd5eD3W0ubW/TjWKcNRhryIuC85MLjs/HjMUUJQVbo22inX2qsmK5XFDWlRedVBrhLLsHXW7dusXOsMfF4SmT4wek2iGc486dt1kIUHFMlGVce/opdvb3iGJNcuUaaaKZnD7m7icfkHZjtvYuEWUdsv4WzXxOObmgzidUsxnR7ohk2CVK/ZsihKBycPz+9/jDP3mGL+40xBFsmZjbwx693/kdfvTmu+itDvf+9Lv87n/8Fzg/r6kHXXZ299nf20cZT5nvdjtEscJZQ1NUOAFpN0WXJeUyp5gsufPwmHePjzganzGpS5CKJIvpxCk6TkjTLp2oQ6oStIowzlK7BoIwo5Yxvbygc3jM8viMeRLBMGN07Wl6T92mmE1p8iWTsyNOD+8wPXxAWfpkQzrtItMMkpT+3j5WQl4usXVDb7SNCAJ9WbdLIq8wnF2wM37Iwdtzdi4ecff6a0x7+9RRinACa1seFz5WE7ueHZ0FY7FSIFQwnF3wpksPAEhqrBJUlUTpmktZh2hUkcpn+XB+nWU15eXhkHt2xINFg1USaYXXSDB4z7oJCK3yXnJnvJK6BT8OOOe1HFpaWZhyhVK4gxGiP4JDgZydINQcKcaQgUMj7JYXF2yPQYBxuNqiYo3WkjzPqeoaYxxZ1kFLQVfELE1FYxWi08X1IqSNIG9wtZcUbsUThbA+S4b1xrZbYe5hxgh6DUIEgEGKINCoUFLipIWoRAqHbby2h9JteIpFZBHYDBdPULvnmItLRI8/oLs35iL9POrdJUnnXfL4OSivegDG+tVRa7xDCJtwYfoIf6/mzQ0o3m1y8tbzWEhvpDBN4xcWwYC3ziGlAil8GISAJJJE2vd7WRqf7QaxWrlYBSJRfjL2N9rrHOC7TCBwxvoUpmG7UNLrSYiw7NkMMmy5hCt2BRvgQmhVCy64Frb/CavpX5ZfqPKS8DnlW+PaWqgqmCioO97TmDlvWJfAzMCh8WJc+R3L/Kyhm0akfUFv37EfL5gfXvDOrMdYxFRK02xpohEMtSOrHLUSVF0gptWEJQNisfawbT41rcetF/6+wlqzodVbaI9Z4te07SJcsQYUNo2MlmptN/br4hfWQ4KnlrVh8whvBOU5PL4P1RTiPugYlmP4w+dhkvo++u3Qn+d4b/BfxXuJ7wCTxNN+q1JwceFZ83QFWQOu9NoUA3ycej/UZT0mP/nOuQDszAvHonTEusTNp3x4OOX9xxdMVcqt527wGM0/+OMf8tYPHzBI9/jyM5f4yudusn9lGzns+pWu+A/zPTUVPL6AvDVWDOwlMIgTtl/5TcTdH4bxbLN9Al7/VZ798nvkZ5J4d5/L+7t0rUNMThD1bcgU4tYl9Lv3vd5WrOHBORz0N05lYHICkx5kXej3PUsRwGWgnsfT4H68b3Xq49ifjgTXrGBnSzK8rFEu8QYM/pa8vn0Vyh2kKtne0yi7RF/rIaLWZ96eP8y/IpAyfqx48Lixgo+k4EMBI+HDecAb/ceEEAW8MTgUa0N8hn8nWmN4NS2wBtBaJsEBa42CD8NxLwr4BM9q+FSt6OOf+QLPyvmNcOzX8MZrsCFX7+7m3dwEIFfe943tm0b9pqHeftfqAi75cW2UXqh7sDuBNYOqPdcmdr75exNA+ElAwia4sdme1sC3rJlc7XU/fWybRWfMOmtGC9DW+HvZ2Thvm7JT48eVIR4UbgGYpfhx0CQiMBfCQCqdFy2s8oCdZRDXIQTCBqaA88emKUTSv5Nl0CsVIugcBNqZUyByVqDBZvhcK6jYxr8JGe5DWD+7EGYhWBvrqz4XAWgMIIAIgol2A1lqya9ObvhB2mXORj1cuwxyG0BFu2yy6/2VYJVhXbSgyOok4fl0/Nhz+OnymaDCe2+9z0kd03T7XO+UbFXnlAtDUdTUQvrFsjXUSNJIosqcYpGTGwFpn0SCbCIqF/sG1wULq0i1JjI1RdUwIaaTRfQpWOYDllYitMCZiqYy/uGLHMIpGmNwLvMgq5JoBDp2dOOKVFkSLehGczItkFrR6eds7+c8NaoZ1Wcs84KFi5GxJEsUSaSIIkUmNcJKbOAwlQasVD7e1zoU2qcH0QIShW0MtXVMcsvj43OmZ+c0VUGsJaU12CrHUKO0hrrAlCWm8U+dUBIrJcQZstMj6fYxF0fMH92lmE1QKiLSPkOCVJpIx0gVoZOUuNOhs7XH1v4V0iTl8ON3efObf8R8PEZYS5Zm9LIuxsFiPqPMPfW+sgYjJEJFREmX69ef5vd+7dcYJRF/9I2vc+/RMf2Dm4xG2+xfvs7Va9e4dfmAy7sjhmmKdYaqqpjN51RVRV1VVHXDxXLB6cUFRVlw5fIVtFSURcN8lpN3S6w1IBVCa3pbQ26/8DRPXb/G8d2HLCYlr/z6VxglkofvvseDBx+wvb1LHEfUVQHWspjMaKSjWc7R1RIlBbPxGZOzE0Zbu4BARimd7X1skdOUc5rlBFlfJdu9zLOv3OYb794nbywIR1XMePMP/jH7v/UrjHYPcI3gqdde5tr1y0QNLKTlO//gH3Me/01+72/+FR5/dMysLFiOp3Q7KYPRgDiLccZQFRV14VPiNYsC9/CYs7NTjo8vuDMec1YtsEqgOxkdmyLiDBmnxEmHbtwhcpoYiZYSaw1F42hqS4SgF6U8e/MmX3ztFvF0wre+8yN+9OAeF2+/RZMIsoMDrj73Eq+88nky5Xj8yfvce/eHjE/OyKsFtlhihSLu9jE6wZQF3f6Q3u4eg96IYWdIt9OhGyXosqRaTLmYnHLl/H2uNHMeXXmVx1uXWYiM0kmMkx4MUwTxQzxI1krHGhti9f3gpnTLGnAIo8MgpDivHb2eY1kp7uewrDKWRcMWBhkbpJUhVgZsNw15dH2ojLVewldUgR4vlU+vaIOHup0FgTaIzNUSMasAhe2OcPIFhN726S5jF3IDiRB7JnC2pcv7a1ipvGGfZAgX0ThHVUEaRQgcrQPdGQFz4Y3RRvsUjs6G9I8WK31AnQhuE4dYz8TCiwW2YQ1SC0hSJBZXpdgqh6iBQYGLG2hS1DzF5jVO1MhugssUxDE8khh7hMgGNOM+uWwQW4pmsY2dv45wI0wpg8ZjEC60sAqcC7Opn5A9U6JVI3Ct4f6pKcWtfgZAxjkSJYmU94OYxtI0xh9vRQBZBDIADGXZUNWh8W0RDinFarUnhVyzZJzxk2ybzSPMlE54rQWMCZoKLV9vTbZsxZhW93pjsvXtdBtuAn727PnL8u+9ZPiY5inQs/DoPfjqu/DuTdh6Db4SQWzhBzmcWa9Nd+5g3IB5aDB/NkXF21TPChIjuFlFXJxscRoPMV3hhRmNYCBgewmTiWCehHAf4YXibOXDK0SKD30UfmjR0dqz2XVrZfIeXnyupS0/jTdGhvgF9hQPBHTxxkmKPyasXYG1bkO7OG8dWrBetLeJJh+Hc1ZA1AMxgsY4ZA96AzDnMC8FHyXwp8IbR6+wTp13Fa+NcCV3LCuHVoJuLLh9AGUfxngNBVH7dr2MB04+bQp7l8YaViiA+w2MJ3A4hmv7KS/sJVyPU8TODrtbPRZK8Q++cZ+3z0vk1eeJRgfMb28jn07Z6oj/ULGEVZERiK4fvqWCVAZPtRBce3kfK1+EWD15kBCInafY+z/+b/iNv/cWd89KJudTmm6XUdUQ5RUizWA4QPUi3DxnOl5Q/PFb7D5zmXjUBuEImspxLvbZ6g3RMloR1UB6sUbYQJafqAJZAree2tjW/mj51/i01+gMXEp6JYXahiD3FiKL8U9+zWfl3TTAB9bx3YXj+7HiTuoFER0eBHgVD4CdAffC/r8aznzEOhVk+0zX+HetZm0EtU7g9neJByrmwIv4d0Lgwx7eC8fuAb8LXMaHIXXDPj3gGvD38akqx2yA7zxpoLfvbctgaNlOm/tHPKk34DaOacVm2+1tKEd7XBuasWnMb05tm+EIm9fkJ3xu92tBkM2QBLHxv2U/bAIa7f6b4RHFxvcWf582dSHaR0+y1qtogaPOxjVmPJk+s623+VTlpfPAcxb78dmGh0HmYEt/oDNB/0b574sKqnp9Usf6EXfCh0KsyJQEkmdAgVW54dMAhAFrPBCtQieJEO7gQmfaFiMVBEeNb5S1axBi5XwJy7ZWjJT2+9AJq+elXWJtPnxi/UuI0Ja2mQFFkqFdbFz3Z3HBPhNU+P79JbOkg3KKedXQrWuY5pSFRUeKngoxKUpQmwqbl8xrSS1SVC1II0GWZD6OsVmyWAikUTQ4qsYyNooqjuhHFTavuKhTSqVIXINwgoWR1FYidZ9eXxJXU84XgE6IdYJI+6T9ASSSmU6p0z4kMbmDAk0cJXQazdZFQ1YfkDeOSkiSsqE7h0RrkkTTjySxA2c1mUzQ1guKRUoQmxJXNggkSSSIZaD36oSlE9i8oSwKcBDHCcOtLaIoQgnnmQf4rAdIH+fsDfsU0Rsgbr5AZ9CHe+/j8qVX/JcCJRVxnJB0BmTdPr3+kOFoi9rWXEzn3P3R96jKkhqJjGI6SUa/26WbJuTzBZPzU4piwXK5YFnlWCFwKibpDLh07QbPP/8Sy7zhR++9T6W6XH3uNaI44creLk9fvcqgk6Gk5Hy+YJEXNHVDlZdo5XDWcT6Z8PD4CFsbOlnG1nCIrRq2OgN0J+JUz5ksFzSNF9vpbA159fMvc+nyDpOzM+aLBU+99AwHByPK8SnRoENvZ5+L8QlxHHn1d6d4fDTlow/fYzqeIIVjJ1U8e7nP/qUxVVWSINBRjBps4arGi0uKApYzouEOT736BW7+yRucHU5JrKAWjvn4iAd3T7h2+2XyB48gi7mYL7j8witEWwnH3/oqb/3Rv+Tq7/8GH3/tG9yrl6hORn8wpNvrg5CUyyXz2ZR5vmBWTnFFjV5U5GXhheSExCqBQyOt9Mi7iojijG7apxt36ekYYQymKLAI4rSLUgopFBpBcTzh/sdH9FVJYRum5YxJecF8OUbce4eH3/8mtjegc/k61595ged/4y/SiTXzs3Pu3b1L0xREUqF7Q5SU2Mb43/mSyfEjmqRD3N9mb2tIb3QFu7/LsshZNJbSHnOWVzzUfY5cwlFlGDvJRdpjlmQYKVesBJ+5wOGCloASMEAykB60c0nCaRYzyS09uyRWCXdmmtgp0FtclCknRYntpFDXWOVwqWW4JxllkscXgmqqUHmMKxVO+XAKFzlc04CxCKFwNQhTgLABZRWeRWEc2BpZlzhjcCalkbWnpAmNlIZUWZ+ZRArqRtA4C9ZhrcMJ/y5KlWBwPruNkJR1TYPwLAcnfApNWyNcUApyxms/OItEQONwjc8E4YEEhVMJyMgzJkLGBhktSAc1PSU5vsiQM4OrJKJOsbpGpBrXSFxpfGrFqPJ8v2IG8wamOzimYAeUp13ceY6qwLADps384Dwnz4RMFK1McVtasKadcezav+DaGeqJEsIaIocSmg7Oz5xOEEUSI2FZ1KvJqXGWZZgNrWkDCFuIPWTvMPi0qgacsKvUl66dOfHAzSojhmsXIG09XQAM1iEXTyzVBGsti80V80qU0uH4VL/8svzCldar32oOzBK4C7w9gcsVPKWhV8LjKZw2UDqYd6DeBnlVM3+wTawEnV3PDJ8dO85sxkIJTCIYd6Huee9xNBdMLcw0pNZfOJ9Bdebtr+4BJJn38Lt0rZ/QprScstZX+E74fSN8/52wrwrb/jjs22o3DFh7GTPWoo/tYrtlNrTibG3JYSUYWYcL9A5AFiAXFpM3uDnQi5lowb0gbNaGsz8K9ekAt63jk4llYhX0YNSDKx0fz7yHp4xXzms29IR//7qIDW/nk5ZpKuCZBNwVx2LPEWlBKgXd3QE3dsEieKew/MoXrnL9yzeYG0Ffwu2O4Kl4Ddj8h1ykgMvdEHu/iTUDaihRNy6zznqzUQSIrW2S2bvMv/0R95IecjDk4f0hN8cFN//mXyAaSS7uvMs/+GdvMC0aUtPhKy++wOf/6rPBaNHkEfzhvZTLTcJNB1tDGKrg4W+t22ZjiDZ+ekOBCKJ2a/d2sDxEg3/aHd5MDJZRlG2IVq6BDV+S1UhbhaNbYdIW5B4oxcsDD1y179MSDxw8i2cMjIF38M/6r4Srn+HBNR1+LwgpCMPnCZ6BkOMBtFfD98Nwrsfh3C1w8Qd4Js42nnH0RTyI9mfAV/GMBhfO+QFrhkRr+G+GX2yGHbTvSZvmVmzs2wKQ8CSTqZ2hUp4MvYJ1JhpYk0s3QyDsxnY+9f1maEJb9MZ1+3jg5Dh81wIJm/XaZFdstnMThGjZIS6cL2WdVacVqG2B1RR/P5fh+An+Pm1eo22T4MnKi40KCOPPiYUosFsbCXnIooDxYWHG+M+mRU5Cw2T7DBtwKyalN8AR4Do+gYo9BZv7JYVSfl9r/PEK/1m0vo/wAAi7fo1axESUYf0SDHzZAgptBxuCoyW0VbFKMbkiaDof7gYgQoSocOE+uA3gILTTWQ9yroSAwnVExVp+66eUzwQViiRBZh16iWYrEmQ2okkMkRMscdSppmNLrFbEsmAxd1SNwybeAFeuwTX+kTFVQ1FaCmqctZS1oIgyso5C2SkXS5iTkmqLakoWuWXRaGo9JO3vkO4YerlkkWY0cYIRMbK/TTYc0OlAE6eU3SF5opm5mmnTYJxGigjpFJIdjBQIYYhqgza+A6UUxM6hEMTKMTAL+qZGGIh1TSIFwhlsqYhNRNYR7CjLwGg6WrK9d8C8rjg9PaKhobGGXn9IUyzJ51OaxusXuEh7A0RqnFI0DpSO0dqnWdRSIuKUONI+60NvyHDnEqPhNsY1nJ4eczE5x9Q1Ms3odfvEvW1Gly5z9eCAvU7GxYP7vPHoDRaTE4qqYFkWfjKPE7qdLv3dA9K4w8PTEx7WNa4osc55ApqUHJ9fUFpDmiREMqafpkgFxXJBL0mp65zHx8dEWnHrqZvsDkecnZ0hjOPGwWUw8PjBCc7OsQ5Geztcf+4prlzdZzjsMZ/MefTwmIMbV9jf2fLGXndE/+pV9vKaa8rSFY5vfffPmBjD+x9/wvx8jqgNmAphYsaTgvnFlGI5Z7BzQBrHCBGj9/YpFhlaaDRzpNzj0u2X+fWvvMad/+nrPp8xltg6ZnfvIK/eoLt7jfFkyf1vv0F65Tqfe/aLXH35C7z5z7/B3V97ibPxR/zwvfvU2vpAKOdFCqUAYwy1qTDWIKRES01Hp6RRRhInaBKE0ERaoqVCphk6ztBKoyxEQiKE8zlhHSyLgjjrsDUa0sGSCotbTBjbhvtnp4wXp+TFAlOVKGUp8hnm9JDZxz9i/va3+WR7j61L19i5dpu9l15jV8Kdt37AxZ275LMJ+XzCcjqlXi4RSAajXV64eZuDF55DR0NErBkO93xoU225amqeqS44ygvunp5zXFSc97Z5tHuVh6N98rgTXqCQxlAZL1CDJhURlySMtPaqslIyMzXXRcWzwjExOb82MKjdmL9/nnNNCIaX+3znsKAwOaYSNMczLpjRVHNvTNoURISIG3RUEkcFlWlomiGCIdYlPoRANrhI+FGzdj4/r6mhKBEXAlc5ZGqxsUZ2HDqzRM5L3goBKpIYIalFTdNUlEtLJCOkVkglQEmqqqYqq+AR9+CFf0ZrqBcIU+CcN9p9+EaDMDW4xgtcqhREjFCZ/1vFOBnjhMLMFculI1c11kwQ2hv+lDGi0D5HsiuRTnnj/wywyzVK7dLAMgDR+PSkVlivfyECLODcKkiyRdf9/OvCBO8/tROzdT7YxAVDYTVT2fYoh5OeoZJqCbWhzGukEESRRsrgUXQ+fMYJt06r1C6vVpOfPxcW5EqmOGxfpX10q99iBcevIfi1l6XVf2jLGnJYbQkT6WrLE8GEll+WX+zSxXsEt/B2y6VbcHML/u4H8NYRHF0DVYAyXmbjZAn5BNI5dGJB8qzAFuCkz19em4RCKvIKytxRdgRd58hO4PyRYBpDsuUN75mGZQr1DmQd6KSecp3jM64i/BPZwWs2NHijZ8Ha21bjvZxj1uKJS7z+wV3Wi/RWfjDGe0QHYbtmDVq4jc/beKOoH/5e4uPKawFxF/pPCaqpJJ9FKGtJL6Cu4JMOLDMwHRglkDv4qoLLxjFfWGa1Y2EdtRP8oIDjGG4G0O5RBR/N4A0Nzw58Xa5I2BKwh2DgvCFwYrzczVDAZRxdUdCPW4nL9S8JvJJJns8kR873mQSuiCd1KT4N+/00oOHHodCfvu+nt28ea1gDRAVrpf/Ww90K/f2s+gArgtYx3kDyKUJDOI8QcFl5evOPVVZA1Ee8vsVT//gdzt/Jed8oHlnJVpzwlaMpv/5//k/Jqzl33/oWjx1sqy5b//RPefn3niFJvPWQDm7Q3Iz40ZZAxp5CXuJDC1rPcIQ3ZGYFLCt/r7WFQc8/9855sE4SjLUVsX1Dke4n9PBP6pcKD8qNWQNmhL8vC/+uPNF/rLUEwD/zGg/K3cffnzaEYQvv0W4N4QP8e7TAv29vAL+OZw09Bv4S8BfxIMLz4dx/G68tcoBnSH0L+O/wz+M56zCrNGwbbrSh3OiRTa96CwZsMhFa0EGEc61EZHmSBVCx1lhpGQgCP65sXqMFKtrSYkHtecTG9y3AYTa2bdatZQbMNurYlnbGVhvtchvt2QQrWpZIO661wPA41L0FKUzotyH+WdwJ25bO39+2SLe+xipjQRt34gmtSO3ZQMJAvfT4V4T/7VqqiPOsgDa14qoDCDoIrXEerhn8RL4//ZLYp5ss/LVbzecVAIf36Tj8vBP8UqvOFC1wgK+nM+s+cxttbNkNSq6WYv4Y4YGLpn0Awg2VBGaD9HURJmRGcaEd7sklT3vPVezbZHLfT3LjWj+pfCaosN+XVKIiUtAzS6KqZk6MU34xXUhJ1y7J6wijEhYYCgtCKIxMaNBY01CUkhrNIhIUylE0lirpkYxiBjLnbCo4Gg6xcUqjHIumYtnVlNEQs7VDZ9vSyJwLl5DEWzSdjHPtMCLmTCpkImh0RKM8lmYqQ2MMWB+v72AVj+uEohAejlcSlLU4oRAiokuOMpZl5VCxYoDholhSFo44ihl1FGlXUBxdcHHvAdV86UMk0g7drR2W+YJOHGFNTTGfopUGKSkXC5q6pnHWC/ZZsLJCCENXwFJr0rSHkxKlFTpKaIzh4uKE05NHVFWFwzMh+v0R/d0D6sYSdwfsdPrkx4/41sfv8fDeHZbFAqMUSdJn//qzbO/skzrB3DRMy5LJ+RFlmZMlMRiDMYZ5bmE2RUQR8kgz6A7YHW1xoqBczCmWC6RS7O/u8Owzz7G3tUVdF+RVzlNP3WB30KeY5rz5/ff56IGv79aVS/zqb3+eg70Rp5Ml790/YnZyzsHBHlev7BFrBXXJuDaUskPn4BpZZPngO28wKWvmswnLukHECTqOEabECcFsaZieTsknF4hrFTryNCWlMlScARotNZEoSXYu8/nf/13eeeMdvnb3HOcke0rRKXOq6ZL9Z57Dzkve/fafMkl/wHCnR3L1KpcTwbe+/i6vfelZvv3OB+SLCiOtV5hX+Lhxa7BYlPI0fBFJpBToSKOkJtYJCIWQmqw/YvvgCr1+lxTD/GLBclmSZClXr+0zlIrZxZR4/zLPfukFbvQaTj94wLfe+BE/fHCHB9MT8jr3GSSqAttUqJUOgCC/GFMtZkxPjjm9fxfd63Hr+edYnIw5vnuXplhSV0tMVVJXNUIIbFWCFTTW8fDoCEzDqD/AGBjPc9Ax08by4GLM4+k5Tgi2p8cMZieMDq7z4cF1plkfm8Q4HWG1QliFaAQTGu5KxwMaqrJk1tQ4Is6iDGUl027Mw6amucgpXIPQJbpZoF3DoKuYJn3yWQHTEml6CCqsbRCuwamGRhqEVjgUuAgjfJuE0Ai8Ie0an97QVA3iwsByAdEMoUpcNEHofZxMsFJhVAbOUZd+rFNSoRNFoxPqsqFs/GRCA8Y0NDVgo4AM+xHb6TAbiC44E2LarDeEnfEpLa1ZTTw44bNlyA32AA4a5ScYE/kQCBvCFAJ/TViBc9YbxjIYyeGHtAKL8OOe2bC1hUQobzkL63CE0AyER78DuLDSGxCsF7JsoN3IVbpKkMGTFWZrY3G5gVjggvKQ0hFOQF5VKC2xRmAsCLcmQTthvBBlSJK8AmpCXURgDrSLpRWeEKZZEWZzt8qksTGBbWxfz67tBN0CIhsnbfvSH4gIvtWfMYf+svx7LG3KxtawUAKe2oIvjeD9Q3jPesPoqPKG4LiGsoIiBhNB8zTEc6gXMGkEItUUwFkOCwuxgeEEHp44jiooE0GGX5wuMyi1X3x18ZoKEd6QP8EbGA3rDA9eYnrNNOjgDf4dvIf0LmtvWy/sO+PJhf0gtHOJXyQO8KESBd74GOINuxpPA99cuHfwi/NM+A9FRxAdCJyRyNrrG0xrv6j/sIBO5GOKe3gmhcgUVeZP2nSh0HAu4d3gXZPhIj0FHyMwtaf17wk/fj6u4Sj3HrBOCpeU9/K+TkYW+usitOlSqO8i9NtYrNP97eGp6CPWYSBtPPkuP55hQ2zs8z5eG6IJ9+m10DeneM9yGrb1wjnakWGC75cL4Ot4D/Qk1K+NX28Bn+vAbeAW69SgbWmBh/Z+lvhn5Q+B7+M93l/BA2WRgJHy95TS+gfsCZBUIX7jL7PzX73D7/zD7/Kld8e886jm7aXg5A//BYv/7PfpP/NFLiX/H+bzgi3ZIN/+M+r8vyDRGZyAPujyxcxxUllupYJKQIPAOMck9EcUedbIeeSfuxawkqEvPwr3RyOIRTtWZ2RkKKBGMGOdtvUW8BxrHZS2VHhQTeCZB5uifp8a1lfbxnijfxv4cuj/CZ4x8N/gn4Fj1tolm0ZvmxFkjh8bCuDNUIf3gW8AXwr7dMK2Pwifnwv36+3QjtZY7rN+/urwd+vhb1NMtkBUywho7d+2Xe13raHf1l2GY1v4rb2u2djegixtmJT71HXaa7SMqVYcsu3XDV1AYM2uUBv7sbGtZTm0bWiBhLbem+1r923fS7WxvW1TO0b2WY+TFn+P5vh7pp0fbxaN1xiwAkQNMtAeGrwRLOqwnQAS+CUUTvvlhnMQ+QeUsvBApxVgm431BmtAL2hD+74KQGoLYATpL79OmnrQoFUBbc9jW9+JJ3H6cOLwvrSMB+H8dVZhCG1FNq5twjHKQaKDFjne2BcSBn0vOjlugQzHihWxYkJtPAyrEUX6+tjARGiXTispq/bl+SyUlJ8BKjhTU9RL5kri4h51ssVsOCCKBT2RE1dLPqz2WEZdRNywPTpDLxU2SXCxwkpHaQzzpkeZdahlQeEillGGkgWqzjmqLZNRlyrWSOOYRhlCWqTQRMMDnksWqNkZD/VlXBYRp7ucjzoos6RuBIWVOBmHFGsGWVUYF1TZixK3rBF14ztHRUidopOEKE0YxIKerLHGYkRMJnO6Zo5F0BeKTr1kfDGmXDiqpKFHhGwc1eMTHr39Po/Pz7CppptlOOFYzGdgG2xTeVp7XVCWS1zjvdneLQ1WSGodI2qou9ukT71IevqQ8uKMZd1Q5TOcxQMjCFCaJO2gVYITisnZKcViQl1X3PvOAlsVKB3RHe5y6fqz9Hp9iBNyCc10zMlkytwYoqRDNhyRJglNXVMVOc45LAJDwyDu0O0NcM7xycO71HXDdpZxaWeH3YMDrly+jDA1Dw8fcfnyLi+/8hKDNOLs4YQ3f/gxH95/yGS+IO5mXLpxlRrN19/5hPuHp8wXc156+iZXr+7TTyPyec4b332P773/PkeHDynKAlvNqc5P0NIilcZJBVqHAddSG8tF5Tg+nzI5PaSeH6B2RkRRgtSgoghUAipCoUFpLj/zef7CX/ky9/6f/4TzwrIlQdMQOcNTr73CqNslElPuvP8hP/roNW5fu80XfvMV/pc/+Dr15/5LXnzqMt/+6C5Yb1Bp6YUntdQ4AVprJII4SciSDrGOiVRCGmdIoUBput0BV5++zYtfeJErNzowveDu9z7m/v0x/as7DOMI+aO7TBdTzsZzDp5+huRiyuPzI+6fHTIrxpRVFej1AtdUlLYhjmKkUqjIR9U5JzH5gsY4+klCV2nSOGE2m2ArL2ErnEUpTV3n3Du8y+OzRyyqBcIYulFCEnewQiPTDlNjmQuH1AoVZyjbkM7G3CwW9Kdj3rt2meMrl2mSPkJLnDJY41hUlkXjA8eEjnGRxKaW9yP4qC6xkeMsBzde0sQNP2xAnJzSIFAqwaYa1Ukx3V3svIS8RljDiiuGCOL+BqQKGQEECOltXOO8jK+SyG6K0D1s9RjBh5DkiCiD3iUQMcZqmgqfgcQ5louaLPZaF0oqdJpQG0NVGeraIKxEhOwTK9lesVIeAOHvg4eUTTBqlTeCrfKihc4v0kTg7/oFkxdk9RkIWjvXeiDC+jZ7VoFbsWEdzgO8SmAb6/vDbkiitVkwwglXKHRAG8TqLCLoY7TAg59hvFm/wRt0bYJJFyYWgbPWa1QAwvqwDqXxucmRLOc5AkcnTagbR16EjA62rWX42WZmUIGQKeSGYKJv90r4sp3cXNt5zu/bloCCiDb0gVYJwq3b7Tb2DRtcADCkkBiNv5etcNkvyy9kmf3/2PuvYMmSNL8T+7n7EaHj6ps3tc7KrKou1VXV1bp7ZrpHYYDB7C6wELtYEkaQxoflI19pfOELH0ij2RoNVLvYXTNgBgPMYjCqp6dVVVeXrsqqzEqtr1ah4wgXfPBzbkRmd1cvaaBtG63d7GZkRBzp4cf9+/7f//t/wGW8U3EWbzStA2snIJr3Ang/AboRDIOCRut8hEbgl+QZC2oEewqM8DoKCYUSv4bNrqCHd7iowmDWE4wqeGHCiwIaDtoOjgv4BG+UH+NxOEvhnZ5zxf97+OjpCbwRTbFfAzjtCgNbeEM6xUdT68W9liCBwzvjZYZ6szh2UvTDVvF5tdi2ZEhI4Y1vLSCReD0+/EYWX599KLxjGwFtJTjWKkpt4gGLLt75PaUc2sH7SvB05HgeGBvBG3uwMQOy5kECE/iynFXlwZ8E+BjBRnF/QzzAcrjomxzvxJZ56uX/q1Pv7xb/X2QCKBQ2+EErAYU3ge/gwZsAD0zsFcd4VBzvNbwmxPR+V/HU9vv4KPUDJs5Oh0m0meLzGfxYfLU41hEejyKXzrJhElGeK67hOj7lpFb0w7eZsFJ+qgkB1ZOIv/NfEj3/Q+Y+vc1r79zh9Pd77IxGqGt7VC48x/NnniK5fpOnavO0e/uM7ic0LlXh8hjxjSrPdCy9d1aJjlSJn55DzgbgILvfQe+N4fAMNrTkO2O2I0nabFCbj7DCl3R9X3jnfiA8Y8EiyIvSw6XjWzqWAf65+HXgW3g2QR+forBW/BZV4LfxgFMJyOzhHf7z+DEHfvy+Afyb4nd/A69PUjIU2nggYJuJk10669MaBEz9HtfxIIkF/rr4bV4C3gc+Lq6j/I3L6iut4ji7TJhJId4J7jMBtkpAASYOuJ363jIZV0/qFaTFcSWTMpXlWCqFDdMn9ik/n2Y9lGOwZM7nU9vLqfNOA1/l9tPtyc/KfUsgYdrUKM9Zfm6n9pkGORyTSjfld+X1tPBjbLvsIwN5YSoowIXgMgiMd9YPLlJ6AqnycRDfZwFFQNkDEaOiTEa1Cib1YHIABxoGJZuzLDkuAg5EwWUBcLgC7zuo9GA9cCFDv5+1PK775c3Vg30OzLTizxTvpQQZcyB9ZVNQujA7I5iZAUawO/LMhDiEZg2GYw8IE4ApgmKFNvdB4KU0mVzZV873zcFv5opt9WQcHGg/fEb7TFDhvppFqwhXqdONI0xQwzWqxBUNdoRIq+y6FjquIqo57VTSHFgUAStBAoMhHSdRUYqLHKFOGOQZOpVYUkyWMTYR9WBEa2wxSc44aFALHS1nqSZbHAkT9gc5zcoszVYVFdZYqjsWB5s8TJt0RMgwAKMssUnAjhni9dXJtVdmyvyjJkKBwBCojEqaU7OSVgiBdEgypDGoKKJFQt0OsTrFKkluBqQjA0ELK2tEs7MsLs4w7PbYTRKywENOudaelp4nkOc4nflBHMdIFWKtResclHe27P4qnVqNhTMXmT1xmu6tT3A7OyTDIUkywjiDMRpjDNp6hXuHw+aadNxHCoijGvXFo9Tb84DEjAdsbt4t6p8EuEAiVczSzDxho02tNcvCwjz1SszO7i47nS4yiIgqdTJj6HT3GI6G1GsNnj57gflWnd29XVY3Nni4vsZcs803v/QSl84dRYUBm/fX+eH33uHGw3WSLKHZbHH0zGlSA2+9d4XOcESSZwzThOExS6BCstzw6dVb/OiDj9jc2WTc66LTEQE5wmhMmqEwBFHoB7HWCCsx1tHJNKv7Kaurqxw6VKU110ZFh1FhBaVihIqwTmKlRUpJtTnDxa9/gy99dIV33n7A4UZMEIYsNavMLS3TmqkwM19hdLXP+iDn2YU5Tn3rK3z8o59w+4ObnH/xWW5vdBlpDWFYCE1JlJQoIYlU4J37sHgViiiIUdI7kgqJHo3ZXV2je/44J1vHqRw6xNMnTnCmO2S402G4vs8mhoe37/Ho7j0+ee8wcrzJtQc36fd3yfIEYwwqCGjUmigxw35vizRJqDUaRHFMVKligggRVVhaWSY2Odoa8jRF4IjDGKcsURDinCFLhjwa7vnJQ3mLUilFFFSRKkKEFag1CVttwjgqxBEhqkZI7Ti+u81cmnMtSbm/tES/2UCGsXfGfH4Iwlhs4J1eFQW4aoxWFqtzTKAQOsCFCjPSOJeAUJgsxfUdtqIhDBCRwxmFC2q+KooWoASWEVI7XKYRJsMZ42dEKTx1XoDTBjce4EZjnOkyL7ukaUpuHcloDdmq4mSANppAKMIwRFqFCiTOOfJMo4QhkA4deJExa6yfXYLAAzxYLyxbDf2Mm0lEmuGyDPIcUULkQoDylSCclAjhtRQoNSmsQ1iLU6rwsb3DLKWHml2hpOO0LVhXRTUEZyB3CGMP9AMIfYqVy6dWC/yqV16KA49+H/DuXHFeN5Vq4PtBCnfwfyW9CKLVBiuEV64PfPUKZx06T1E2QAiHNjlKQBiFOKc9ECREAbSUK3QBHgjrVz4pcUb6lBJgkpDhDgQ6D0QlrTjQShBFKUtUCf/7lfxJ+QeHKE/rm6U4/lQfCIlU0g8ipfhV++VtEm9s7jOpnPBQwFYFqhXv0KV4w/NY8ddiwhLYxTu5Qdv/v4yWlszRnoW9AHZD0Ik30NIcTlTggoFZB2ctjHLIYzgXwBEBzwHP452QK3hHtIXPBz/BhELfd549gPO5u7awyGqJ8/TsWHC4AABWi2McA04KX9Xi9eJ+W3gnv3RUmnjAo0x7KCOSZVQzLw3lsh9F4WgVc8NBfi7eiH8JD4YYPOjxF8U9/Z+BUzjeGmuuiZD/qOL4PWHZlY5bMmBDCA4DF4QPtK/JwgHFOxBHi2OXYMESHmgpMY7pKGp5LdMU6vmp758cF6Uz6/AO+62iz2M8jT6jAJzwv8GACX29bGMmbIiEiX5HeV2lzkV5DQkeyImKeysp9iVoVEaWS4euZDmcwwsLvsvjDuWB/R79HHBTCIhOw7mjcLqP+vo2h3/jGkvfHaAqM3Bxluf/7u8j/6//kqNLh5mrL8LDfXi6jdvZwG2eQB6WVMyAzvUd5mOJenEBFMSHm0SNEDo95FaHyrtXcI826VUbXL9wnKiuiDa2WMpGPmV34TDm2DLh0jy62mRNwiAWqKpASEEg/D3fwTvu7+JBntXit9BTfX8Xzxg5WvTHNTwz4CTw+0xYJ+8yEV+8Vhy3VvT/CTywcB0/VodMWADTy0Lp9E47uKXz+0M8mHAJnwJxCj8/lMDUUnF9ZaWCEmgIpz7rMnHey+j+NBNhKhh9wL7JKOaFJ7YpAamIif6Bw4/pkq1fOvD51LlKh36aBcHU8adBhLJPSk2Xsq/Kkrbl8cprFlOflRKcwdQ20yBGuU0JMpXnT/AATMkeKQP946I/q0zmsER4ELR8vg+AoqoHG5SbXJuVPnM5DAp2gIZMT6VA5N5xj4u6lSbngC3gJLiAg9QIV9ArXPGAimKQFCYnhZl0ADAI6zvRCL+PKHLZRCHm6/Db67Jjyo5WRV+px8epsJ6VXTIuKjFUV/w1zzjoboEtJquyykVhBlGaWNMDvWRblGPBVxycpJGUwMfBvq4ASp6krDzRPhNUyI+ewBn/yGpRDJM8Jc1ztqwBWw6zHItl2zZIlKaSatKRhCzGCkeocsJUkssqxgkGmWVkF8gC5SN+IsJFASYSGBnSCxUDYRE47uUWU5XYKCRQAXGWUn+U0DeCIYa4HjMfjhlbgckzr+wZWmwkyeKYhAjrLCLPcdphswxtNGnoGCmFq0Q0a5I2Y+w4RwQx9VgTJGNy7WgK6aOmqaFhNLNhQH1xgYXnA2pCcHdjk5EQJFojEIRBBM76gaIkwlkssqj5rJCVANGYpbKwQlitIcd99j98g64Q2PGIUAjihcOIehNpDa67R5YMkdoS4hiPh9g8Jwx8tNwAvb11Onvr1OozNGp1luYP0Wo0CcMYEYTeSQxionaL2YVFqtUavW6HShxTq9XY7/fZ2tshyTKMtdTrDZrVOrv7uzxavUeaJkQy4MyJ43z15Wc5emSRje19Htxf4713LrO6uolTilMnj3Lh7DkG2vJoY5WdrR1sGJJJwakjhzm2vMhed8z6vQe8/vb7bGyuMRr0EEIQVyrYUUqWJgidI0yG1TnSgclz8jTD6dwjwCmsbnRYuLdKbXGVsDZPbXaGIKr5/G/jnS0rIRQhc4dO8trvfhWV/zV5klIlZj4KGPVHBC5HygiV5azuGeYuXqQtO5x+5hg//ugyC//07/P06W0edHpYFSKswxhNRYY0ohqtOCIKA5yQGAFjnRMgsVIxTn26gbUJva1tdte26fRO0CAk3x/y4JMb3L9xm917q4y399jr9RgmA7p332U47JLlKcbkHrlWijiImGnMEcchlozBaIAQikpcpd5ehDhCLRzl4lPnGH56kyiqMjO7QF6tYLOcZNBlOOxgbI42OcYa7zwZ76TpHIzSBGGERKNMSFXMoBAe2IlCGnMz1ESFILcspob59V0OZZZPjh5mt1XBKuGFYpzAOoNKJEZpZMX3kUxHSJP58pAOROAgCr3zrf0KIGQNm0bI1OGMRYQOIlvQ/BXYDCF7OCOwPYcyCa4KTlUB6RcEB4wNojuGcZcg6GONpOocRhiEbiF0AysV2kJuHLGUBLGvVpGMM7I89zR+ITBWFAKtAoq0BeeE102wIHLt57JpNJoS6ZZFQN075H4x8SyE0hIQZcKdKGZyKxBFmoNPB4ADiV8rPJjg/FLtpC1KDlmfRRDkniVSFEF2FMo8BkqugSisjYPsAAcidwdyyRJxkHbhgQhLANQCf32J8doHlTgkEPjyjk6gjUYbQxj4cphBLHFSkjqLjhUyELhM4zDFaUvAA8/LDiIPzOgcAudTJazDCg//+30EzvgECGGE5/rJwmRy0ver9OkwThd7CAfSVyXxq6lEGOPFPgtRyZLx4pwtgOhSCPJX7Ze1lcZ1jAcJBkwM6BW8uFod7yyWEctW8VmdiSBcgKfAl6rjEu8UbArYrcNOBfY0jAx0KkXagoLEwscGesLv+xDvQJbpCHN4J1kxoY3vFN838ZG1u0Nv+G5n0Gv4nF27ZdkfCuSiYNiEIHe0E0vNWEwjpFZzzOWWIxkshdKXYLMQK0E7KvpFwFkHD3MYebyTXPi+0hn0HPSVBzJaeMPdFNddAhB1552pZg7XA5gVjqaGhhQsqpIdIBBSccj5Z3MXwTWrqc0EnIwnZf8SPKPgMB4MOFf8nWAShZ2G8NwTr+KJ7558/6Rz6Irf8wEeUBjjI90LeADpEZP0hTqe6v5reMeuPGe1uNajTCjhpYDcg2L8wIR1UDpoY7yzvIAHDWIed4ymc9wlsOwc38KxklvixBIORiyIiHYtRsSFNyTDsjQEjzcBIoYghvYCfPU8wecNpSJc4w/+Di8+GBCogODii1Brg5C4IGX8SYfat+eILs0xd2WHoF7Fl0N26P0hOx/fpHN/ndFOB90fMRh16HXXqdg9Tp0+yfM2o/XgLulwhAwiavMLzC4cZns05oOdTXbiKunJ87hXnkGdWCRrKnIhOF/0nSz6puw3OdV3j/jp9IB+8X0JJJZR7GkQqRzLsuj/RTzYcHlqn+lxMw3ilJ+VEE7J+AEPFL4K/E1xHV9mwnLZwANIq3jGRbX43YOp45Xjc/pc5Xgt0yNKVlEpYFh+J/DzUlleluLzUfH/ssoDTOa/Jv5ZLhkUMAHISuDhSWADJqyFEjArj1fuOw1QOialI3/Wc/ok6PDkyC0d0BJkTaeOXbbyuZn+XcptymsVheOulJ9LFJ6lZqyP3sfFILISdO71dQJZVOiR3tFPDWQ1DyCUNyQb4MYgCm0GV8GnFBSTgK14p7vUNXCaAyFFo0FEBROhZIMVnXSQnlpUiZDFA+CmfhjhPCuh7GhbLCIy9Nc0Nn4816ueZSFa0O94YCAMPA6pjQcWBP4apufUMrYjpz6b/iFLU1QWwEKZ6Tqt3/Cz2menPwQSISMPhSB9hF1ZhFUgFU64qYEUk0UVOoHFRgrrAn9VMkc6jXARTsXeHhYSRIyQEiuMrzUvA2QQgALrvMPjZ5McdI5wkIUhaRTRFQ5CH70KUkeQWZzTPq/P+Xz2mTCh2QwIGxaMxaYKm2ryTKN1jks1AQqLLEptaKSxRKEhVFAJBDLLcdoSGEGOINApqj+gcahN/eRhZmshh+5tcm9jm7XdPaS1jCQIKZBBhMP6iDbFPRfR6wxJtvaAYX8PNxj4igFhgCiilCqIEdUWstFENOdoPfUac4MNOo8ekg320HmOczGiEqCkQgV1Ks0ZTp69yKWnL3JkYZHACXJrCYQgHYx5uLnBWnef1dEIrXN293fZ2tlmME6xUuKk8vndTkCako4H6GyMzQ31Wo3Pf+4SX3z+c/Q6A/7NH/0FG5s79Lt9hqM+QRjw3DPP880vvcSwP+btKzdZv3cfqRSVSPHMU0+xsrzE3vYOH929y7XLH7G3t80wGyOCkPbsPFUFw3RImudgcsbDHi7NcFbjbO4nOSGJ4pjKwixOjNhYGzG3MaSxkKJaCinCYtA7jLa4JENKhYoWWHn6ZZ7d73Lno6uIkaTWbmJ3trj97gOC+SXaCsbrj7i3k7CTpFROnES99V1G/YyXXv4c22/ewGKweYbJc2IV0qw3mWs2WJyfR1Qi1h49Iul30daihEQ6R6pTtLUwDNm9t8GNN64w3Fxj8/YdtlcfsrW/wyAZopRDpwnjbESajch14gGFokSeCiKqcYgUGmsdURgyMzNLWK3hgpigWiecmWPxcy9wZq7FLa2oRDWUUGTGkY2HjAZdZFGZwFiDsppkOPD58Nb4P+fHX7Uxg0wytAPZaiPCiKBWZXZ+nvnGDHKYMeoPqIwSZjo7HM5S3j5quTe/yChSBCrwmgUqQFViXBghxuCyDGcV5AY1HOOEAhlAUPfR/lYFIWJEz2KdQxkHYt1Xl8gXwEZFdD32TnoVnAl8GRonwUmPtiqHa4S+HFdP4twqg+ocUi+SyQWkOIkTpQXvQcAw9FHsLDekLvcAggrQhaPto96+dKTNJucjd5D4dAEr8DxfI/2cd7AP2KJagTRwoJhzsMJPIG4nBdLKA0Vf5yxCC1xgQJgCZgggkB7oqAbFfQC5xYk+ot3A7RsQHUQ1xg0inE79QmECv7hbW6QSeNPCFauLL9MJSIEsmAzCgRUOLQShklRqoc8pVIJMG4QIUIEkCBVZljHSnikkhEAbh3YCp4r0DuVXf5+eUTAK8K9SCIil/91isFIinF8jXOYraAhTwOuuYF4Uegz+ngruoS0AC1OWkrQejMHPz1iD1aZgfdiipGdRQrNUQ6IAhT57Df1V+5+w3WWiCj7ARwV7eEP6KXxu+wn8b7iJj2w28RHPDO8szjPJqy6jmc3i86MC+gI6EvZCb8RdwTsQ54EtBWPlDbN+sX8ZIbxdXFer+K6kcm8X28xQABMVD040Cof/nADZlHRSh+7BMPOGqbOCxElkAGsxDDKIBo6q8/PEQoHJzQqYCSc51omGde2BDxdCFPhHZCz9o9jEpycIvK08gzfk06JP6ga2EmhXYUF5UP9CBF9Q3pkaIKhUFP+46LMdFLmQfDME7RyxgZYU1KV38OaK/i2dybKVwIBzHuceC9hIPa0+CGBRenFHi7+36SoXPHEs8E5WkdbMAj6X/yjeRr+Jjzar4jpOMKHVbxRjoF6Mp04xxpaL/tkojlnmfA+YOEHl8WaK1138uGsyiVJLoFYwwqRzNIVAOsv89i3OX36T/t0txqu7tOcuUjt3iUxD9MJJRBe4tPQ48vKzmlBQVwcdKhbqVP/L/9x33FzlINIpDjXJ316Db80hzyyQf7hBujmgGjvWP/yY2++8x+rdm3R1gmw2qDXqJOMh/XGfmhijIk2MoTfcohpWqEYhwahDvpGSbTyk/vAmykL08Rz5G2eYe/ZF9JdfoXLpEF+sSz4s+mWnuOycSXpO6Yha/DgsHd8Bk0opVSZAWLl9o+j7haKfS0bMHH6Mv4uvzpAwicI/GXkv/ary9yodWINnKrTwc8A83oGdLe6hFNksz72Pf+5L0NMwYU3B1HifOv8ADxSUoEJ5jdNONEyquZTXOF1FwTJJtXoKnxbSnzrWNNOnvOfpZ6f0a5n6/sn9DBPWRNln0wyM8hqY+n8J3jB1/Cf7OWECdIT4Z7AJBylpZX+V1zbNsCgZA+W1xFMTxFj7lKui4BZ5Akle4HOBN0MywNZ9hN8WwIIIOUgXsLn/LFBg48KcKJgLRnmggDG43P+hOCgTKYobLKs7YD2jwhWdWbIjDlqxvS1SHWxB8VBFPpEZgEhgvApmFZpjX01HlvrpEcwt+eMa44GUztAT94EDxqoowAskB6UpbQEgTA98Iybgyy+Ks3wmqCCd85RjJZFOEihHI4DIONAW44roIQZpcpT0wywTFhOKIlnIYrXD2rT4ESqoKACZE8iAWIDTYxIXYFVUGIcFpwRV5J3kBPkYkeyjU3Ay8AFLCUI7rBNYFCaoYKptokBQc4aaSYlshrTGo0s1kM0AqIJxZFrQVxVQFm0NFRVSjwM/+EUNKlUy5chVgnQCGYX09JDx1iqzM20a7RbLz89TvbOGvHYXaQVKCVIdkRmNcQ6LQ+c5eZqQj7vkydA7VjpHOIe11kciTY4QCqkUWmjEOIHOHjT36K2cY/7sSxyKqqxf/4iRdQgRgIqIak3as3McOXma8xcuMVOtsLWxwcbmFrmDLBmxurPFcDRGIsiSjP6oT2py8tw/VSIIEWGMjKq0mm0a9QbWWrIsY3m2zde+8Hleeuo8D67f58//+vts7u6R5GO01YRxxPlTl3jm4jl6e33eeOdD7ty/R6QiVKvKc09fIIqrfPDBZR4+fER3f4fe7gb9fgcrBTONNmeOHMKNhtx6cItqGGGEIDcGY3KCKEKKAFWpsnj4NMcvvMTcwhL5B39JMrjD/k6XXn9EPXOE1QAVKD/mTE4+HDIej1FRiKofYv7CRe7cus/+1hqLjZhK5Hjw5ncJX7zE4nKdrd2H7H30Hh/+zdsc+/xpGsstHl2/yVd+8yvMfPKA7b2up56FFSSC4XjkBQTjmCNnn+ZQvULvvY/oJENyM0RbzXA8QihFxeY8vH+NeiMg29ph6849ukkPbTK0GdPrd0mzBGtznLNI4bB5grXeOZMonM3Y3lnFOAiiiEZ7htbsPFrFpE5CpckLL7+AHQ7YG/TZ3Vmnt71GNuyjdUYgBTp1CGcITEYy6MNoiLU52mkcDikkQsRYKwhESBAonE6hWsMIgRkMmF1eYjROUUHI0kqdmk6ZWd2i8SDjBypmc/Yo9aDKOFAMcJixZlmBJSRJAyJZYa+vkTpBNuokuSYOHSbOSfMxNjOoYeJTDYwEneJy6Z1JMhDKO5lGgrM4FGR+aRRTErtSgFEhshng8mcxDU3uCmdeC5wulkbnhamMc4RSIoREhJ5n5sBHtwvdgDINAHz1DlcsAD7y7hBaI3QB0FBYx8U8KYQ3E5wrltGDqDlMcvtBlN8Xzr5QEhfnUNf+u1EAufIrldU+Vy4CEfq4jwv60EzBKYRNYAZc3EYNLRBDorCZQahCFNK5x2BsYYtrBu/4a30Qsc+c7+MwFL7ARp4zzrwbFYcBUeg1PlKdYY1PWXBWHtABnTGIwMPfzgG5d/6FVYhcesZDgE8p0Q6BQQgNUnuNBGs9e8UIcAJpBM4WZoyzfu0Af24kB7C3K87tBGX3+n0m2L0otsHh93XT3/+q/TK20rjtAZ8yEW4so8NDJrTfJbxTUMU7kWUTeMN1hHc4LN6gLZ2RgIlQ2FZxnBY+yl6mGJSGd3nsZR5Xft8t9lHF9eUUWgECxjEkDoaFcl1bQDQr+OaMYODK0nCCAC8SGUtoCUEQKKhPoocR3nCmeBXlzVUfd5YMXlMCHnd0S4O9NOqhmIKUwzSnIq71ciac9N+pJ/rzogTnHEmeYdKAqBb4XGkH2jp2U0d/JA6M6kx6QDewMCpIa0EDtjr+h1Q1GFe8ZsUCP224PgkowKTsZp2J81I6Rc/g6fXlfZQO1x4T6nXKZCwdw4MUJ5jQ2TeK9+t4p62Fd+RW8GBWbiyjLPGRVqVoSkVTSqTVyKQP3Q5iMIJoFqQjNENaMew8vEr/ziOWv3iSapCz8Vd/ydLpf0xoEhi1oVH52Tc83ZzDre1jfriN+vZZxLIfiS7RrP3hx4zbs5x+dg715qeQPg2NgGw2Y//+XZYqJ+ltD9jdHbCfjBiMeySjPeyWY5QlGJtj1wzXbykCaUkGfaSGZrXJbLtFEAQMkhG5U9RqDRqLS5hI4lYf0PiwyTfPLXDURYyMYyuHfgjbShywaEpQrvyNyxQSy4Qd0i4+nym228c/h7r4m2PCQlnxQ+igGsoPmYAAIyalF5eLffNi7OxOjY1yLjiKT1P5s+I4L+PZLX8Ln44BHmio41lLd5iIfzrgnxfjhuJcRaD6IG1JMBErhMkzW4ImT0b8S/+u3KZ8htPiPDkTYcjS2S7PM+38P7nK2Z+x/fT5SsBgOo2j/FwWfQ3+eSqvvdy/BC2mQYmylXNRyGTuLUuMpjzO+FDFd2XllfJaDkQmCxc0d6ADv21MIewuIRt7TRllDsiK/npsoS1Q8Q62TD04IIo/U9CMBP5zWQhGYkFmxfuMiYaCKdgLtiBRlv1VvC9tI4HX8QldQU6YRroUB7WFbeKvKdBQb/h0vG4HZmchqHuzsmQoWOnNRJP6tI8iVvTY7++m0ywKsKE0P0vZqtJMRHlg4bPaZ379habCGU1oUyq5oSEti9JRsRnoMc5YVBRTiQLqAVSlRTlHZgzGgAhDVMEFcdJhqSFqC7SaFaoioeocDTfEGUs/mCev1FEywAZtXKWFCBTK9WDQR+3vYvp7bI2gY2bJa3NEkSESGpn12M9qbDYPY5eOMhPtE/QG7OwnbI/H9HIvABeGAhV4Z9XKgCgWhIFDmJxIQ6RCFBJjY2QYgLLkQhf5+RFZUMWENTI0wzxFJYYT9QZ1JRDJkP7uFp2shxZgnPWggrPkWnsHxhiUDJCRwokAYTXaaGwJ/RQSohaviC6VRfR7iA9/SD+OqCwc4Uhvj92dHXQcU11YZOHQYeZaMyhnuXn5A7bv32Vn4yFJMiSzYHHIICKsNZBRjDWG3OQ4CloxxivnywDlvDNu8pTl2TlOHV7m5ecucWRpkesfXOF7P/wJG9090mRMqjPiSo1Dh45Rq9Z57/2PeHj/Lv29DkGlTmN5hkvPXKS33+XjWx/Smp2l3ajR3TWIKCasVAkqVc6ePsvzZ47x5ne/Q3dzjcbCIo32HCJPcTVN+/Ax5leOs3LuKQJVpbexy8NrV2mOJTUTM9jqMtjvkIzGVBuz3lpy3oEzeszOzoC0UmN2rg61I8wvH2W8OSQNYkKRcmvzLvVHCxy/cAl9o0M9yund/CEPzx/m0he+zOr1TdJam2fPLPC9na53gALpEXRryExOurWD2+vy1DNP0d3vsffpNbI8I8kzUpOSpwnDdECqM5RQHFlZoTk3S29jBEW0V0YKl2p0NqJSCQnCEOmiA+BHKonDkOU5qXGIbIwRjlQ6ouYscmaJIxcucmlxhv3bD9heX6ezvUE+GiARVCpV9KiLHXTIh3ukOvGCpkBQlBV1KAIZE4UVBI7IZKj+DmZ3DRtG5NUW+0JTP7VMZbbC/k6XxYvHOH90hkeXb1G5eRu3cZ/r0SyNmSqVSszdQLLfGfJVl9KPI8YjSbMV8c5+xpJyNFsNbm0NESJho2tI0xSpHTa1XvBGhODmPNMnLPhtUnkEOC8o63jumSPHqaSAhQMvkDpMcKMe1qwhTQIiQMo2VgWI5hzIGJcbnNFkwhJGAQGKNBW43OGcQVgP37pipnZIpBAHJQ4FFoTGRdIzBXojn26V55AV8PYBzBsBYeHwKpAhgsBHycv0iQKIKOdNpMZVx4hIQFr19H+rkSIAFSKVRAQO20x8BZdOBbffRTRrkCzBzi6yuouL2pB4h1ziVwpXCh/6NwUMXayGtvi+0H0QzmGNI8ktVBRBoJBSEgiBNpY81YRS+PsotBOEw4NBpfQxFhcWRFfrV1XpHBY7hdoXbAwnfLUJUTAlMt8twgocYhLWLHUrEAfsucdEKvHjxEkxEXs8KAYNvhrGxFA4WF1/1X7p299lEvEuwYM63pAO8Q5haQAHTET4pg1him3O4aPZTG0jp97bqb/SqH0yclZ+/vg4Mhyd+rTO460Oj19M8X5u6rPpczx2gb/IuXxspwLFO3C/ypoF03HDJ89kQYwInPYWtKsU4bDpnvnp5lfIjFBFUJdTh7Ncf2/MH36qGZgYFUaoQBCHMNOCqOqjiUsLsNKEI4vQVNAuMM82T/bvL771JwP7gp+uPFB+Pl/8lT1ROlbl3S4Xr2XU/AGeeeLwefdaW94ZZaw/7FC5+hH19/6KWiyZe+V5Zs59DjW7UFAxclAxzgwZP1hF15rUDi2g5k7SXFik83CbrgObdfn44cc8e+Mah19+DtHPofEkx+OJZizm5iqb/49/xfYnu1w49L+h8o0l/91Wl71P3uPWZsqxS/8EXW1geo6gJmk8d5rdH97n0WZO49KrnGrPoz96A7d+DyU1gyCCbgezt4qTBhVKomobHVZ8kKw+g5xfgKCK6+9jhx1so4muNwmbs8i5Ixz+3FOcaIVgIbprOXqnx3zFkp1qkawEbEt45BxdITgiBS8K/8wuAhmOHwD3ELyG10tp4Ef0+8Cf4AGCGl6nw+E1M2bwaVDbxT5H8OkwMf7Zu4kHC79ddN8YDz68j2c3zBS//5eK8fAcPs3hMp6N9FW8MKctxoTCg00v4tkwu0zYP68Af8pEr6Acd6XzPu3kT1d9KMdj6RjHTFg45ontSie9BBbKuVEyEVIsAQh4nJlRvpbHZGrbEmwtgY3S2Sy3Ka+lWvTRLhNQYXpuVPjnuMYERCkZGuaJzwI4qBwyDWJSnH+60kbJBikzBkpAt1LsMGBSkcMqfOqC846z1CBycGlhllRBzoAYg+jxmPii04W5ISf3FRZKuSb1QEEZ5Zd4M8SBL+NY3ICxBZhQbGvwJmKABzqIQcS+U3Tm0+NwYHf9DysUtOagGnjAdTeAvRRabV8RIh9CZ7dYE5UvF2wKgKEUnyyrV4C/VgcHpb5L00qUHV0OFMsvrLT9maDCr59aRGUZKh8R9PdgOCIUNWoL8yzkq4jekLEQBPWAtnKEUhNiEZn/BZxMUNISY1HWAj2kGtFwbWpBhApBJvuMcjDOQRASzB8ibraoRholMwIs9DTODcikpBM7+kohWpZ6nHvhuLRLb9BlrxoSRA+Js33SHDYrdTaqS/SRaAe5EuRCk6aGsQnQ0mBNhhn2GZkxOlPITFFRAVWlMDL06rVBk0pcJaxWiashcUUi8yHZMMfaAL04z7GnTyFDw51Ha+wO+4xdDkoSiZBqVBAfrcVpi8syTJbhdEaQa6zV3ngun9zSwQhCZFhBmAy9vUbjpVf58pdeIr19nfeu3WZ71Kdz9w4b+RiBQCQp+bBHmo7JD1JWArAGk44xeYIt2BFOBgRB5AWbnCVWAXPtOZ46dYrnnz7LmaNHWFiYRY9SfvS913nj7Q/YH/TROsc6SxCEVGs1sizh1o1PGA76BEpRrTSYW17m6Refo7uzxQcffcKJS09z+thh3vrB6yRZSpbnBHGVo4dPcnplmc27D7h34xpW5wRhRHNhiWpc5fTFZ1g4+xSjQcb6g3vsb9xBaU1gHWl1lpEZ0d0esnPvITPLx6k1ZqkQIggRRjDoJPz4T/6U9+8+5NmvfZlXXr7I/OmXcfkMqtHm9ntvc3evQ+3OPV747d8i2P0R0ShFRWM++uQ6T//jP+BIfIskMZx+7il+cvkBg2EGwpEbTaZTrIGhGuPu36c6N0ffWizOCxE6SSWeRSZ9ZKXK4tJhxt197u3tUK1WmF1cZrQ2wmSOWr1FtdFkf2sVl4+xyhBGEVJJcmM8W0iFKCWQWQpSYZyP7uRC0Fw8zNe/8BKjzW0+/fgGOxsbkCcE2QhrHSIX2P0t5KiHyMdIZ6bEdARSSBw+8i9NhnSaUMc+jWYwQDuHrY0I9FlWlpoEYZX1O4/QWUrz2CEutqpgU8Y31tm3H3Pj5PM0lEDHNYRUjKRC5yPq9RyhU1puh9OtEKdybogx/VST6BCnGohA+dlb5Ajj05wkouCAiUnZwVCAC/wMXSylTgqE9E4+QiDjCGsqSLcEegi6i4sH3rk3ChdpZFTBGItxmiwwWBl4wbTM+GdW+PMIKyAMESrws3OOBxFKcQJhva1djbwYowpxFeM/k54n53LhWRIWJmo9BVsJ66P6ZYlDCUIZnHQIHcNQ+X20QQoDFYmsNHAVIHOIZBsRB9CTiHCIWwphr4roGlzgQHsg0Wnt0ymc86kvTnjfwRUlMGFqZSm0L0pnXIAQjjSxEAkCpajEFZIkRTiBkKCt9aCA9OUlvcZkoebghO9XaQ8WK1eyBAR+3dAeVBGF4yKsw1oDxiLLvjlY3KSvJGG9Bg/CTYwdV4ALOH8PhXnkTKlVUXzm7MRqK3mBFP//FbjwS92OMVFCn26tn7P9z3OFS+Pws1zlz3ajP6ut492XNo8Tqkt3tTTbn0QJLN7U9pVUJlf4P9al/llN4wn5D/Fm/QpFAcPi+zGTWKHFk/9Hnu+bOxB1r7j4WPtZkIcEUZlQJ8rt8n3Ga/ts77fYDwNi44gqwp9tBLOhz3WOLJyKYC74H8dK+A/VxBOvTwIS0+/beMaDA3CO+xsdfvj6R9z+6Apme4f6cMz8aJvFOYW9t4quzyGdQbTmoNIEq0hHG/zkX/4h79++z6UvfZHPP38WWVmhvThGqZC9ax+j61Xc9hbMLvtwIzCZsJ4Ylf2M8b/6AXffeodHnS45XcSNj3jmq7+OVAKXG2ylSpY+Ymery8JzZ3Dau7LBoQXmT1ZZXduj382Y++pzPP/sSd77qx+wmw6oLR0njiP6tz9k/PAa42EHF1VoLh3z1cdqLSr1NkYEhPUtxKhNbhRZGEIU0Tp2is9fWiaUgkRDoy05OxuRP7hPZXuT9vEFsnRAf7jFfqhZOXKYI8cOIatVhBRoC5938HUJy1MAcNkTP3Z+9P4t4QFCit7Zxac7ncQ7uzkeYFjHj/6HeOf/W8VvWjrWe0zSVsqylGv4CPol/JO5BvzXwP/ApGJJCUrMF9tsFp9lxV8ZtS+Bg9KJF1OfTYOWJSAAE+YBU9uXUCE8XhWibHpq2+mUD3gcGC1HU3nOJ2ekkk1RAh9MbcPU/im+pGcJvk7rIVg8ENRkokNS6l+UQp1lX3Snrru83/K78nyltRIwYSYVEgSM8OvAmeLY14rz2eK9E945t5qD0otkfvl3IdgcVJFn4grn3zkOSivatNCnKcps2BRE6oEC5wrAoDAnxNTEYg2+/K4s+l8UeK0FG4DwcacD1oQAn1KRFqwKCWEbKnXIutDrQ6p9XQI0tOv+ulpN6HS89oIVxTkLu8lN/cCiuIYD8cknO9gV1+zNq184AX8mqBCoMaEcI01KplN2c8MAzWI+ouIyHIYdbZDaYJyhTkrkxpAlPo+WwKc8aIu0GmsSdL6GoUpz7hArs5K2G6PUDHEgUaaDTALqbBBLixC5FyELQDQUASlBMKBqq15nIctxiSMye0RJwsx4B+UG2Cynk7TR4gitpiCsKHCa3CmcFJggYSgkubRYRvRcl1v9Abe7kg4+wtqoVIkaAUFUpxHVmGk1WW5L2rU6Yeiw4z6jZsBY1rB5l0Etora0wJGtHXZXN1hd32S732GoM2++yqIGfBG9c9pgkjE2z3xur7UTwxpwSmFVQFxr0j7/Ikdf/hJHI8Wt+49IRIP48AmaGw/o7a4z2NkltwZnNcI6pJKoKEbKAFsoy+vEayloY5BKEVRqhFFMqz7HypETHDt8nMOnT/OFl5/i0EwNmzrWHq3yw++9wQdXr5EkKU5AVIkJpSLFkiQDtE7QWUoYBDRrTRozSzz9wucIheP6x59Sm5vnzNmT7N65y9r6A7QQOClp1Os8//QF5kPFX7z3JqNRn6hap9ae58jp81x4+jlG2nL7k0/ZWn2ETVMUDqs1mfZaF0NXIc4NO4+6LB7apt5cAVfDCcHu6jrv/qt/xQ/++i/opxl5r8uhSoOTL1xiuXEY43I++s4VhtagdvaJDx3na3/wG6Q2Z2G2znsfvM5Hr36Zlz/3DL2+ZuHsMU6szHDl9pBxPkYIyJ1nKjjtMJuPSH6SknY6GGchCjE6IYxCqtEMUbPFs194Bbuzy+0PLpOOxphAIAs51/HIKyg3Wy2ysa8k4lXqvcOX6YyIGjIMqcYxBBFxpUnQqqHmDvPiF7/ETJbx7k8+4tHlD+mu3kPv75LtbxMqx6C7i3R5IRxqcFMTcZm3r5RESp//n+UJyahDqzVLa6bN2DmyICJJB+RSMteKOFaHB5evsXrqCPNLdeZPHiO6/ohT24/Q9RYP5xrsZiE1MWY3qDLq7XCqZdlIDLHepxG32FQZAzQDa0FqIpVigwAT1XAmwlnhqe5WFBUSRDG5q4mTWFQOEIA0CnKLCR0iFLg4hpZCEGCTOpgahJEH4aI6zmjcGKSROBOROOn1GST+fIWAnysj9aJMktPe6VV+O4xEpBaXWEQqfXoCAqEcVliE1T46lQPa1wVxouLTABDgxEEJHysdQgiklF412FgYFE65Tb3GAimEA8RynTBokg9S2K/gthPfVzRQ+zVsR2J1A9GTiExB5oEErCsWE3GAniMkBykDAs+ekAphHQGCWLoiFcehtSZLMiAgDBSValjcr8BkGRhbaBkIX063qF7hwwBFtQphIFAII3C2WIELuWKR+woUTlhwHqADgy228X3l51SPqPsV04MZB2hF8VowJwQIJRBYbFldwhU3XzAbnJ0CM6YBhl+1X8r2bxx8UXi3+DH31XlV7b7wWgItvDHrKCJHxdiwhdVcGkK5owAtKSoiOCQW4SRKCK/58XNbaZo/CQ4cxsfbRnhHfgfv1rSYJEmMmPAqSvP5Eb6g4TJ+QoqBRe+sE/DTqgS/qIniXKf9cX6KvExxfWWT+BjrDMgA4mK7x/rA4N2c6f3Kc023wvVx90nGYzI5Q1StEobCM/UUhLE3roX2+G+QeEV35C/nY1j2nHWO/Z2UGz/6lLs/+DGD3X2UhkgZrGgwSmD12jrV6hwLs0cQrSp2pBnevM47//d/zr//d/+a7jBh6+Ytqn/wn3Du5fMsfG6J6kyTT/76dTpWM97a8eIYC1M8l/EqjCowN88Bc+TD21z/b/5bPogkcWuWvBKQXvkJS2svcejYHC5dZ+PeVRJh2bm9xtIrz6GHmsCFiIpg5gt1GjcrPLrTp99NsDZk7uyz2GGHJIxoNNq0KzHjmQXGvU1GWmNrDa+d5CRhs42QIfWFFUzumSqVhkQ0D/H5L19kuRGQp5Zko0v/1jb963eRazdpSs3gJztU8hGNbI8o7yKrbfJTF4iffQG3cI6uXKBXqXHkbODLMU/9DhET3YvjTEbfISZihrLYpoJ/0k4wGeHni32nh9lK8erwKTcdPCjQxY/4UtNhA59+MVccq8UkBWMGz2bZYvJUT0f74fFqCeX5pu8t4PFUiYzHnf4y+l/uN50KMA0PTkNQgglAMH3OadbCtG853S+KSQnIaT2EaWi0PE4Jn8ZMxCjL6im7eKi1kCI4YEKUTv/0PZXHnhZ2nL7/EqAoK2/Iop9GzutflJ/VythtAQCUKQu4Yu4pTBDGoDpAOnGoPYvcH0zIAjwoCFyi5pkGLpkQJ8siVNhinZkGGIr0gpKBcaDdFHlQwRYgRSn66KkM/k9YqGoIxzBMvTaEMn5dG+f+mmeavhOF8YBJeb1oDvQbbPmjBsX58yeuewpUUNOD5hfEWT4TVPjBm5epmwyRjUlzy8hprJNcs4qfqCI3RQ2J94dUkxSrM6RPMMaFkiDyOYBYg8JhMhibkBxH3Nuj/WBImGtqUYcjC7OcrHZoZZuYPMREs1QqilCF1EODsutk44xRUmEUZoTVgMClOKdQwmLDFVQtoGnA5jldE9FxBjMeEogAF3iRRGcsQqdk44TMBRAZXBRTm6vRjBQ2laggRFZjqvUK1UDSqDjqlREqqIDtkPcH5IMRIxswkiCzLr1ul84wY+7QIS6ePcOFUcbuoy0e3X/A+t42ndGAUTryObtAIENULCGq+Gia8LncKgyJmi0q7Xla80s0GjPs7O9w78/+kCt7q9hcI1VAOL/MoRe/xku/9zKDq6/z4QefsDfo4XBY40eStRqkPyZWoIoopBACJSULC8d46tln0WnCjnY8f/44czNNNu9v8ebbH3Ll+g22d7dxWQ6BpF1rcmh+iSxNWdveIHUGm2salTqVKMYhWTl2CJnnvP3WW1ipOHr0BN2tLT754D2G/T1yY5DVBsePXeT40jzX3nmb3Z0NKvUGR595iZe/9i1aM3PcuHmL9dV1kj2fblGNYpSU5HjukYwDXDTLeOzY6efsPlqnNr/EqNOjd+8eD9/5Hjfe/JA8zbDOka/fpPv+T9CHF2iePI40KYsrcz43lRQdVzj2ld9E9rrs3j7FG+98l1vvv883v/A0d//l/5P7r3yTw+eOcu3uBmk+BiXIsgxtcy/U4jT1mRbWafJ+HyUEKMFo1EMqwTAZ8ObrP2Cl3sRi6A32GGUJFo0oq5Moiaw2qFUrRWpMTjIeoXSOM4bEaKr1JpVGizCu4KQiahzi9Kuv8dVnL7D+yS32dzbZv38DlxmiQKKikLS3j82GZD7Z5aAG7gG9zTkCKanGXlgwzT1AVQ8Djs7OkOQp/W4PZx37jx7wyfe/j7pwhu7Dh9y7vs6o22Xp9FFkquntDJiZb/L1fIO7+y3+XeUEdZWBdvSM8WUas1Uqcg3nRrg8RlmLsiHKJkTBiDyIGQvQLiwmQgU2LFZB6+nvTuFUOEUh8+CCy7RPM4o8ZOKyFEZjbLaGlBZCgXFVzzgQAaQCN1QIIxFaehhYOoT04oOP5eQX3DDpPKPAldw5p7x4pFF+4TG2WFks5BmCDOEyn+iWOzA5TkWF9HCxOApRlFZUB/nQzjm/UigHQebLTRKCiSELcGONWxujrWciiDSCaoarhMg0wGR9ZATK7mNkiHUBwkZF5YqJZoKzHs04qDJRgKCiSPRTThArhbIWa3QxfwmIAtK0ABaUxBjNODFkackP9MeyhScni5QHZ4sVXFpf9SOnAArsFMBhENIwq/aYDQbsZXN0zAxOOJ//KD2QIIQEV7I7PONDiIId4TxI4H83f2+uWMBlUU/JWVcwKBylApErgSPnfuEC+qv2P237F2PQNZ/T3IADhkovgbe68GYbwqqPLLYtrI5gZ+yzkoTwU0tQ8eKGYeqjkyoBoy2xFIQuQWQ5oZHM1asshTmRGBNU6rRrEXOBL5XnJZ+H+JLDdZxzaAdBUcXK0fKAlwDBAhTv/SyscEUWcmmsh0ikmyc3L5FYg3USnYbkNiJyFicSZCQJwtDnDkvhX8tH+DFJtF0mZOO4OOccPz24n/TcS3ftZ3x10CQ/DSj8jOaA0RZ6Y53hsA7Cs+5E6NlN83NeWC1JYLwLwQA+cvD0GVhs/IJL+P9xc3gcNseTNFQxNWTasbc34u71dT5+7yNW79ygs7/vey2Aaq1JFLQRtkhz7KaYtXVG9x+wc/Uyt1//cz5+40PGwwRtHXrtBt33f0x6dJ7WmVOImiKqRfSv3GWjeYMz4x5CNCZXlY/hg+/DV/4A4uI3eHqG9lMt9j9YJcASxwHZnUe8/kff43f+F3+bqN30KbhBRu/mPfjm8wSdgkkrgJFm78e36K7e4uEbu+zbHBMHJC5Hp0NsGBDUqoQBxHGEC5Uvfz4ek1nYGyQEc4tEShCEMce+9kWOn5rFSsHFCLbvjbjy46vc/rN/g+jsU7Ej5uyAXFkqDBgGll7aZ5wNkcDOrU9ofO9PCStzZO1z1I69hP31L+JePoYIg4NBEeGf51IHo2xV/DPVwzv4ZSudUfDOZ+nA/qwxJvAjPMRDgx38E3V7anwcAf4hEyd7FvhK8f6fA/+eiZDsmImAY3kdJeBQ/r9MbYCJHkIJWU4DCgVU95gII0wYB9OMhGk/sfQPp1Mw7NS+0++nwYVpnlTpzDN1zOlrn2b1lCkJYuq1VRxvhAdp2kzSHqbvER73ZUt+V9kfZZpIqdlSkCoJhXfKk9QzAIJCoDYZgR54J1qY0taa0kNwYPuFkGLubQ2K7cLiYiwF+VTAYgSzMexo6NZA5l4c0Vl8QHwKwRFT4MKBKOI0/QIPVAg92QdXEDuL99J4LXBbh6DlxRuzxGcGz9c9ILvT88CELmyeEvxgipQprL+GMrWjXDvdkwOtGJhGgMp+8Tz8maDCT1aHVANDFV+eTCNxIkBKicokMg5QIsBlBpGFvsyYdQRS0JLQHo1hnKJthAwU0uWYLCNxmlDkBE5iMsfQZASbQ47QxYwkY1UhDEZgDTKQRNIRAXkeMDYxhPu0QkNEysiEWBGjIkutoqjKBGccxg1JA4moOuR8i+pci3bFEQtBVVXJjWOchyilvEpwHCKrIUvGkYwz+kiczUl0xmZnSJbPMB9qDostVLfP1lrGVgqpS7HdIeOhJhYC3dnBzi8xd+wsp06e5tTzL7B3b5XV9VV28wSDw2pLbnzQUGMwUZWoWkM5AdZgA4FNhuxvr3Hjg7cY7235yB8WKSRSKeTOJtvvfI88+xJHX/pNvnL0JNfeeJPba4/IjUZIiQoUYVSnUm9TrVbJxkNfnlJKwqiGy0Z89O47hLOLvPSNb3BsZoYrb37AD/7qDR7tbaOth7WccqzML/LU6bOk44wPbn9Kmo0wuWZxdp5mo05vOGb50AJLUcBHr/+IvW6H1uIy9658xHh/m72tVfKRL5NYWzzCytISnd1tbly7xvzR4zz/hW+yeOIMj+4+4JPX36Tb6/qUGOfzMwedPmEQEAVRsSgKrIzQJiHN9xjtPWT/vmY86rF382P27q0TxRnLY0dPO1ouRXY+gQdHkPWAaG6JCy+/xKkfv083reJExOZIcnjlBCdfuEDjj7/L5vXL7GSW555r8sd/8scc+k9/l0olYpx5jVohfV68FAKBoNfZx+bao34SgkqFXKdonZKlI+5evc9GVEPZkKCIyBprMNpDpk5JmoePIdAE2YgsGSGrFcI8QxuDIcBGVWxYQYsIVamz9PyL/Eff/gZxkpLYlEatydyhU4y2VxlubdLZX6WXDjFYv4g4QSFV+liuqLWWPCn1CBzNap2vfuXrhDbnk2tX6Q8HhHEVt7vNze9+B3f7Jrfu79MZ5+hhj8GdNbwov2Xl9HEuXDjOSbPL3vojvhuucNM2cEHIaGeXp9RbHF+4zN38KLeHd+lyitQdx7kKSd7EOYm1woMFxhUCe0WKwIGjJ0FkBQTrlzMpJVZJRBDiotA74UIiqgJRm8eGAc7sIhnhRnOQB5B5IMAJ651orJ98jUUocZCW5EUGHc45rC2qMwjv2PrJX2Lxzq1yqnAYHIgKrlwJpCkshCKxTeAdbcAVqjyumLLLV6FCRM1hoxThAlwWIk2RtDIWuIHBklJguYiRZ75YYuS+w7k1dP0hcngGkciDewAPJpUrjL9NQ6QClBRkaY51Pv0jCCWhUySpISsYQ3EUECDQzpH0R7gwwBhLZgrmgJukIQhriwyDEqoHJwqGggEhCsdeCJx0OOFQgeBwZYvfaf8VpxrbrCVHeH3/Ra70j5N5E9JHlAVeg8H6NBmBB38cIIVFOp+ihvMMDHewspcruD9f8aYAF4r+KT/7VfulbXdyuOrgiChKAVrY24Qf3YF3Alh/1lPUS0PnloTbDvqBNzprXXBrXvxQKKi0YSWD0ZZjf6gZ2ApjV2EkLVFVcEQLxqZOthxx4jgca3gHoopgkQaH8YrrPQNvJbAYWOjnjCsRKlbEmSAOFHlcZUF4Ua6hgYHyFVVL4binEByizqd5nXuACUFUPNnJjKEzgn0NM3WfVysB3YAjEZwVjlnr2Oo7dqxEyRg6GdbmtEPNcjMgDENUrKhI4Q1L/r912n/xXs55RyHT83QeneS6U1RaFcK2B3RaTTh5DKIQ9jdA1mG2BuGCd+CGYzhcneRG/4duE61WR5rAeJxjQsVMUyFw7A49hbhdh14/YXV3wO6DXe5ev8Wj2174ORl2yUdDZlrzHDl0jCNzhzm0uMhsrNBrN0lXr/Do+tts712m09lm58bH7D1YJ45SDitH3zlapDSzW8y5DepHX0WeOMWl03NUW/8dquOK6PyUqxU4ePAhbvNlxLELfl6bXeb4P/ltXr7z/+Kd/gCdVKi1KvR/8ib9b36VxaNNFuOM7p7j8LDvQajzcuJpNGBw9/v84DvfZzDeR2DQoS/D7JxBttu0zl1ENqrUpEVri81zKFJBc7GD2N1mL1KYTKJOX+SZp+c4IQRm5Ni5v4/rDKhVGphwl3Rnneurt7iaj6jGgjhwRM4QiJzAGdYScCm+HHX8ExqNP2H3/ac59RvfZum3f4fg1AlAoIVfhhd5HOIqHWPDz28NvK7CPh4cKGG3srdHeBCggX/W6/jnbYiPjJegw2G8I71THKNWvP428Fqx3z28nsMP8VUsujzOUCgj8CWQMH3tZurz0oFXTKLd0453+X05WkowYDq1gqnvynOVbRq0YOoay+Sb8rzTAEN5jFLnwBX3Xx6rPGd5/RUmgEIN37+9YvsnGRCl4+/wRNIAGBcnFLYoDyl8ZmUy9vvHoQcGVAbJAKptsKoAFMagSkff+XXD5f5VFkwDVyI8hckwSdEsrimGwzH8zgycmvGVan6wBVc7HlQwKbiEiX4VlDJSSOtNV+m8WXgg7Cg8w+6g5HfZoXlRbSaEbOTBVw3U2yBPwmgfYgWhhm4O2aDoM+uBE0Vh1kyZOqL4McpCZOWPKKYoLEXMzIs7FuDHAcPh57TPBBVGc8uMkBApBNaX2SBEOF8uz6kAqhVcxRv2QqhC0TshtDmVbIiqpLigQRwrmiIhzEeMjESLAIkgT8f08hAX19my84wTyMMGgTK4LPc50gqkk/7uc0cuDJEtH7UI5UCgfEerwMPJAl/akSphWqM+CFnILY1A0gpCcA0GShLKEOsUfQsqqrNYUYjKmDURYiqWON8j2x+zkzpOuz5R3iUfGDbTKlbERIFFzS4Stw2VZpMaY4aPbtDd3mTm5NMcOv8Cp88+xaV8zDAZk401nbU97t55yMPBDt3uHoPtDTKTYYd9Rt19sizBGZ/II/QEoxRO4KzFaENmHCZfI3/9z+mvr3H0m7/JK//Zec6/+UPe//Qufe2QoSIMQpyQZNZSbc8yv7DMeDRiPBpjZcDysRN8/tUvcu7UEd79q+/ykx/+iMFwiFCe3dGcneGF55/l/ImjXL98g8vXrzEYd7G55fDcIs1Knc6gx5kzp3nhqbO8/6Of8PD2TUQc0UlGJKMhw8E+aTZCG4NSUK82sMKxvr7NxVdf49ipczy6/4i3vvNd9rc3SUYDEIJqrYmQimQ88Oh/pUYURtiixKgBUquJ0hH9NKdtWlRbMXOnTuK0JjMbLLic2RyqkaLeEoRqn3B4n6BWY+XwOb7w8gXuXO5R0Zbv/dGfc+a1lzl17AInjsyydec6b39wjX/0yss0/vh11rZ2mWuHrG2PUC5ASEm9UvcUL6MZ9TqEQYh1BpdrrPZ8IqszTJZijKbf3UUSEBk/4YkCHnTWkA6G7A1GRM0Im49xcYyq1mktzKOx6MyigwgZN5CNNovnn+Hv/cd/m5aU3H64xebaPlsP7rF9+wqj3VX63TV6+RjtoOLd3wLR9YakKaypSHijIreOjBwHHD28Qmtxnh9+968ZDofUalVSC1macO/BI/rDlHEGMmqQjfqMDCD9eBvu7iJmnuZYs8XfHVwhvfMe3wlOMzi0xB4Z/aElVAk9OWR3tENKGyOXEDLEKskBBd4KXCFs6AUSc0+dt2FxN3gnUYmD8or+dbJMOikhChCiXTxDErTBWQki9ZUIAj/7eiVev2oIY70YosKnCBTghbDe4bfKFakLrtAbKKLsxuFUsYJo4SP0TvjSmaV4oVCIMtehiGP6FAgf53RTE7qwEpsGOF3B60eUpS1dMed6LQzhJjO9KOZFcoHQxyFbAV0FKxEUGhFlcl1ZPtKClI5KKBDWi7emmdeLkMXUa3ReAGGOXFhkrFChJMsFifZggpOyKFNZ/gTOl6sVFPda3LGx/rcBwBSsD4s0jjDQnKmt8e2Vt7lYWyNwGa3wFodaQ850LvLB1lH2kyqpjtDGhwKqYowTYFxIPRqzUt/hULxHYHtc657izug0xnkI56D/KMAMSsNn2rsqLYhftV/m9o8algaSa8Ceg7sW7mv4pA17c2Bj79Du4PUCu1XYqXrjFSCeBZVCKL1zvhRA7gTjFUVHK3YcdAR0hK9EtW5jEgO6IrgVTRTlKwgW8fm7W3is8g/rsEFAQwXMBdBE+Hxo6R2Mp/B23FBNcovHeGdlAziP4N3KpGxmrCAJIaiCaMNQwkh4XdfNDPaVp35/GUHuFLeMByysaFApRMnqIcxai1xzWODwMTgbwRnxC4xBHne+EeVc+Yua32k8hquNCqdfucgXDhkqHcUoFNjQgwqtNpDDyRVYbnp/2RlP/qrGRSR2Ct/7Racup59pxYHpiGv5jzbQ7zs2Nobcvr3Og3t36Y8TVl54ha9/5RCjHvRGhlDv8Tf/9gMuf3SNzfVV0u4+Mtc0ai0a9QYz9TlWzjzLpade5OSx08RCoccdth5e586tq4zvvMdSO2e5tkLcjJk/dYLAaHpmi5lY4EzAwuI8L/zubzDz9/42zJ9G5CBbi6ysNOg8WscmGjXuQGWm8BgS3P418r96g/AfnkRUKiAk6oXPc+lLf8HmXz5gPRkzrsMMOfsf32Tx0iuc+spFxF/e4Mi504h5iQjxnt3IIWYDjvze08i/+GN2th7hdI4M/NyujUCLbTpbe9SXZwnjCkFrlmh2htb8IUQQM+glJCIgjhsE9RoMMmatj+paCblV9LZ3GG4+wuyvk4w69JRAZ45skKDQNKSmrgw5MMiML89nJGoMw3RER2u21+7zzMMHnP6n/4xcVEiXl1mqSC4GgurU2Nhlwhz4ea2Or17yLvAJ/pm+iE9/2MJXlcnw4GTMhGLfKrrtBJ6lcBwPTqT45/hTJuUtT+GBiXX8c1ZjwkoqLfyS+l86/5bJM1mCCeWYLgUXS3aDYxK9n34G2sW5SsHG6e+eBCKe1FuAx9kQMAEnyn3L6ymPEeDnQ4efY3XRTyVQU7DzqTABHUpgJi366EkGBUzAFukKRkJBeUi1j9pTgEq66FCrfSUFFUEYgE0gHXpQQTr8mC8EFsoCXFIW55P++NL57YX157ICqHrwOR7DiTb89iI8VfcmaDuA5ePwQQXe34B9A6nx1yFFAbAIH0xuhnC0CYcCUBqu7sKdYdGPgokOroQohlrVz91KgwshzyHZ9xUgpIFWBHoEowEMOr7jyzQ/gQcxLExSbMUUYFQACqbM7BX+M6MnjAqK/nChT7X4rPaZ64iYncFZ5WnFQhdGfghC4Zz0Al9hgIgihOh7QTgrQVm0s4ziOi5u4+IGYcUxTPfQiQcUEAahJTaMvBMQRGyrI4DBmqBQec/BapwxSOdzioUIsUqRWz8yqtUGlUpEICDNUlLCg9HhCk6HQDAQkl1A2IjIVQmqEo1DqYAgikktaG1YRrNYVSRZRk9JlqqGeq/D7qMNNvcVtyNFRSwQz8zSqFeoRIJICEwyRqsAFQrSNGP3yrtsr/0Zm/fvcvjZVzl+9jyLzRib99EbN+l8cJVHa3fo6A4mUNggQCHIswRrMo8MOSYiZAVMJwReVC5NIE0JdIa9e4X7r1do/cbv8fx//E858+AKtz+5zcd37rK5vY4SksbMLEYqdrodJILm8mGOnLrAM88+g81G/Okf/hHr9+9j8xwhJUIJDp86ybd/4xs0qxVe/+4PuPLxFfqDDgjBscMnmY2rbO1tc/a5Z/jKl19i4/I1rn56hWGvgwr9tJBlGdqkGJODAFWp056do9ma5ei5i2zff8jb3/k+u1sbjMZ9cq0Jw4gwjHC5RmCphVXiSo0wjnFYnPUVLGShIp/rhMFwhBNHaM3O0Z6bY25hjvbyLbZv38Mkmna7yezKLLIucUGG0BtUogVe+vbvcPKpDrpS5f3v/hX7gx7xr7/KMy8/w63bP2Tjjb8h+fo/48SFBT784DLnLx7F3r6P0BpUQKR8ZNgYQzYeolVAnqY4p5EYTD4mG48YD3o468sOKmtxWHSSEckAFATCl93Tgz6ZC7GBJc/GhM5Rn19m+cgxBr0ew34PU28yf+EZ/uEf/B5HqjGffnKDT3/8Ljdf/x57t69AkqCERmpD3UkiCco6RviocFjkDBcpVmTOTnLUBL50WVzhzR//mHvra7SbLUbjMam2BGGF3X6P1EEQVlG5gThHpwMUITO1Nv3LH3F9ucXnf+cLLK8c4rUr1xlc3uKyfJ7u7Bx3kiXa4hCiWsXRxGUzKFv1LAAyv3Ap7XUSVACy6iFfnUGmCm0F42dyKSZJaaL0jouoONZXSBCiKDFoECbwmwQF9T3QXkzQTiG7WG/VCuHLNVKAFwgcskhUtEiJT6eyrqDPGV/fp6D4izxHmKK0pBMF00L4tArh5X39d36OKisa+N9BeODWeOhcFtF8a4BcIFF+YZAUQIPf0Vm/rxMKpwUilwgR+h/bFqbIAWJdrl7Of+wcOtOEgSSMBULGjEdjnPCik1FFMkZgjcUqn//mnPDgsjvoqINrKcMLB8aMw6epuNIhEQWC7+c45STVsM/nZ+/wrdPXOdPaIek5hv0RDx5uUm3t8u0zhi8dvks/DRnmNYY6wpmURtAlkBUSF9AKEtrhDm60izNj5sUD1sdzDEwbKzywMml+HBxcX7nYFkDRr4gKv9ztf640N13I6ym8nsM9BZ0VQXbY57gaYLNYN4/jXxdcwWrAp3BmNb9dma2+KkBUBA0xMXBnmORkl8axLvY5ig8mRfjI4xV8VP0sMIdgNvTJBhJ4EPlt4mLbsrxXg0npyg7wEfBAeBG5Nfw2TXw0dUbAqxJ+C+80bALfr04E6N4F6kpQmfPfp0wM+yoQohi1fURrL/A07hY+//xJX316+BugZ73hKhXMVovaEVOcaPHYPmVlGc1CRfAsirgqOXZB8qyGTe1VI0ZjWIlgrgF1BcO8KH9WgYqCBQHbFq72YF7BsRrMqccBg5/XHB6kqZfX5hwDA52hYWN9zL3bu9y594Cd7U26vS3yfEi1PU99PObuukN1e9x4+y3e/9532dxaY5T7qjut2VkWjh9iZek4Z46e4fjhZZYWlpAE7Ox0uPHwHv3eGirtMk5HaJOQpQm1IGR5cYX46FHU2XP0ttboPXhEr9Pn1PmnmL1wHFY/hWuXIZcIU0e5mOjQLObRNvLyX8C3fh9Rm/c3t7HP3ve+w8KrXye4dNL/GJU5Wl/9Ek+9PyRINBvGMtwfsXvlU/T4JRrPvMj8n98kPHfIVxQyxdrx5h78xhzxM0/x3Olj9Hd26Q9zD6SHvqz3WGjyUY+sI7DtFmMgklCZWWZh/hhZukF/ewOTB8y/9AJ/62unmZE+gDGOYCwMm1ffwaUJ7XabuGKJwxA12qemE6JmnaW5KvS32dveJRMZNnAYKcnjgKBWx4UhqR6Rrd/j2v/hf0dn5Kh/9e+zeP5lxpfmsYfkAfsmxQOKZXWAn9VE8RydA/4GX9khxLMeypSHB/jnLMaXjrxdjK0m8Bt44OAnwHV8CpXFAxnH8PPEoPj7Kr4M5VWmSh9OPV+ldkKpk1BqL7ip9+XSOv3eMpFaLdkEAZ49cR74QXEf0ykJ9onj/DyAYZo1ULaSHVHuW7IJYvxcBn6uLOee8lxRsc0AD3aUDmjCpFTr9LWJJ/5fvpf4FKMggLErTLLiZsaRp+o7BTICkxXZs9ZH8k1Rt9QWHSndVFqHOCAqHqRRlB3igKgOlRq8ZOBbh+BcBGkK/R48vAfVGnz7BHyxDf0UhhkMC4SoEXhGxTiHVuCBBTH0zvtcCFsbMMiKyhBFugUpNEJo1r1pmeZQqULcAJPAzh4wApGA3oNBl0l1iqkfzBQTc1m5vARlbQGYlH9lGUnwtmWpJeHwnW4dhBmf2T4TVLD7u0gnEdZiXYYzGqmBeA5qkqrpIbKACMuRZI/9cUgMhFYTDnfp2wgcqKjBQrtCK+/RyUMQmrw/Yj9ahrkGC+M1hps9utUGTTtgZxCiK1VqVYvUltQ1cNUKTZd4Wklcw1SbpK0FZuKAVi0kCnJSHTOwApdaX/c8EL7GvRFoEaFlCCogDxRSCZTzEckmlpryCuHSWHRvH7WzTt2l1Nw++uEmgV6geeoMUbONdBKlBJV6VAhMWgIRY4c99rZ3GHc6pFGNUW+f3q336G8/ZO/B5zh94SkOz1Zpn57jc3vzkGxxdb3DTjIiF5BLPOUYh1IKJSQiUGgbICiFxeyBeJ+xljzLoLuP+/QDruztsvfCFzj/6qtc+q2LnL97jasfX+X6w4esbm1ijKbRnmVxdoljx8+wfHSFKx+/z8Ob1zCDEQpBEFcIopijZ07x5a99BaU13/l3f87agzXy8ZjAOs5fuMRKc47rN29w9OxJvvLlL6C7e7z3/of0RwOczcmSHHAY52EtZy1xY4ZLL77GF7/1bZS2fPid7/Hwxi1Goz7GejChVqshlUKbHOcsURhSrdb85Kk1ca0GOHSekxVOLkFMPu6SDUcEgaLebGDaM9Rn51hcXKS3uUEgFfWFBWSlCpUKIpLISLB0/BVmnmnTeXCH/e49+jeW+MrvfINLv/X7fPLmFW7dvsHGQHDxy0/z3v/lu9iXLjFXrdEZpV5I1PrfRTovLBeGXr46HaXk2peT1EmCNBbnHKFUCCl59dgZsrzL3c19TJ5hnCWSEUI5orBKpd1gbFJyFWAyQz7Oac0toBpzzB4/xe/99m+yUJG8+50fcflP/z2rN29AmtFqzKKaDmFSTE/6PEibYbDMCUGkAiyOvjFerlFA4AR1vESfQCKDkP7uHlvdDtpZ9ns9jHUEYYy2jtxauuMRFSepOMikJAgiXJHYpSJF/5Mb7L32LEdmZ5lrNjh75wpZmvLh019kWJnnWu8co7FlXDuEFUfBtny038lJNNs5BFWcKTSNpThQlnTOIIRFKOUda1kizgXLQXon3okcoRxCOKTwT5GTqih1KEH7vH5fg9dDtE4UyXeBQUbFcuN8CUkpCn6cKfP/C2E/q3Am9SUtnfa/t85wWnsmgQhwomBYCDmJmjlBWUy4VNYVpZgrXhNAaor0CFck64Et3gtXgCrKAx4y4GBV8Ok5Pp3D8yHkQYTO4fw8gihAEc/iGGcaREAUBqjQUalWyPOUQEkCJahVI4w2BEIgrECn7gDUEOUKfAAq+M8PKi044cUuf6rCgiAUgsO1Xb44e4VXj3zKQj1l1Osw6O6xsbnN5SurtJs9Vg6vsLQYMZ+PyJNNdJ755y6qgvJGTpaO2bh7j3zYZenQHHPVLhWRMJBtz0x4DCgQB5ciACf96iuknMD8v2q/tK1ORDUxrF8e8WGvRndRYk/D0QYsASMLPQepgqaDRMC8huoARN/SQ5A7gVOwUIO2gO0K1CtQcYUhXgAEqhg3LeC+9aDF4QKsCJiIkAV4EKJOQcNlIm62hz+mxDv4ZdSvXuxfRutK0THHJMe4NKrbxTU0i/fn8CXzNovt2kwcAclECK50qjL8lKPjiTHd+ow+Toq/oYCxhE5TMMx8hQaFZ4AcZlLK06usOGIH2IxsaBjFETqEvivAmABOBh6QMZWJar0A2qGPJJYO1T6+fN9OFfqF6Fi96L/yUS5fS8eoVJzvMKGyawd3di1X7nV4dG+DzbVt+oMeaZ7ikjHdYZ84jjl87CTHl+psfvgel//yr3l46w4jqxH1OZbnFllYOsrcyjHaS8ucWDzM6fkZYlIe3Fvlwdoq43yIaM5y+Cuv8txik+jRi9z/k/+O3v13qNUazJ05S3DiBGLxBK3xDtnf/CnbH72HDDPy+3cJB32YXYHZJbAVKsHnic/Xcd1H7H7vh8ydvIR4/otQXYZqlc6169TvPaIZ53DkLNQU4flniVt/g7GGxcoc27tbbF6/Qv/RLrNnzrD8xc8hF1q43pjxv/2Eyn/6eczND8gXnqP2yiKv/oN/wIWnv8au3WX9ylU6e/sMtGYzHdLJU4JGm+rsAkkgIaiBjhAu4tiZc1TmjlJZnOfXfutzrMzH9Dcc99/aJjlZY+bFZb74T/4ZFWB89QZ7tz/E7T5A2i56f4Ol+ToXfvNrUA/5+F/8tyR37xBFXqtr8dQxZo8cwww0lpDZQ4dZvXyVpLvH+N/9Vxw6/j7t1/4u/a9fYOaYRAjBovBj59PiGZl2qqebwAMA3yi2PVRs2yiep9t4oG9YjKlBMTafLvb7MR4oAA8CXsOP8yoTh/014L8ojrHKhKlQ/kkmz2iZplA6/dPPf9nKgHG5TckoKJ99gQdAbvHTrAL7xD5u6tjT5yi3L5/F8v0Ujnjw7Dr887+Pn/9KAMEWn4Gfs0rG7DYTYLD0a5m6lvI6D66rMAEPRDKF76cYL1Wl8XN1LfbshaDoyHwMhRuCLm9Wew0FVwQRRJnyME39L/5fvobASgpfqsGrix5IGvRhMICtdfj4snf+V5bg0AIs5P7ceSEEGVa8o64spAls3POpbItHYGEO4n3oZhBaDlItFL7Kgy7YdanxwMbcMagJSO7D/rsgdsGNi2s1pS38060EDaaZXqUYpFOT+3a66JPiWsD3obAT0Orntc8EFdxg6BkJWLAGoROvlk7ITC3gmN2HUY4cCoLUUW8ojpoUE1lmRJ9ru4ouEYE0PNruEoVVorkZDrVyTG9IPxsyN0yZTTVaB+g9wcbMWaL2mCjJMLpB3J5n9vBh2jNgh1vc60OnPo+drUFLIZ2mO7boPCB1CpxBCocLBaARxqtViEpIGFlimVDPU+LUEAmBDGJmbEJT5KT9Af2NdZL7NzGdDk6P2cpSRjLGrixSlSGhiojjmFazTqvZJDQJeXefvf0dth7dpbu9jVKCUCiCept0f5vdjbsko12yzir6zAWWDh3i0GvPM3N0ngtX73Hn5kNudzps5QmZNVi0r+AQSIQFFSms1hiTI53yz4Qpng7rMHlC3t+lPx6QbD9i7fKP+fCplzj2zNOc/rXf4lR3ne1bt+n2NK5aZW52js21h3z3z/+IYW9AiKQaRr4kZLXCkYsXuPjs09x/eJ9bH33CcK9HrnOiKOK5l19kvjrDvRu3OHzuNF/59a8jxgk3P7rO5nBIY3aWcByRJhmZzhBOkOmcY6ef4rVv/y7HTpzh7pWr3Hr3A8a9PrnOqYQxQVinUW1icaT5mFApX7nCWdJkSG5ywiDyDIA48BBboIiaM7h8Fpv2GY5GICVhrU4tjDCNJnGjRW1hCZekqFqDqNYmiCKIK55Rg0U12ijTI89Sdu9cZ69vWT7zDJ/78mvs/uu3GKzvcvz8ayw3/j3rN9dYObbA4PoqRnuNAm1ycp0ihUBWYsIgIEcQCIl1Dmks0nmGiROKugw48vwzfO0LJ/izf/EnXHu0i7aWTGsSo30ZGRHSbLeImy2MdXTWHiGadWZPP82vffPrLFYiPvrLN/jkz/6Uzv07qDxHKYXDoJMh6IyRHjIyY5zz6v11Z0mNIwFS55BSEFhvAEY4IgROCpwQjNOEsc7IrCmMMkma514DBHDWYZ0ky72IZKO9SBwoyBMi14adbbYfrHP8tUssHF6icvkqS9cuc3p3mztPf4XVxiI6Bq0WIIhRQnvXU2qsE2C9eKJzOcJlhZhgAaqB/7+k4LJBGXEWxbUhBUQSIRwODcqDOiJwHmRA4rTz/rfAC+M4r1tyILjo8GW4kJCbAkiQ3g82/loszlfwEBJMjCTyugCh9LO3KXUTJDjlI+WmuN5CYleWxyyWAR/Et15wUAlcDCIy/jq0QjiFM4FXAzc+/UPEIEKJjYr5LlWQikK3wBSATVHi0RarZ6kQ5JwXTMR5sTeLF4R1EBa5DNloRBQUejo4XG5Jckue+WMInJdJdGKSinFg6XtH3gNFhYK+K/mEjoYYc6l5j99YusJyeJ3d+/d51O/R7fYZdMfsdTWP9g1LekSSDGnkCet3b7OzvsNwMKQ1W+Ps+fOEgWTQ63Pn1iOuXVvn2CHF4ZVGoQekDkCPQs7xoK9dcbGuWGllUar1pzNNf9V+2doNYM8KOpsJ3U9D9EoMC6Ca8IrwBud9DUZCrH3e/tw+bA6gmQjuFwm9DQdrI9AzcLzh0xiaeBrzSfz7Ed6wy4DnhVeLP8+kUOS0Mf/zWvMX3E8Tb6z+f9IEBzUa/oM3gQc3Irwj7wQcE5BWJuXfpqOTXXyfzVA4EzZkX0eMQg/eRQVDQUVQk77s3oyYOBfTjpPBMxlWgY6EJPYO0A4ejIjx9PRbeCcvxT/Lx/CG7Q08WPJ5PO18I4c9I1k+1MLakP2+hVwTSOh191g6eozXvvwS89U2H7/xQ+6+9yEulzSOX6C9dIh4bpHFmcOEYYRwOVJGbG5us3HvHumoj3Y5YbVKa/44Z14+zTOna9SVgDPPMbs8y94P/i31xZjwhZcRK6cBBTs5waFj1Hd3IEt8dTLjvLh2rYEbZL4jqy30xk3u3t+l9sb71J75AgSL8Jt/wNy//D+Sr+7CQgV99zLqm88jlk6w8tJJ7v37T8mqklatwtaju9x+91NeeuqbBP/ob0EUkr93hTf/b/8V5y797zl2rEL3v/8J4fO/S/zKl1l+0bF8JODCRof8rcvc+pvv8ca1q4wGPURYIazP0Fpcor24jKLCYGubcS1i6cznePXXLrG8GJM+gvSeId/eY7C+yvFzzzP3jVOMbnW5fzWmPr/C/Guf5+gzp9n+03/L9pUfMrKWmd/6fY7cusVWp8ORE7Nc/F/+A8KLzyNqdR+aVrO4qM2Z2z/myIefsHf5Lvtrd2i9/2dEZgxfexZOhdQQnBWeRXAEzz74rBYVY+YB3nk6gk+FCIEvFGPxT5mABgrvMF8rxuoMHnRIi3HcnRrXKfBnwF/iAYrSOS+/LyP+00yEMpBcbiun9inTIMpnRvI4OOem9i+rH5Sg2zQYV7IgyuNOiyqW552SF0AUx8umtpnWasjwwEmr+C4r7r1cTWeK/UuwwvI4aCKeOF/ppJbblcBQyWqI8AfKcs+aURRmofbOu0n8TjIoWAjGfyeMNxOd40DEUJnCoVZe+6CsiNAS8Ewdfm0BVgLYvQurPegm0N+HvW1Y3YXFGRglUNewfh92HkG/D+1ZOHvRp9kNOnDnFly7DkdX4FBRoiQfQlOCqkJ/AHFcABLFzVtXgMEDyLdBxiAyUAVtLjf+PlQ5oKZ+5wObubh/pbz5dQCmFLGtg2oTcKAvUZjXZTzqF1LEPjv94XANkVW9IWvAlcU0taU3ktxUR1FVn0Ig5iVNMeL+KCW1CtGYYRwqtAgJYkkjdLSsQAQBoyAkP3yKzAY8FBXutAUsBvRVFVNtk8sONs9wssKo2mIUW3ayASMXMq6GOOUg2YZRn76WOFsHF3oHxBadFTqUyBBZhjE1fD60xtkMqy1KCyIREkYV7w+Md9EP75Dcv8ew3wFjsCaHapPK4WVac/Moo0EGtFt1X94wT3HZgN2tTbZ3Nxn0+5hsSNrvkuSaVqOKEJbO3i77+7uMRiPyQZfB/mlWjp6gefIkp1ZWOH7pLM9ff8Ct22s86Kfs2ZxcGYzQRalIizE5aZbgnEEZi5QBzhpPuw6822d1RtLZIutuM7x7g9U32ny0cpy5Zz7PhWc+z7NHD7EYGzZu3GGweo+T7Rk2LHT2dxjalHpthpljJ1k5c4HVR6t8+u67pIM+edJH6ZDzzzxPYCOuX71GbabF515+iUogWX+wwc3tTeoLi76CQRCQ610CC5X2PBe/8BWef/XLbN25xff/6A+xuebUmRPEKK5/8inGWg4tLaNUxMbOJibLsUW9eWsNcbVCs9Ig04ZGvUqvu09/MCCuVrBJwMzcMZZjhXU5aWqRKiSutUBAXKtTn1nEaO0p8CpEVVoElTrWaPLBDsKssHh6gXOn59j6eJNHV28hH9wlbb/IM6cfITfWGK88xYkXn+VHb73N+V/7DSp3thilQwIEeZ5jslHxmlKrN6mHIVEUERnHIEnJMGTOInNHvVahnymqz7zGb/9BhvhXf83dvQ6ZdYg0KUogSWrVFogQbTKsg2pjjpdf+xJnVxa5/c4V1j+5jhxrKnEN3IBkPCQbjxgm++Qu89oOOEKk103AC9gFzqLwqv9xUXXAZ897g8YKi860j447gZDKpxFIhbF+ubHOkeUpSZaCMSzWWzSDCkaP6Q72UOMu+U/e4sLnTrFybImFdouttYcsfvoh4WiVzsvL7LQWGFeeYiTnyNLIz+DKRxi8dkGR6GUKBXXjPB1LUmitBN7RPkgWAyeKvH3jHV8RKH9M6VMSpNBYazyUbRQqVzjjCtEAh7PF8lxA+CYH4TwzwVlbLIzCgwuF3ovNJFIX8rgH8LAAVZS9tAVvTODLRJZOtpAHiW/iACZ3RfqWK0QLLUJrnMu9ty80InT+njO8PoQWnvKmQEjLQeJeqnHaHSwQHnZ3BfJui/Pag/QqgRdgVDjSgmkUh4pIKTJjGac5SvoxYbTF2HL597d74BAUzvkkDWLKDJLGAws2IBQJR8NVPr9wky8dWWdB7fDRh9d55+P79EY5aW7Ija9WkgsQ2pCPBqzeu8n7b1/n4cYIreGV5+YJQ7A65f6d+7z14Tq9oeXUSkgQOHp5TO4iHIUGhijAlalFt7wJFxVmmy50Hn4Za9n9qh20fWCvJqk/P097B7bHIHuwfRj2BFQl9EJfWrITFiXe6rBZhWpFMA+sKDjlfMXEVPrc6VJYzTFhEZQlwCw+vcEn3/3/P5mlfMqno7yVn7PtUUq7008I7UBwfNY7Fblz0Dfs9nISIbH1gM2mZD+EBSGYE4/3ZYB3TPr46b2kOE8r8d/Bgxgp3oFbBK47+MR6h/A16dknCWAiuLQskC7k7Uzz1mifXneHIFZc/NrLfOm1pxht5XzwV68zMDGv/uf/gEZlmRu3t9GVKkuHZqioKrurG+heQj/vUYtimrMNTj1zlPZcm1wojhxSrDR9NQ6dWYY5NC8c59Cx/xlu7aafg9c/ReQ5jMeI5gzNc8+CzjG5QwchIpfI3f1inq7B8gLhyS9z4c51ws0HsL8LS0uIl/4ei//Zm+j9dRgdw934GDt3GPX5Zep/8Ls8/ePLPHCWipbI0T5bf/0B2d/9GpVWBYwlfet9VnceMvqv/5hj/+vfZ/B/+h8wV19j+ewc3NyD4/OolVl0EJBrx9LCIVyjQVprUJ2Zpz6/TFBt0W4sY+Q28fwcz716hqXFmN7dhMFDweJcyGhulmw7ZTDImK9LPvq3f8q9G1epxILWpSN0d1ZZv3+X9UdrDP/8bzjZ6bF75Rq1OGJmYYHwqZcR888CA6hWgBYCibj0CrWzx6l+bcjMn7zO+nu36d+sUzt8BJaWEQ2vZ3AXDxTM89k+kcBHwSnG014xpj8PvIp3np8D/hvg/eK4b+EBxiU8wNVhwjoonewqXt/hbXxK05jHgQQx9T7ip1MRyvflq2DiyMPE4X7MiWTCRigBgPJZnu6DQgfwgOFTnr/UbSgdfjf1fvrcgonmwzTjwDBJu2oU/TkNRDC17fQ9lmBCeY0lQFMCKj6Fy2NLwnnGQqR8ytQoLe7Z+mxPp4vofD45QckIBQ5Ila4IUsnixOX1RQKORfDSHHxpGRYkfHQZ3rsMewm4CiRDyBMvErls/P8frcKH78OD+17/4JXPeZFFm8K9O/DWx9DrwclF39+DsT9nqwky9OwEJfw2JvNCwrMOOgbypgcUXAi6CS7y9yUDDsQevb4VE9RIPg4OWOfv1RV9QAHsGuEZeNOFr5zy/SOLH/gXhVo+E1SouA5jmsiFNi4IPP3BeAFF8pAsqOBC5RNblKHnMkTNgJNYKZDOIIShSQImJbE5oRA44WnU0mhEOiAyGp1CZCDYG5FlmVdRDyNmqpJgPGRvpNGBpJFn5GmAkw4lcox2ZC721GIVQbVG3BS02wlz1S5mYNnMjpM0lqgISSXroUYpaDCugjUw2lvDdLaJ9RiVepFAmm3mW3PUjhxlbvGoF/7DEFSqxKFAakGQDdm/9Qk3rt9GV+rUGi2iZMB41Ce3YOsVhLGkeUKeelxTOosZDxnu77J05Bjzy4dpnz1H++RxDq1usf7pA24+6rCDIhE5e50txvkYqUKsA60zpHAoqTB5jtba5yMr5UvL6ZzEGMywB50txturdO5c4f4Pl3jn3LO8+pt/m1eeusSXzxxjMExxwwGjrTV2NzsktRmqK4vsra2y9uABEkhHXaSMOfP080hjuHX1KnElptKss7q2yu72Gp9++inDNPMTQhSS9w1Ro82Fz32F51/7MjbVvP2Xf8Xeg9scOX2eM+fO0ltf5/qHV6hWY86cPw2jEZ9c/oTBeIyxnkFAHDC3fIhKpUaW5awsL7H+6D6dzj5BrYHUjkPHV/jN3/4mh9w6197+C0bjMcZKZFRBRTGBdYQ1jbEO4wTGWO+waks+MmSiQb1SJaod5wvfeJ5PPvkz9m58ytOvrLDxYJ9n//7fQVFBdAYsnH6VmR98yLi3x0IrYnW1S8U5MmOwecp40EeM+pCnVIOIzHoBLycUYRhRkSFpnpCZjK31HdbSgAvf/Dq/1u3wx//6dXayjGajRaPWJGi10NYy6g+xKmD+4gs8/+pLvPDUOe5/+Cl333yH3oN76PEAZzJMnnlRJQGVoEJkPV3fWE3ofHqGkIpQCqwx5DgkvhKEkoLEGjQOhK8YIuMKDRkT6xykIopiDDBIE5QQWCGoBBFxFKOsQ1pNNQpBGMZJH2E1w3ff4u5rz/LcuSUOr8xy73aN2O7SvnWXltygJo+RtS27s4dY7T1DZkDGzvugViDyAJdrXG4nK6qdLAB+xfapBtYZBBanLFIVS6ev9ekdduEQxhW5lg6n/XJmI+VZEVnhRBbRdqQsqx4WWjJl2cJyhhYH0X/hAoRVRfTfb+MRYDddWdEbiNpNWQIFCwKLE64oN+QhdiG9k++ZE/aAgiecggycSSH311amGkghcaIC1mG1OWAfHFQ0mApPiAPmQLnS+q+U8ikLubGYIi0kjkLCWOGUJk29BoUTwYQL6cobxN/HRNGtqMusvJZCUbYyJmUl2uNz7au8uPyQc4s51UrOvZsbfHJrlft7mX/+C2jc4UvsVZWlt73OzQddrt1J6WjBfBVarRCjB2w82OD9K5s87DpmIkm95lN6dvN5chsX1+bv2xsOfvU9wA0CoKZAxwiTHQBVv2q/vG0Pr/r93DFJ72/D21uwXYWRhvXQR9Vj5SNnGT7SSB2+iM9tfhnvpJapClt4h/kYkxzl6fbznOlfNd+edNiC4vmJnANjcDtb1PoGE4UIHWISCJshYaOCkMqHCIum8FoUM3hGSOmARUymnleKuaYEkxPj+P4enO3Di0cFy8o/1nV8jfqRc9zY0/zF6x9zc/02x86f5gtffp56vcWnqxb2cl741pc5erLO9kDy4Qc9WsePcO5CHVLH9csbqDwnWlymdbLJ54/GHGlL6qEk1/6a4rBYHlLL1R+v0heKV15dQcYB3UdX0L0Oc4dXEK1ZUCFiYQVVm4E8Q+YaKxQyakBrDtGYgcYCzMyBWqT1+78F/+aPoLcKS0sQzSH+V/9bwh99jNvdQzUaiB+/j/vcbyKO/r/Z+9MYybIsvxP73ftWe7ab7+7hS3hExpIRGZFr7XuzqrKq2U2yG01SHJJDiSNRwEAD6IMEDCQI0ECC9ElfBA2kkYakIBKaYZONaTa7urqru/Y19y328NjcPXw3t93eeq8+3PfcLZPV1SQoqGuEushIczN7m9333nnn/M///M9FFv7hr1P6f7/LqB1z1tfYBw+xN0O4XIEk4uDhLRKt2XrrBl3n79J6RrL7Rz9h9n/564gREGkoWbivXGblvft01X3SwCett3Cm5hgkCf2jY7zSLGuf/ByXrzZp1Cw693vc/dYNZpdXcT6xyFwwRfyBQD6OuH3/fTZ+8j1Gxwf04zF/+toPIBmSjvtYKmJve4c7b7yFkBG+Z0MWMf27/wL/+bsoJKLcxFo8h2gsQdIDu4pYXKN0YZvorVvs3HmD0rkL1MQMAgsf+BImqC3ciGIUwWsBDk5jrpdRfv21ORV7rGBsQhXDXrqNYc0cA+sYNtN8fs12MWVRs5iOD2AYTV6+vQM+HFAXgEIBVE4G7kWwryfey4m/i4B78vNie8WTuAj0JoGJyf0W6xXU9mKbxd/Fq/7Ia8E0KNyxQnMGDHBiYYCFGqf2VGBAvsmkd3GcHwVpnYnfPsnaSDFASJZn2V3Acc0Oo3E+d9aJa3TS4eFkCBOUFzuTaa4vIExS2s2Mzsv1KQMonK8aZtXGDnywAY8OTaJDR/nvkHnHDwG9A7i7DTc3oD+GVglqTUhT2H8Cb9+AzS7ULaj5hr3QxeSBdAJ134jTRpFhH3T6UC8ZUeHWOqimeaYNMEyGZBPsIxCRYeSRswtEAS5YnLaynAAdlMgBmPwk5G6y+dzN189LKYTkBHmaFMz9eeMXggrRsIWwSojEBmEDhv6KnRoRDNtGOA7aUqY2WBuVdtIRMoxxsoiGY7Fmd3GOOwzjnPoKSK2oRhFRLyUdjehnghICHY0YJ5pUKWRQIvMUKo5BGaw8BrLUCLfYCHSq8oyhAjtDxykyASuKEO4AmdpYdkS9PuaM7+CrlH44JD7sknT7pOMBaZZBuUZpZol6axYPG3tmnoXpWWrNGiXLJhqPSbUm0BFpJBFSo9r77Dy4z8HDhzC/hje9QG05oLW4gqM14/Yex/GYyvQcWRSj0oROt2OMhkoJB136e0+ZXlhmenGV0jPrnFmYxdvY4sHdHR7vHeVt9UxnDVu6aKFJsog0isnSlExlKKWQMkVnijRLUEqZjKIlIYuxMsXS0iIXz60Qvf5d/pt/foew30dXmzA7R6laZ6pSplzxkamksbDE9Owisn3EuH3AdGsJ3xfs3LmJnGlSnVsgRTDodLix94T99hFoC9dy8JwS555/hfPXrqGF5L3X3+Dpxl0qrsezr3ycarnOxlvvEXU6nF1YwqrYbD+4xaMPbqKTFByXONMI32dpdRmvHLC/f8DyyjJPH9ylc9TG8QM86bB4bp3f/ru/xTMXVon3HuHd+CHD9jHj0ZggVVglD8t1ESpFpgpLCzIlyGJNGGqGjsveWBDevMe5xRrrn/kUn/zeuzx4cJf6X3ue9BvfJSx/gisXVyEa0tkKOP/cBba3dllZW+DgwUMqeoqhiomGfbK8eEp7AaWghqtgquTTTTOOR30yS6DIGJKys7/Ft//ltwl/+8s887Vf5/nHB7z59gaiOk3o+WSORMQxQkbIoMKZ51/gM598hYN37/Den3ybvZs3iPsdsjgkCUeoLMOSEuk45tpUtkm2pxFpHCLRWMLGslwCz8GW5jHkWJIkiUlGPTI0Wtho20EJG9s1oqwZAmm7pGmCZRnhQ6lhtt7Etx1GwwFCZdi2JIo1FhnCtomPjnjwxttcufzXmF9pULE1vrAJxwJ1N6acRWg9RF/dBGsNW7fItGOgDiHBzkCPEUohsEwAngv/GWwgNSKyaIw4okLaCixQmczFAKUJ/pVERZpMmEeZzFwTD7sWIrMwrQaN1dXaPC4leUeDovvDibUu/lnoTEBiRBFN9wZydoJG5OUFWgBSICzLSAFrcWKYhcC0Cst7CIkCPS54emi0p6GSIKRGRxY6tA2YQJqzHkxG3ZSpAbl2wcmDNP+7KDdAKyyRt5YUJrgucAEtJFIKLMsANUmqsSS4jo1tSUKRlzmIfIWCdVGUyU08ccQEY0FojSsiZqwuz5cf8srcEy7N9/FLCqViht1jHt17wObhmBijFTGZCXbRVF3FweExjzdDOhnYUrM641GtuTy485g3391j4yA16squoFGziXHZjRbJtGNABKFzTUlTsnHytEUjXIFVFqjQRsUKoSfzMb8av4zjHyv46wJWBVyegt9pwQ/H8N2x6YbQt0yXheuYgKGOcXA/jwEOJp3ajKI95F/cCeFX488ZOveMVWyEdROMV6syGMeINMZrlk3xcYFIDhLIQkQjb3R80nfNkKRFpkjTjFGiiLUyFG/bwrNs7EziSIFdMnXVm3ugDhJeOOuw7Ji7N9FwnGk+6KS8uTXkYPuYylyDv/XZv0F1rka/Izjqw9K85OrlGlVXcGMPjg80Vy/XsOuC/kDQa8fMLTSoXvaZnbU42xA0ZO6IgwEwDxWHnZgwGjDcO+L4sM1nv/ICji8glfQODhjt71Gu1/ErZYRfN3NRi0HYiPIMVrlqONAyzynHxQ4krF+F534KT+/AueeN/Wpehi8vwusfkN3rYUc7sNWGc9OIL/wGjSim8d/eh6+uIS5eg2YO3Dg2rbNTzDVa7Pf36Wx2WfzyZ4h/7zZp+OvY5+okb+yRLrqUvCHjwQZHG7eRswtoXxGHY4TlkiQjHm3fw75yjnJgsfP2Pm//m+/RfvQIW0oaNwK2bm5SO7OGc9TmnT/8DuFxF9sOAMk4jQnjCInCikKksKl4JTzLR49ShoeC+//mbeI/eo3OoI8slVm9doWZZy8zbLexGnXqS0scfO8Nbt66R2+s0D/6Jp/89EXcS0sIBCVOAcEHmIBszCkT4Srm/r+L0SbpQt642ACNYf5+Nl9vO1+uhmE/vJ//q2CYCnsYJs0jDEPikFMNhbzE/oQBMAlsZJyKIBb7LwJoa2KZIqi3JtafDNIzPmzb9MQ68OHgPfvIZ5PsCThlO0zkJE6OuwAfCvCgKIMSGFvbx5SMlTllbmT6dA6KewdMZr7Y6SSoUbAw4MPHXwTEqTbreiKfGxvERL9LRV4OkQfVJ+0iA3OL6bExOZYyjIdpB6678IkmXKgYloASRkTx8WPYPII4Pzg7y4mlGXgayiU4PICtDRhGRgj47ALUpuDxfXjrHXjYMV0raiWYmTZtIbMueLZxD0XBDLDAd2AwhE4Hmg2jp2A5ubZHAroHYgA6NSaXNAdQ8nyIlGY7GXxIxKPwerIib1LMT56j0jl6K3O3WCkTggth5vIXjV9c/uBVgRQ9HMLAQZSqqLJroBWVokiBFJGY4hSjrp6gVQJpiIiGxGObp5bEw0e4iUGEhIOSHonjMWiUScmIM4WWFiQRWZIhoj460RxJy9CcnQBcF88v4RGixhFKW2DZlGwHV4BUGSpJ0BnEImY/i8gsRWR7BKFFoiNqoyG1o0OGh8eEaUbm+9iOj640cWaXaEnNKArR5QpurUbJC/BIcKsVHBQiHNA+2KUT9rHiESPt0zxzDndplebsHHVh4UqN6ncZd/bBL+EzTTYeEA166DRhHMX0hwOEECRJxKDTobuzw/TsIo25BZoX17i6NMvCw6c8vPOQB1u7HAyHpOR0dGVE57RlGTo1pjZIueBRNsrxjoXl+UzNL7P87PMMRz3e+/1/xfjoCFsrdKZRSUKW16jvSBvfD6hUmwQLCzQXFlmaXWb+7GXm1xZZnKvwyS++iEg1SZrSGw3Z3d4m/FmHMI0JU4uly8/yzNoFdJJw64N3eXjnBkQJczPzzM0vcLh3wPbgAatnlqidWeDhnQ+4//Yt4t6AsltG+w7jaEQQ1Jl75jzjKKRzfEClVuPOW6+RjCM8N8BFMjM3y9d+5zc4e+EsChiGKYdPjhkPDyk3Z/CqDexSFce2wPbQlmlRaCUuIynY7R7x+h/9Md//8XeJqhU+99t/k6984Tle+e1fp/G921RLDRYXfW7+8B1e/MxLeFaTqTffY+bXfo23fv97rKydpT+3gVstExNz3JOkJpzEFjYzU/M0goCG57K6uMyT3W22um1IUnwB0rHZff9tfoik8vdf5eWv/BXGfc2ddoKwHLIkYhxGSNuldv4Cn//E88j+iDuvvcPWrZuMjw9RcUgWxzhC4tjSMPhVhmNbaEuSxDGe7YJdQgpNYDs4UuLarilZkgLHtlCjIU2/SqohRqAsifB8GuUGx/1jxmFIqiCJE7TQeH5Ao1bn6rkLHOztMBh06Yy7NOIqlaCCiMdoLUmShP6jp8SRYGZpmmZF8kRFCKlQYYa72abkT+FUIuRKSCIUIhaG8l9w15RlOtBkpqhMZJzQ10x2X4JjIRxpygxQ6FSZp41w8t7epnTAEqAsAYkkU4ZhwMBBZ+lJYG6sbXYiiCqQJ72JtTZlAhrTllEKF6EtlMp1Ck5i6tyq6/zRK6HoemCejiI34kXULyDvA16USZgnlTRilH4CzSHajhCRhe40UB0710jQeeeKoouBhlwX44Tflk7sH41tQcl1TLeHJCNNMzJlSj/SDGzLwvdcLJmilMLOuzyEkSmJOSkcmAAUTn6czs8feZmF0LgkTDlHPBc85OOtLS7ODGg1bWxH0BsOGY66bG4+5oPHBwwjw90QQp+0XLU0lKUgKGk6xxHd0OgiLFQ1y4uSnaeH3Ls7ZuNIEyuBLzRzdZtaxacXVThIFtDSRQijsSGKE0p+jnIlIp1qsmGE8Gxkw0EkruEU/mr80o6fvgfqGfgrAVwSplPAmgctG3alyQp+GXgVk0FcwDi7FT6cVS+c2Mb/j4//338URqSHyafOcNoZ/pdgaKAXGi94GKNDC2w/z0llMDWLqJRQwzw5pBVWqUxmxyRbfeRxFxsF2iJTkmHniL3tLe5vbLG1fcRgEKKFwJ1qUZudZ27hLGeuXWT6Qp1WRXJuHp6Zc7DlqQDrXqr5N/d7vLV5yPRCk89/apnZmkUiBXYGS1PQnIN5aYKTIwWXZ0DNCO4PBNttmC7B1esuluXSKRiGMAABAABJREFUlHk3CXEakB0cptx/95Cj+5tsPtlgGPaYXVrg1b/9eaZm/Lyz05DD+9uEvQMqtSYLjSms+XmozuR9QnMGXP58UP2Y6J0HqIf7+GdaqKuLWBWJqE8hDp+aKMLyzHqlBlw/j/3m+4izc7B7AOtT4FURr/42rKYwMwtzL5t1ACyb2q9/nevvHLI7zBhvdHF+7RXc37/LsD2gvlgh/rN73PnjB1z4G59k7oXrrD3Y4/7xmEh3UGhUuQqug7c4x3MXG6hezMabNzna3kK6gicbG+w/2uHM9assXPW58V+/xri9RWt+Eb/eQGUJyfCQwVEd25FYyRiPjFo5oNmcprvzhKjb4e7GHlleppdaCXs7r1F97Q6u8OhGQ8o1HxLB/uEhEYKNu28x+3u/y8X/5B8ga2V0L4OxBbMOrZLgsTAAwg6mDeQiJhh6C1OiMMLYiTJGK2EXc8ddBF7Kz3mIoebvYMCJbU6D8uK6KEoIJssIijHJBCi+mwQKCr2SyYA648Oj6BYxySBQE9v7KKNh8jadBDMmv5/UM5hcvmAllPhwx4g8PqecfzbMj7sQru3ky9Ux+NhxAiMNlg0yzAN9B7RrgneZ/6ZJYdlk4rcXv60kDJHGdCwz34fCbIfM4JJF7uOki3Z+cvIu6sbFVEaLYdqBqz58sg4XA2hJw7Tqahgq2DyAG09MdxryUgNLm0ZhCAMolCvQ7kEngqQCZ2dgcQV2t+DeHbjfhrGCkgVnmrC8BJGAp33jQqWxEX6UQNmFetWADEMF/RHwEKxVGIaQbYJ1CNYWqCHo2BxP4XoWnYUmxSdP5qJ4JWdo5G7qiWuXMxSQEyTXCUDiF41f6DE5lQ2SvkCPAwh9dLeGqFWgpNE6RSSxUXzPFMK2KekB1bBPnGoyaVOOx0Qa2kGJGTdCDiOOYkkofIRrYVUCRMWlEnjYjoVjg5VFRKOEbJwRHg/ojzWxW8WZbTI9XeVMrcGUl2KFIxJ88H0cG1wiiDsk/RHjccYglgyGFmEsEUjKSlEdKpzYoeRW8coJ7UGfUTRmlCpEUGe22qRWL9HoHNAdx2SDPonr4pYDGo0GM4GLOtwl3n/M1sYGQ8vCly4RgtgusViuYw0O2b17i8PDffToGFtopGXa8UidQZZhCSNeOI7GOTVHkR2G9DoHVHc2mZo7Q+XMMvPXL9NcO8PK/cdsbmxyuHPAYa9LF4cRESmpYYtYFsqRWEojXIfArzC1dIbpM2sM+30ev/0a4dEeOpWUS4EpwYhilBAIpbARWEIg0hird4SThKjDQwbBBsmN99irNrhdLRNMT+HNz+DPTzO1eobZ64v8+pUrRL0+mZYMRwk/+u6PuLdxi6jbpuQF2F5Ap9em3z1mqjbF3Nwsnc4BNzfucrz7FK00U7NzjMcjxqMRzbklVl+4ztb9m8RpytTUNBs330MoTeAEeJZNtd7g87/9V1m7sE4Ypwy7PX74+3/ArXcfMV/NcIMHBK0WbqVF1a8jpMRWApEIDo96vPGdn/Kjb/wRdzfvMMhSpLT42e95zFUrvHTpy7x09UtUFpZZb3+am//1n3LjrRcp+w2YaXLupauUxQjZXMV/9dPcf9AhcTw6vT6eNSJRGSU/YG5+kfnpWcJwTJyMsbMYz7GwBWRaoJKMREiOHt3lzR+d4dc+vs7ytct88O23GMUxSrpIt0RpfpbPfe1VlqtVXvuDP+HhrdtEcUKKIIwSSrZtgIHU6C4kShtNESGIhUBaNp7rE9gOVt59wrJspDChYZgkaNvHK5XxbY8UQZQlNKanWV9a5acfvI22x1iug+za6GgEtkOp2iBSguNBlzCJyOKIQRqxcGYVO04Zdrvm4XbUoXtwxMraIovLc9y8+wSkYTqQpJR3D5m/vUnfO6TdmCK1HESa5FUEAmwPqTUkoelSUNC3bIm2baPSr3LoWWKyPVJi5Z0PlEoQVoKOQ7ROwUqxtEWGRFjGeuokM2USMs/YS43Iqaw5rQhsy5Q4qAyhZG6QM2OrXdsU+6Z5oF0E3AhDbhDKtJ5Eoi2ZB+J5C0k4ye6LHB00LSGNdddaImILehUQPjpyYSSxEoHOcuDBwcD0vgDPlE4wloiBgxilueCpeZJIrfF922QFNFjSwnUhjVPiJCFJMmzLxrYsPNe4N1objYU0Kx7nhuVQ8DIMKm7gfCET45lnYIuMaXHE1dI9Xm495vL0kJmyQHoSYSvCeMzh4Q7DXoc7NzbZPQzJ8qdX4QiZh5ig5oNfkew8NtqUDVuzvmKAqzu3Q/a6ghCFFNByJYvTAtsv8bB3hv10kUza5prT6Yc9qBxQEAh0ISGdjKGSoEoSbX/UjfvV+GUayR34YQZb1+C3HcNKKEm4qoAQHjpwYMFDYRzVi5x2Tfjvz8h7kp0QhwWnkoizf4nH9eeMVKJ7Cvo2SngQNLEWXGOfXFBj6O4rsjLYDXh4/zF3f/Q6g0cPkaMQ33HQ2qLXPea4s0+/2yYZR0jLxXMDHM9Bdo7oPd6F1gaDzV3s98/iLc8yuzrH/JJkrnxa51214evna3xpvUrdFXSFwMJkmH07r0XmNPiakabTxU4KgQOr89B04TCE1QAqAiIF94amf/xUqHj3hw+4+/oPOHhyj3Awxg/KnP/Nz1CdLpPkZXf3bh+wJ9aplVz2Qs3U3EX81qqxnRPaLVppsqc9jv/kTbYfvMdo1CP7YZvdEVz67Me5dHYJ+6VPImReTI02z4FqCz62Cs0lyIwyk1HHrML1v2tmQwQUzyWUQKw/w/Qnr9J94yG9+3cZv3qJqY9fYXCzQ325SvBrz+K98TM++O57PP+xdWavPct7336Ldnsf1/OoNOaYW7/A1a++yFKrzKMP2hyOY0rzy9hZRjhOmb24zLmvnsV2FOsvfoyp1QvY9QoqzTjYPaT/9AmNdhtLZySDQ2wGVMoV5pfOU597wM79m+jDA1SSoaRF4JVIVIpXClhbWOHHH7zH/s4Qzy8jK3XsJGYwGnL/9TeoJALtlUgHGZa3wNJvvUrj2RKfUaaE4XXLgAHbGMCxkZ+DIlDvc5pV38MwDh5h7r5CqPQOJuiNJm6Bk+cXp2CA5jRgn3wE6Y98pvLjeA5YxQAdt/N9tDDCkWcn1iljAvdv8GH9gWJbk+DBJEAxyXCAU4ZCsVwRqE8yGdz82Lx8n6N8fT//bV1Ou8VM558H+ecqP77EmTiW4PR4CkBFcCosKeCEZVKACymn3WyKPJDCAAxFNSjCZOgtASrNiU+YBZUwJG5hmpUxa8NzPrxchsslmLVOtzvWcJjCqAt3bsDOnnHzEDkGqEz3GtGCqg/OFBxvQOZAaw7OvgBZB269C7vHBvRwNEzZ8MwylKrwzh7c2oNuZI4xHRk3hZJpX1mtQVkZhsDBQ0i2QCb5dZWTulRyeg5lPi+TuZOTCy0/kbqYu+KEZ6fsBuCkxXpxURbgDIZP8AvHL24p2RWI0ENlLpblGUfeIS9ecYxIYAYaQ7cO7TKqWsVJQspSUxlbZJagogzdQ1gOypMI4ZpZGxwhBwekUqKCKp6VIMIxKNe0sBwl6Bik00GLiDjco+86SMvU6FnSAd8hdRWJHhPHQ8JRQhIqslRQJmDBCyjbEsKIKElJ3BJWA+zBIWH/iCTLkM0lvMYUrUaLctPBLUnKkULakiyN0bqE77poW5K4DpRKlJvT+LaNOtinf3iImjuLFBaif0xv4zaH7UNKJZdS4GFLgcwSc1HnrcriQtZTgygZ/Yg4GnI06jM82qW2s0l97TzVM2dZ+OzHOPPKs2QPnrD7/gb3Hu7wpNvlKBqRWBplSaRlETSqrF+8yNzKGgfbm9x/4yeMux1QAikdhGO6FejUqAvblkRmChdxopjqOQ6+a+MLhYrHWJ09/KSHo+pYDNGjDkfb22zf38Bp1sGvY7VmmD87z+K04sufe5GrF1cZjmOGh6YjRhzWKQd1VJaw9eQenaePiMZjXNdBWhbdsAdpRnP5DGvXn+fR7ffJbJvpxSVuv/0aCIXvlXDdgFqlyct/4+ssXzpPbzhmPBrx4Kff5yff+SklaXE4ShFbewTV21TKdRy/gl8uo1RG1jnk9r/8A370B9/k0XhMmIvTCZURbt5g4833OL+yRjBV5s6DIbUzH+PM7A9p39kgDjxK8/MkQY3K9U9Rqs5gN30222/jKEG51gJpoy0L2/LoDQeUmw32B8cctvcZ9LqkaJxygNQQxxGJ6sFYcf/1nxDUHUqNWbJaibjTw3IFXlBn4fpVLpxd4mff+lNe/94PGQ36xFKivRLNoIqjFfHIlPDEWUqUaWJtglgJuLaF5bgnWobasg26bVvEaUqCxCkFaMcH20cjsFxoNOdJbZ+x4yC9EnapRLU1RWk8IktilB/QQ9PXGmtqBidKsapTVBaWIUkQ5SqVLKHfPuThD15jdunXmLqwgvfjt1DDlCiKsZD4Ucjs5ja6dpO7V5q0myvo2EJLC0u7aOGgo/DUCubRsJC5Vc/NoFAZqJxVoLSpyScHB6Ih4ngTKoeo1CctzSMd3zwddGxYPkVmXRYQr2EFFRoJpp2ONoyJ3HILTxkKnS9R2kJEAjEGHaWm44Ii7z6Rc8hsC+F4kFqoUCEzkbc6MpZbC5FnL0y7Rq1z3l3ioAd+nr4wS2itJoJ5c74N1VgYhkJshC21yp+uArQSKKVIM43tWGRpitZGU8PzHGzHIkkUcZyQSoGUhgmRpilpophshQmGLWAE2cwcCZGBsLBFStM+5rK3wSenHnJlLmG6KnGsGnE44mBvCyUynKpLGodsbxqdhEEqUKgTBeviOeYimGoaAzUcGUBhZVUwPeNy92bEdlcSa6PXUBaCpYZmbtpnnAa8c3yVQVJFkIG20ULmD8mcnTCp/1AwSMLMqCOVQKJOHLFfjV++4VaNAF8hfHYZWBDwNRu6NnwnhN/twP+9Bs87sC2Ms36Gv1i07Zdn9DDudonTPGH5L/WI/twhgESQ7sRs7Y/p2zbVrM7KksTK+efC1VTOCrYeHfDmt97haGsTL07p7O+yde8eWRiSpQlxBk61QrXRotaYx9aQhQlppg2DSoWEI4dg0KOuMubKHtM1TdWBYw3tzDTykULgO7CMwMcEZpOH+9ExwFjkFRsGFjwYw34fZiswFrA5SPnJjSN6lSZzus3Oa/dp3/iA/Y13iHvHVITPtS9/jun5Fp3OCM9ziTKbbX+W2S+9yuFP/oQ0Ddl78JiVxiwiqJoda40ej+j92fd4/5vf5/HhIYfjHsNRl/T4gOhoALZmZe6vU6OOPj5GNBrkQkGmXOTll0zUtnMw8SOL0Ox06Mc91JMe8nNLuNeXGXzje+zfP2ZqZZGVl9c5/Mkd4i+ewZtrsfbll/jmf/tNrLqNnp5lUK8w7vSRcUrmV5i+epb1xTpPHvW4dW+HpFyhWm2xvNBi6WKL5moD4QhEpKm/uEw5nieVEm1BOT5HlnwCW0eodMBwq0f4eJvxzia9VBCWlsimewTlOlLZuF4Alo3t+UyVXaSIGVk2qdtEWSWsRhkrTUArhqli494G7cMDnHKTqrtNsHiO6cWruE3JWW1swO38nGcYYGEFAyAMOQ2ap/Pv7wHvYB61CSb4HeRzWlDyf17MVSiFFIF7HWOHDvNtku9HYoLnPqZFZYYpn9AYdtWrwN8DXsj33cMwKf4Zp3AjnOoxyInXSXYCE58Vy0zeCwVbolhusiSi+J2tfP2is8MkcJFhQIcmp6DKkFPsTE/sQ0/so9i3aUv74e8L9kOU/9aiJIR8+RRy3T+zoE6MSKLIcg9LGkaEyBkILQ0XS/DJMlyxYU7k+xZwkJNXHRvSDJ5uw8amYVhgGbJ+oVmAB0ENZhZMMD4Moe7Bch2aPjzYh60+pLlrWQKWm7C6CFECP92FgYJKCQLfdGiNRgbIUArK5dyl64MaQCExZrnmd0obVD5ZwkganmhjFzJgJ4RYTvIoZk7yk3yCP+TAghT59aFMicSHlED/AofoF4IK6Z5rDsSWqJIEX6OtKK+psNC2i7KMCyix0ZUqUVmRRANUpBhHGUPXRzvCKKxrTFBt2UhMVwNUaujNts2RDiFOyKwyWqbIQhTM9lCOTdvO6JFfIanCyrPsno5xkoh04OIPLBpa0AjqzNSqNBybuN+l3e/TSxL04llaM2vMNkqUZ+dRWtDVAb3aFK7v43sObpKiywEOGcMwwao28SzF8M4HvP32B2y0j7EaLdZn5ym1Zpi+CPbcKjP1KrZziXMqo/7gDr1em3g8IBv2iKMxllBY0kJbJpuaETPWCqE0dkXgWzZKJfT6Q4b9Dv32Ac2nj2msX6S6do7gYy9w8fI55jeesnVni/ubuzzt9Ql9i/lnzvLCyy8iD9p8/5t/woMHd4izFC3BlhYSC1ta2JaDYzvoLEPaNo42yBkqw5EWvuNS9svUSgGB5+DZFo7n4ng+SmmG4x777QP2H8eMHBPDpF4NZ/1ZfuPrv0YpFdx8sotTaXL5hU/z2d/8OlWREB732N/e4mD3DHsPz3K4t037YJd2r4NTLuM1Wni1GrfeeRu3WsHzHd5/8weQgev4+H6FUqXFpd/4Gmsff5EoThiPI/Yf3ueHf/KnDOIhvTTB1xqkwL+3SdUP8GpVHGcZG0Fn+z797bdYnHFQBylPxhEjbToZEA0ZPtkgPThg/OgN/vC//CdYn/g6v/Hq16i5LTKRcXzQ48mDxxzcfsz5r6xwsHPEw6c7qEoVEZRMJwXbJclSDobH6F7AMI2IdIayJEhtREiFRFnmftAOkI7YfvSE2ZUlZp+9RH0wIqjXWFxf5dKLL/Dk9df54AevM+h1iXWEtgS1qRl820XFEY7vk+TXWRKOSbVhwyiVoRAoBbHK8G2HWGlczyMRMMoU0i1hexVSy8ZyS9iOi85S3GqdJ50jIsvCKfloabQVlF/C8kpkJZeeYyFbswjXw0sUSbVGUimTjYbErkuz0iRKIrbu3GPp9jNUWi1sX6JVSjQeGPVr16cWDFjZugfVOndsn0F5gcQvo5WDDhPDhNJ5AJgHj1prY+0tA7dqZTprkJgOEtgOQmhDddsdodu3qMxsM6rMkYkSwp8xgXlRZ5YLMepMmM4qljK2SmG6SKQYWDgVJ8G9zswTSOURjdYSkWiEsnPIvLDARgxQpxqy1LAYMhPkm99lHsfyhGMmIBNIJY34dwGvF8Zf63ypnKUhNCLSECujbaDN+iLLNRnyTBYCtJAkSYorJUJYRFFkQLvAQwqBJ2yUbZEkRpQxy/InSA6GcnIe8mNH5WwrjSfGzNqHXCltcr2xx4WZIdN1Dy9wcaQgi0bsPr3Pj994G8d1+NinniOLEx48btMepkbJGUP6KNSHLaDmQmvOhSyhUlLUq7Cw6LG/k7DZhnEuNukjWKpqLqx4NKfKvDu8zO3RVcxTQqFlPj8UT9McECnmU5ILgFpoW6At0z3lV+OXdwQRVBSspdDIHcM5AGFE09Y8UB34L57Cg0X4sQMXBTwPfAWjtVDCBA9jjNNatFD8aMD5l8duaP6lH8G/8xAC5gK4tkp8d0T7OCHBYUnnAYCGNNLc+fEjfvbjH7O7+xhXxzjRmPb+LtFoaLr0+GXKrQWmz56lVvHIDtt0Dw9IdEq5Umd2do5WfYpgdpmlq8+zdG0eb1rQi+DhQcbDXkY7lUQViZyStGrGVznPh7tYfHQUmV8E9DTsjEyQ4Piap8cJ+7s9Hr+3gXZKCLHNO2/8gMHOJvL4CC/OqFdmeOW3vsbzr36O6VoJ17NQCh68uc/TD27z3tN7+OMxs9NVvHuPadab1K5cMyKVQLbxLrvf/Cf0H+ww7sSkjk+WJISdI6xkRHr4EDHowFvfR733Y6y/949g+XIeLUjw58DqQ/sD0Osgfk5pjNbE773L/T/6gHPP/4/xr77ApWffZHrLp//WG/Dq3yPdf4vhfh/vTJ3gM8/z4k/fZXdvD2fpDOeuXSZMFf7KOmeef4H160sMD0bcevMRcRZx+doK6xfnqbRMeCESYSLk7Qx9a4v+/gHbKmPgxPTLJs9cavgECy1WLyww99I6UiuioyFHj3roO+dI97YRWEiZ4ZPhl2osXTzL5r2bzF4eMB73SZOYaBQSR2NcyyHxPNpZgvIC0qDCKE3Z2niLxp1FnItNRFlScwWvYIJUJ798S/n7/YnPa5huIprTFqbF3TgpVlgExpOB1WQpQhHI25gkvcdp8JxwqvtQB/4aJlDezj//2xhh2SEGiFjCAA2r+b814CnGlhWBf3FNfxQ8mDzO4vvJIF7nyxTbKI4/wQAZRYlCDQMejPPfU8uXTzDzWOzL4cOsCSb+njy+4njTie8LwNjL3/ucsh7GfDgRLyxTBVswTWWOcog8U1FSMCvgsgXP+3DJzXV0hLH5qYa9EH50x5RnfOyyqTLa2ISjXHnSU0Z7QYicATGE6o5pG6lDqLjQasHcAhxswOY2jHOqiitgsQbPnIVKE26GRlB4dhbsoiTDAlk27zttAzwgTAdx7ZkJdQRGZjAHSQpcsfjNJ65k8TIBKGiVl8sL87eapK/kftdJKW9+Ieh8WalP9/XnjV9cMNqPwPURXoZ2jdK51AKlDRYnXN8477aFlsLUK2sb3DojqVEljbBNDa4WGi0dpDQ6CMpy0JY0wYAwl16WwyAaIyymUm2uEkzNsrAyUmnoEVpBrCSWlSHTDlZnQFV4LNcCpnVGkigG/SFDAaJ3SGd3k73hCOXXkfNLLKxco3nWpiliRtubbB10kGGEtquUvDHRqMfm1mM2RpqzL06x5A3ov/MjHvzgLZ4EVeauN/HLNRrlMrZXwvZ9PGkjq00aZ9bJel3ScZ+4G5L0uyThEJFl2LaDUyphuS7adcmUYqwUtlRYQRnXcSDTZOOQfmefKMyZC9sPqK4/S33lLOWXX+Lic1dZOTqm0x3C9DzT1TLxe6/zzp99j6PHmyRhxDg1t6O0HSwNFpLM9fCljWM7ONLBEwLLFgR+Gde2cZIMy7KwfJ9yq4Vb94kGQ5522sSWpJeGPGnv04lD8ALK1Rp2TTNf8+l88Dbf+C//L+wcHLCweJbai5+mt7iE3ajg1cs06mucO3+da1+xkGnIqHPA8cEeneM+x+1j2o+3GM3Mk6YR9957Hc+yEbZDUKlj+3XmvvpVLn3pC3i2RKuM3Sf3+bN/9bvs7e2itCZTILGJlYfKJEfb21QfP8T1StSm55m5+jyvrs8S9w94+JM3+Na/+AF3d0e0kdhpRjA4ph4NmF9b4ePrdb75Z3/Aoxf/V3zu09eRnTZHP3iT2z+8QW/7fT7QUywe3mbzwX3mXniBxvwcYa+PDErE4xDlAGWPqVadmblZLBtK1Qq+kJRcnyDwKVfL1GZbVKoVnFaTUq2KleaosO3iBza+5bJW87kwO8Xdt97mnZs32Dsa4CiHKDXZ8BhBbNukro8bBHi2wYCzcIwYR4yjCE9KEqWxbInvlxmHI2LLww+qZLaHQqJtF2nZ2J7Hwpkz3Hz6kMR8g+M4pHGEFoLMlkQCbEsSTE1Tnpmj6vrUPY/a/Ayi6zJEU5mqIbyMdrvHw0e7PHd1gZn5Fo+2diFVpMmI8PgQ168wVW9yfvMhOphm69wsHWz6aQLpGGErtLZhnOSdBeSJldTaMIq0lYNDCTAOEfYYXA+VSpzhMbOt+7nYaY/O0Qhd1ejMRigDHBTBOgqUFjmCm2evlQEAUHnUqTGvqUREOaNB5OF7DriCRaFwIzB1/EbrIRdN1NJ8lmsxmA3IU+OucnRZC/OUgRPbqDVILfIHhs6XAchbJmbmiXHaecIIVRYBskKQJJlpF+naZDpDWhKVZqgsQwoL27YM/qE0SiZYWGit8y4blinPEAo7ywhkn1V7i2v1p1yb7nCmCTVfYrkBlgBbCLJ4zPajO7z++lu8e2efZ1ZqjIddHj/cZmsvJNGaQEgaNtiZZKgVCoGDZrppMbNYQ0URpdKYKE558jDiwa6mm4BE4EhYDODyus3qSoXQnuWnx5+ho5p5KYl1wk445fJhzm8u3khJIiyBThJEnCKjDBX/Clb4ZR7Ovqk13ZLwk8twzTZZxSKU8gT81Vn4V5vw4xQeOCazdw/jDHeAj2GChA3MrdjCOOuFU21zKvL4lxPW//cATJgcUmDPe6zPuayExjl3Cul3BePbI3YfbJNmGVql9A4PGBwfcHR4gGtJ3FoTb+08rUsv0fJKhI9vcTzo4ZQrzCy2mGvNMjN3hkZrnubZdaoXGnRDxcbPBhxmFl2ZsTsa0IlTnPlpnpkOuIAJvCbp3sWsFhm6MadBZCAMzbtShjiAoxE82OvhPt1jqVVjEIbceutnhN0jZJwxvbTK/HMvcv2LL/Ppywt4wtgWpTW3dzIebR9yfPAUHSdkXpUoLZOOQkbbO1Smp5DTMwjHx1pb5cJ/+j9kPTxmvLnD5h+/w/1Hezzoe0TJmFoS4WUDmJo2AdOf/Xfwd9bAC05/lV2GtRqEHQhm+Leun1RxcGuDD45u4L+3xfpnVqn/Z/+A2g8esv94A8ou63/9ZcSxhjMga03O/i/+J5yNY3A8VPZ5pOdDyT6xpYEr+cxXL+OXHVzHfHaigQvm5okkYmmKZrVMsvOE/f3HPH64QzIeIkVMqVJjd3qFmbULzD1zBmvaoX5tkbmPnSHpjRk87hM+3SM5GuGWq7ifukQ6CglGY9x4iNDQPdoh6h8jEDiVOq7jkhwPmD9/gcbsArV6FZl04KGGpSZizkYAQV4nPyPgsoYPgIE4bQdZ0PmfyX/SFsZ2DDgN1otrqgjA88v9JFCfXKYNfJdTIKKMCW4zjP35HKabxLfydWr5/h0Mc+G7mODay4/tJ5guFHBaulFc25NlD8VnRWlDMQQf7jZRlDoUx16MycC/KFWYyvfdx5SW1Ti1nQkG5CjKMgqQodiPmvi82G7u/pyALO7EcsXx5PH0Cfig4KRkQWDImaqUd+EeGXu+bMM1F65ZsCTMJWnn7AQXk5HfCuH19+G9u/DMqmHYP3oEj3fNtVC1oGaDrWCQlwzYwLwPc1MmZ1QuQRzBkwfw4Cl0Bib3ZVuwWIbL67C6asoqfnhs2h1jm5aU45EBKio1cHJSWpj/+CwAuwp6aP6JCOzY7EsrkycRtnFTC9KtwEySzmt4inlOlZkvKfLcWZ53wuSoyHXcTVmFAis73eZ/EFOBhTWE5ZszQ2JotmGKTCxTCqFiiDO0MMGf5QK5SJwRe7OQIkHHad5yDbS00MIy4mqejSBFZQk6ipC4aJk7dcIGzwNHmAxSkqCUhVSKovmoFOCGKf5xn5mdfao6ACdiZ3+TdqdL2lpkanoW9/iQ9vEhyvGo9g45vvEOm0jk3DJry4usz6ywXmkha2XcUoVmo4J1uMno2OPy3Bzn5qeYtbo468/wYg9afo3Gyjplz0WlKYkek+kUlUQmO9rrkIUjhNbGoZaCTGvSOCKLItI4xi+XTbZQGmAl1Mq0P6zWcYMSyrLMsklMr33AuNemt7NF/8Eq1bXzBPPLOK1pptaeoeIo0qebpL7P8qVVIOHpYZndfo9ukoJwcqQphcw469guC89eYu3MEro3IEpiBscdBvv7dDrH7HQPaUhFYFdoP3nM/v4B2pJEWcL+8RGZAK9WR0QRtbllVgKH1/6r/4rj9iErswtMt+oMt+5wfO9dhoM+Vsmn0ZqjNLdEaXUVr14jcUu4wTLODNTP+pz/YkDdtwiSPqPj3+Rwf4ejnQMOtw9p+y3OXL7GB+/dYDeEhqXpvftDBBnrZ8/jOTaVaoV6pUzZt5A7Txj1jug9PWThbILtBXhT03jOGaykS7nZwqqVefa9+7R7XbYfdZhxx/hil/LcJ/nM3/lN7v1v/s/c+dZ3WJ6aQo3HuI0p1M07OOVZNn7vnzH/1z+NHfVpnLvMX/ncc1RFSqwFkQbLDQjKNWTgUim5hgGAhS0UmYLBOEalKeMwohfGpEOBiEakvQ6HWzuMBxHS9Wi2WiyuLDH/wot87ePP86X2Pg/ev8Vr33uD23ce0h0OidKIRKXgubj1itFMkJCFIWo8IukPkQiSNKVUrZNIyTDNkF6JUANJghICJ5aoOOSFa88S1Ev0khC/3sSybMbhmCyJCYIS9alpllbPcvbseZqNaWpTMzTLJUq+oGxZ6HBEJhISqUmUJuqOGEQpsipZv3SdWx88omd3UeMEFQ4ZH+8TVso0SwEXtu+RVKfpNITRGdTKgJJZhrQEGssEy9Iywa0y1k6a6BVd9sGxKQ3GxKO+YTGME1YqbfZKi3iqz3F4CM4IocsGBC20GvLs+6nIYg5UaA3awLUagZQW2rGNwFCSGYZDAQdreQISaK3yMoa8lCHfVgFeGDS5ABkEJ0VwQp+ixMW/iTeiCI8FRt+BvPODMMspFEKmebtJaZgNIkbo3A4gidMUx5Y4tmU0JmJNGCaoTGHJDK2N6GfR9SfLH1BaGmDF0Sk12WbdfcAL5cdcmlecmfOplZumllGFKJ1AmqDShJ3Hd/nJj3/GG/f2SZRmdbZCf2+f23cP6EUZNUuw3jKshP12RjqWRhTUkaxdqLB8/hzdw11G/adsbcPmgaaf10n6UrNY01w567C6UqXcaPLj/c9wJ7qIyKwJn1rk81f8XbwaJgyJRqUq5xeabiP6dOVfjV/CMX8R7h7ARh+OErhuwzWMfCEYx2lBwCcseOMA4kVT77oF/DGmHvofYfrQB5xSntP83xDjtNvAJzDOf4hx5ous4n/4FTLptv//x/UmBDhC4AQf+UJCZdnn5f45lpp1tqam2dzZont4zNzqiFRHJMInXTlHef0CrZJFMOPT2Zk1gaLlImPNk36bjW6bUjLA6dc52OtzNMwY+2Wo1QlaZV5aafDCus9qxYAEaE0vhlQI6k5Ov9aa9sDYk51MkJUF9Sm44kMLTacP+2Oj8dNYanH23BRlD+xRzPgTKwwHI7QShNUqVqvCqm+hhMnm1oE4gUG3T7OkqK4tEFTO4fo2NdemNhxjScH4wVPKQQD1EqIyD5emcUSKc63LpZVVVl77Gdc2q+zffMr82TO4nz+PmD8P8xn84e/B3i1YfpETbrmwYPZlyHZBz3z4ksqfQTOf/RivfuZF7JWmWWVpGn57irnDa4iaDZ9cNwp1+bNKVAM0wUnQEY5BhAK3lAcvjqTe/DmsCIGJ/paAlkRUKqiHDqO2ICq72HGZ1IYs9ZB+lWEY4bf7hDcfE47HVKbnaa3O0Fh3aVyZxf/YHOnYtFoWvqS6tsqcE3B89JRh9xhbeFi1JlPNOmefu8bcyioMEvzFaZz5wJRNKgw9Pn9egjghdEjg42PodjR/MguPLEEsDOAU5ef0Eqf0/slSgnTifcyHSwiKALwAtfKSeZYwIpEBpuziGUxZxH8H/B8w5RHFNv63nLZs7HMKZnxUDHISSCjSEZOshUlgLZ14XwAcxesks6B4FeTtGzktc7AxQEIv32ZRaBPnnxWAQrFP+yNzVQAJk8BCUQZS7KvwfiJOyx4mQYmCRWHDiRvmAA0JKx68IOGKY+a6Kj7c3lLn6+5k8JO78OZjSC1YmYN+F27fh35itFnONw2ocNCBNK83cWxDFlpah14XRj14sg1PD2GU5CUPDszX4Lk1WDsD5Rr86T785ACyxAAaSQaMDQuhGuS5JCtnE+TlFln+gFJ5x2td3PI5vqd9EAHYOTPD0hhR3B4nopTkYMLkSZHkYEIxL7k7KhxOVDlP1sn1G/688YtBhVYDbUtTP6xiNMKoaLsewpKmD3qqDA9DuChMP3cpbaSwITUOrk5BygBcB2FrhJVn1GLT/0IICZZj2rMpgdSeyQxqI7JolPtBpKnJJNo+DprKsM/swTbT7QPcTpfw+D5Pux363S7ZzCKLZ5vULEkobFprl/HKPmo45nDzDtnxMR2/RufSx+GlF/n0uVlqgw7DMMKenaNRD3h56RmkU8IPHFRsUb30PIveDE4kyFTKqH2EFhae7+OmHkpakI7Ith8zaO+SZRF+ycdKy4gsJtUZSRQjshSpFJZWSKURKiWLI4ZRjFSaar2B43tIKVFpgtIZsUrJOgfEow79p4/x6tNYMws4C2s0yx5lIaFWpXHhWZwgYK7dJ+4PGfZCOsOYUZwyjkPiNCZKU5SW9B7vcOvJU5JohFIpWRyjs4w0S4jShN7dm3Te6TKKxkYdXmuU1EjXxXEcLJVAucbzX/g8+3/0r9ndeoxve/T7HcJBjyRJ0FrTbDSZb81gpwm9B7fZvvEOo8GAOApRWYJlW5TqdSoLK9TOrFBu1fFrNWqz60x96uNcmqoQeKY/1OCwyUE/QwY27gsX0UlEnFlYjoPQinQ0YnTUZcDPQN9n9toXqV18GXdqBsczZSCZTnGDFS7PXGXtS7vo8T7h8TGhqlOdXkHUGsy9/Hm+9OoPuP3mPZo797jzg5/RePXXOX99la1HPVblz+ilVa5ernPv1n2yv/1bzC+WeLp1TC9KEVnK1sNtDo8GVFtT0Oswavcol1ySzhG94wF2yaa/e8goHJMMQpRl4SZDnPEIN1VYQtCpNNldW2Xq4nlmLq0zd3aOlc9/gbWPvczhvQ1uvfYWb7/5Dve3ts296XiQZWSpQlg22B5+0zMinpkms2yG4zGp4yMdD5GXLwkNUZqYNpxBjY2dPWKhqTXrBLbLdOs8q+fOs7J+nnK5TDwes/9km7tvvUUpjFmv+kwHsDXs8+iwTXfQZ5wqgtkFNBLl+Jy7doX5C6/w4vP7jH/4HfbDXchS1HjIYG8bz3Wp+B7zD6psL/uMKjNoaaO00R7QlgV2bhPIA/XMhNFaadMOEYlyPdOlpq1Row6yVGIcrmEHCj8OEQzQaoCWUzlEK04cMl3E5oWmgsrDSiVzpFeclBcYloDMWybmpllNbEOfaiMIZA4oZBNAwcTrh4LcAsjIn46TeL4QJpuuNUIptND5t9YJI0w42nTZcUyphVQxSptWo8ZWaxSSONP40ugkxFFCloHG0HVNv2LbdJ9AmjpFMnwUU84RF4LHvFB/ysXmiGajRKXs4Tk2tqWRtkDFKWGvy6DTplpy2dza5MaDfbqR5tpSiYXlJttPdhn0Y8pScG5OsrqsGRyDPxBkmflds4uSM2tzWAgOn3S4dydlt6tJFVRtQd1TzNUFZ8/YLC/XmJmqciu6xA/anyNMyycsuNO5FhNpoxycycEcESvjrCJA2PkDu3jM/mr8Uo6WeVELJgeRYkTBWkxkCwU8twirCezbpixC58u9B/wfga9jSiLmMZm3IuOmMAHFMQZsCDFZRhdTf12dOJSPMlo+DA/k3+oU4y53OSEMi4LIWwOsfMksZ2Xlnqso/1tb/IvH/zfBin/PbWmNjhXRcMgoTkBrHNvD9XxUqhglXcpuxsVmkyUt2S81Oew+Zac/oi9sgulVGtPzRHdv8uTOu/SO9pBAEJRxbJfUdhlFIdnhDsdvZfSlx8Cv0Dqzzlc/eZ4vXmrQ8CDK4DDTzEl4fD/k3q6kNe+wOgPt9pDbGz32D2LsoExrcYrAlZyTgpbWtDf6fO+P3+Zg6wGxHVBdWOLcS5e59EKLVtWjUfUwV8ufP2OeI3jlahN9tQkaMjRhDLYSuIOUcL9DsBwYlbecUWXYuR7YAdb1r1K9fI3q9vushSnMvoKYXjPLnP0SfO4xHN6F5ef5UGGHbEDWNtebcCYOSpM9bjMK6kRZSvetOzids5x9bhr2nhL+7uv4F84hvnwV3tqD56fhVgdeaZG902Xv/iHxapnK/AzNJQf573ItFIskGj1M6e4c8PRwl/5ogBAOfrVFpdak5k/R9Gq0arNk0mLkp+C6JAeCg8OUbuAw1bBonRPIRQssWPrYIrPhPO3Hq3SP20zNNClNWbiOQxYL+vtt0t4Adtq418+jmwHc2yHzPULHJR4J6isVZEMiXCNeXfbg62PFmXc13163+KAOPSnoc0r5n8eUJYw51VD4aJA7GSwX301m3BOMFbiWb/OLmE41exgb08hfC8BCcFoKMDm1k2UVRbBdfFe4GuIjnxeAQ3F8Lh9mKuiJ7eaJ9BN7WliiLqcsCxdjC7sYwKN46k6+FsddABQ2xhIW302WRhTzVZRVwGmpQwFIFPNZ/KY8BscBmsKUOr0EXPJz1hEG8PDy/XoTx1sBtmO4tQ89CVfPwMIKPN2CQR/KAs7PwuoSDNvgDqDsmOOZnYUzK6YLxOETuHcXdo7N+Q18o6swXYP1RVhZhNkW3BzDDzswCM2trHMkp1SCesUISA7GBmgQBWIS5eclZ0ioCZdRW5jSCGGWEyPjh8babN+qgB4DI07FGfMTXbiuhUZE0ebzxC2eIN5qxV/Yb/kXt5TUEmUppCXRlo9pG2khpG14I5m5HLQWhs3gGa0ALQXCMqddpJaBRwSmz7qN+U6I04ydtE2/0CwxDp5tQYIpeTjp55ai0xQtbCwtaPY7LOw8pnL4FDHqMzo+oLPzhGG/T1KfpnbmPK1aDTtNqa9cxA8c0u4RbVliamGGs9sPedJPcGxFLU7oZg1KQYWq45N2R9xtHzBONK1GlVZYws1i+gkkfg2ZHtPefkC/fYxXm0LVG5D4WFKgRx2inceMj/ZIVYZTcnErAeiUWApsx0EISVAOsC0LnSSQpehUkUUJo0wjlSao1fFc12RFs0L4LSPNFOmoS6JCnLiL3H9EP8solaoEtSnsoI5ozlFuzFF2XOYR6OGI7s4BnYM243FEnCbEUWwE2ZKIxC+hRUbq2AzHI5RK8BwbbZmuEHbeik3J4irUpj68VuXK3/gtgge3efedd0mSiDiJscIhtmvnGg42vX6P4egWURwRRSFpHKLThEA61MtV/FIZr9OF8S2GT+5x7DhQb+LUZ3CmFqhcusDlF67xzFKJ3e/9iO/86B0ej0coXxKEA8ZxTM0vUxYWYjRmoVphYanC2oXn8GfOMYhs4t1jw02SChwXIRSpbpE1Z/CmUkpnEnwtcIRLanto5XPxd/4m61/VzFx6jlZpn4M4YfWVl6i22iydsdjbGXHm61/m8Pdusb+1RdCX/Oyff4OHj3bJsjHx4QEoqJRrqGiE43kE9TolxyZKM4ajEM9xSeIx/f19hErAK1EJAmbrNRzPIbMsU77zs32e3r2FWFjEm59n9uwC60vn+eTfvcSn/9rX2b51i7dee5t3b91m/2h40olAaYXr+ehMIy3BOImRQQnfcVFYWLaNUkawEqHRnsuTQRvXkXz8k5/g0gsvcubMEq5V4nB7jztvvsWjWx/Q3d0j7fVwtWbGD3Bn6mymQ27s73I0GhKnqWm3IyBOYrIk5e63z/Dc9ZdoVmpcuXSd5L2I4aCHjMfEnYye6+BXy8xad1kUHv35VxiWmoBACsfYFWWBlHmwnrdTLPheAgMsKEmkFTKo4KFJ9ZiDbJZSdECqLaSKyeIBwlN53l+ePMiMXeKEPSAweg3FAjIXbzx5QAtpYObcwmutTjCBgqVAoXNQlCpMBKoahcg1AU4VwIvXohyigKOlsbNOZlpujkcwHJqlHB8cD3AQ6Yh66wZytkv3SEPSR6erMLiC0MFJQ+gkVTiWxCo6TRRNivP9W/luXSIaXo+V4JgrtUPON4Ys1sbUAhfPLiFsScm1cuclIxl3OdjZ5t7tm4z6Xa5dvUwUhehMsd6yefnqEq7vUK55rK9YJLHFwoIDIsYuZTSmNO5Y4Lhw9nyNLBzy8P099rc7uDYsNcFzoFGDVtOhUXeZbvpMzdTpiCW++fgr7IznctmEUzhfgwnUJhotn3bhMHxA817nGbn8RP5q/NKO3h6kfRA16K/CY0wf+gioaHgQwTdC+FYNlA+/jaEZbwEPMQ78DvAHGj5IILBNJmtRwCcxFORpTnUXCkjgXr7e85w6xwXoQP6ZC0xrkzSIR13G8YA4GiGOd4htUEvPEpRreaP1CgEWKoXjDFJPMpv0SaKnqNIUiSyDgLoAV0OKZpQ7f4EQ+B+N7bQ2elXpCOGUTZKnMCMfXpCf9+l/6NCJIrt3n/3NxzzZ3uZ4fxfP8jizto5XbnC03zMJFm3h+ppSFhH0U+qOwG/N0rxyiWa1wnE4wO33qApJUCtj2x6xNsFfJSiT+j7jKMavTfOx56/z6U8+w8q0w9Z+jz+8u8dRCC987hx+DI82Ruzu7vDo1pgfjQccj/ukWYrj+diyRr87x1eX1pm3JfsPjvjmP/tjxsdHLC6sceHjz7N8dZZSw0Pa4i+cLZ1Ct6cZl6DhCXQEcRfGfUhHmmZTIGs25WemTZb8521QA6IKXgVWV4zugpyQsRUleO4/gqTIW08OCfYCp3KC+VCK8Tf+iDe++x4HaUT3oE1tYZHGf/Gf0xw/Qn/7G+jq30TI5+Biy6Sawz76A4H1XIuFC1VE2UY44t//knGNQHVnfEhckgSiQSWoYZcrTE/NM1tu0rQ8PCER0txrgwycQFAqg2iCnDI/G40JkDxwy5L5ZxvM570bNNDfDdn64R2O7t2j7vhoz6cS7KA8i0H7mK3jIw67Ma35VaR+hvqwZCLLmtmmtyp5CcXKOz3eWPH5yarLE0swEAYAmMIAC11MsHuius+HtRWKoLoI4IvAubAnLsYeXcDYjC3gZxib8w+A/wZ4l9PAvujGUMR6emIfk2yCSTDh5wENxbIpBhSY3I7Ir5jJ451cv/gu4rQDxlT+m2yMTS0CfpvTq28SAFCctvUtrt6f1z0jztcv2ArJR47HnpjzFkZX4gKG8bGIYZYU2g5+/pkANrXRzHikYU+ZkoixgtQxbSBfeRZc1wgwnl2DeAhnFkxQbfnQmAY/AtuGtbOmFeTDO7C/ZUQcF5vgudCswkzdtIZslWFh1ojI/vEjeDo2ZRpYxl5USwZbtCSEMfQGhh1QtITMAFnLz+1gYpJzP1uRLxuDTnKQKdd+EEWya+K2PQET8tfC3ZH5RaRP3d5TUOokIfPnj18IKuiyhyRGZ6lx0FwbJQ31SGegVWYO0rIxvdE1wtamvMHXEOet4RwHLVKIU3MVWza4jgnuHGmcPJWZ18xoLwjXBqVMvW+W5b0zQGYZzuEe1e3H2HtP6PUPUVGEDkcoy6K8sEpl5SKNVgNxtEtbOfir0wQiIT3aY1BdYvXcMywszDA1TEm2t7jx7T/kwUtf5NeuLNHcecIbb77G7aMOy4vLvLS2CvU6QmcMxmMSBSqOiA52GB0dIOIQW8VYcRnHsdGdXcbtXaLesRFJtKo4nosMythCoLMES9rYlg1pihIKndddS2E4MKNOjzhJqdQauL5vlhUCMokQEm1L0yYuikBrktGAcP8xfSnxSjW8YAq3Mo87s4SYmka6Nn6qmW7NkPQ6xL0BKk5RSUw8HplAX6eESUjgORwdp8RJiueVyEopWmlGcYTSeU23AsdzWP3r/wMuBh4/+qd/QDQOEUIYUEkI4kyRKU0Ypyg1NkyINMMWkpLjUKlXqbo+JcfB832qtRq2axOlKclwRPvRBt3kFpllY73Z5OngP2bmN15k8OQWh7fe4PDpJlpK+pZNUC7jzq+Q2haf/vpXuPrKc8wuz+B7DvHREf3dHdJUQTIiGfRJhRGN27x5lzs9Qbowx8zCHGtLs0x5KcOnx4zjhOb5M9g1xYP3dli+8gILqsb2TpvW0hx2q87Cy4KZ6YC9d9qEj59y+2iXvfdvQG+AIiTqdrEsm+G4jwJKaYDrWgyGmr2dHdIsReaCihYC17YgS1BpRJJGNGdaeNUy3dGQrSe7dO7dZzQaE0uBNT/P5he+xHOfus6ZpWlWv/Alzn7q03zp8V3e/8FPeeNnb3N/cwfHLWG7JUgzsiQB4eTAn2EU2a6HZzs4vksiFauXnuGlT7/C6voaruPS2d7nzts32Hj3A7Zv3aJ/tEeShAitsVSG77mEKubGwwN2eof044hUpSiVYTs2tVJANOwTjvqMegf09zeZnV1i+dwVLj57jbvvvUmcJmThiPHRPv1qBT/LWIoUx7LB07nniO0yWtgGgDxhEEwE3rnBNHytHG7VoFKBNRxjxx3CzCPLoOwICG1II7SbiyFmRQCZgwk5Tm90FITJ7utcF0Hnllvn1jUHH3SxnjYW2RjxAgbOjXJeBnGa3cmz4h+10rkYJQgjLmhrcEx9m1SgPQUuCNuGBHTYQ+sBVstBVJcItvt8feEPKb/wM/71+0vUuyG7lTq9h/8QPbiKyDyKagyylIYXs1hpE4gRjYqDbwvScEQWxbi2ZrHSZ60x5kzTZrpqY8syKM+0lZTCtM1FkcVD+seH3L93k/ffe597T3aZKvusry8S+BYXVsosL7Uolx06hx38qs+F55ZIopAsjkgijVO38LyMSqyptSrMn5mle3REPBwy1bJYmJMEJZuSZyEtKJVsAt+jVi8h/Sm+++jjvHt8mQyrmPST+RUfmuYcaBD6ZBlTanNyEjhhpvziZ+ivxl/icM8nXBYhnZqHFA7TAAg2NLwXwjfuwvs2RFXj+HYxtOV9jBM2jXFcI+BnmekZrm3jgP4QAxpcxDi+RW1wAUhUgE9hnPIhp85xWRvHakZr1scRx1s7HOz36SUCNyjTrD6LO9WgUvKpxYrdgUvUsLkiNaP9mB8Lm9aCxeedGmNZ5c52whu9EaULAZ9zwR4p3ng0YCP1ObvocrkJnmVEwIp+7kpDfAi9gaQxK5itnJZsBPlrQVOeDBg+Wh9+Ov49IkgN7HXJDtp4acpsrUS4PaKzfZfD/iNKfpX+IANRQ9SnkDOzSMfHsxZZmDqDd/4CzZkWyQd3GfZ2mK/WsB0HvxqgbAfllghjhfRLzK6uYtdqZM0WOCNuvnab39t6wt7xAE84XP+tX+OKFLz14w0ePzzg+GiHTnePo1GPUAiU7VMqT7N2eYnf+MoZ1mcl9270uPHWFuc+9WnWlqeYXSjh1ixDnf93nYLEZDLrKYi85rlUg5onoCwQzkft0c+fR/1gm2GnR1wOsCsB1bkpU+bXOYTeGLEwhUh8GG5B88yHNyp+TocQS+ItlQl2n2KnfdJuj+PBITf/T/9XPv0/+48oLS3CTMlcwIuuQck6Cck//1Oc//3vIOu28eEzfVq0PRmpaky5ndKIIVASCFeYCysQeB8rs3rlKlP3Vti73aE9gnJ9msW5KhUpcMbiREPXyqNcYUIFRAvTQbUgZOSRpo40g92QcX+EdgOCBZvSlMuFr10hvLpG1A8RnRGDdpdhOiYpt7AWWszPJzRX5iif8cEDbWtT7YdA2AJrXTI3XeEruwkvdWBjyoCJI06p/jFGiyXkNJD/6POiEGUssJCCpZDjItzECCz+KwxgEWKA0SYmQC+CtCjfhsspkDHJjPhIAvrnCpIWy1sTf/fzbeqJ9UV+zBn56c7XF/nxBZiA/ZjTThh2foxF6YLIP5+0J8W+PQw7rAz8AYZJsIOxz5OjOJ5pYD1fvoQ59QXAYmNKR9YwIr3zE7/PntiOnc/zWMP9BN7agfttI9x49jnTKvbSIpxpQcmDdhvcAC5chWQIIoF4ZNrgBiWIY6i2YP4MdA8M8DDdgoV5KPngewZgCMpGi2GlYfI+P9yFR7nGgcpMwE8GiTagxmgE3T7kOtsnwb8lzMnQekLjIKeTpDk71hKn21QFepM3T9NFCYM+yfOb5FeOR57kk3IXWjCRz8rvRc1fnGf5xUwF2zGZPxGbg1CWycxhMnMisxBCgHSNRoIw7QqRGh1mRp1deAjfQVumN71SRo1cp3mpRpaZfvFIhHI4wfgt03LGxAjKBEN2ghge4m8+xu8dIlWC53pI10cGJaJMk1amEXPzBMNjBndusidK6GoTv5ShtAONBjUnoDSzQil5yJOH75JmZepqSHbzLX7yvT/mjZ1d3KVVZuUiftwj7cSMFQYh93wkEt/z8R0LGfXRA4EiRjkC3d0jHXYhiRG2hDRGuA627SJLJidq5foKWilkmgM0GpRQJNp0vFA6pK/7OEpTLZUpC4ltZ2QCZN7yztxQGr9cZpyGxP0jkuEhobON5z7Ea0+RVJeQsoayfRKtiDtHqCg1Qo2+g+2WKcUu4XiEZ0s8S2KhGYVjbMfFsW1s16E3GjHOEpTQxAhq1z7FKxcvcO+f/z9oH7SJwjGRSpG2DdK0uLSljV20/dMaS0ocy6YcBNSDMhXfxxUSIWDY6zIc9hhFIaM4ZqQUmVsCv0Q6jqHsY6UxoWUzjoekSYQlHRzXZ7o5S9Q/pjazwPSFdSrLy8hyGTyHklMi6j8gHvRQUYhIY2wiiMeI7Te4983X2UkFTm2KhYtXeOnZi8zXShAmHFpX2P/Jd/g3f/SnvPQf/4/44scu8fv/t3/M87/1d7hwpsKjbVD1Z/n473yRx49DtnYfkY76JCoi6vdIowEJkkjahu2jUshSwpFphWmo1kYE0fU8hM4Yh0PieMQwGnE0HJDqjH5/QBjGIASOtHAzgdNuE77+Bu8+ecTN5WVmL11geXWBmYULfPxvneXlr/wVnty+wwfv3ebpXpvD/Q6DbheZSaSWKMvCch3qlSrlcoWlC2e58vHnWb90jiROaN99yNbbN7j37vvcf7DBsNNBJSGWBJmaxr+eY2GjGI56HPTaHIdDMktg2Rau51BvNJhqNejtauJwQJJlHHcOUPGILEuZW1tldX2NnY0NRlmMGg0ZHu3jNBvMZx3Gu28RixJ7U5dIHQfD8TKQrGEB5Di6MuUHhbK/FhnoDN05ItnewiophvY0VpRil3bIsioic033hkLkUJss9SQ8W4jfFNvXJ0CCzENNTcFKmMByDcgwAemeunmn4lW6eP+RJYp9CIRpDeRo1MwRsj5EHMyh2wEii433cWYOGS/hxQnZcZfg/B168wnJH0HW9QnKq9hLL1M/2MeZ+T43+zcR0SywQNXKWCgfc7HW5vm5Pgu1hFrJJ/A9w2JJY5JobMQS7RKWFeBaGkdqdBoa7QEAlaGTmCgeMzh6ys333uKNdz/g8dYR3VhQQiBVwuLyAtKK2d895q0fbdAdxyxP2ayerVFtVvAbNdAZ0XDEeDhg2I9Jwoyw38MVgmrgUgokc/M1ytUSaZQQjUNsS1Iu+3iVCm/sn+VbO59hnBUuknkaTvru+nTyTz45PSGnLuHPgXp+NX4Jx3+69j0+Kbp4+NjMMsU0GfP8virxJ134oAXxlMn+DIA/wzilEhNY18gzgAKsUt77HOO0bgFHwNucZvCG+ecjTPmDxanz3cM4x/NAKzG+S5hEdFNFWJ/BtsrYjk3W9AimLM6rmO6jDfY7Lv3nzlKXgqOh5Mmc5CzQFAIdaXZvbzH0XJoqoH8Y8oPv3+XHBylzn7zKq03BigWPMIFGkQWdFYJ4xuHJtMNYwn0BB/kyBX05ADTihArcyOejxClVmHwuKnxYQ2IyG0o+Dx/KlVsWcaaQjk8rcAleeIH2kyrp8VMGhw8Y9YZI5WB3ApLBOZzKPI3WGYbzSzjPzhIcDIn29gk8j9KMhet4+KUKQdMIAzu1gGCuihd4PLixzbuv/YSnR7uMsdDVJmdX1jj33CpfvtxE7yUcPdxi89Y7PG0/5bB3TD+LTYeJygxzK5d45WOXKDU9to40sQ54+QvXaNQktVruUP8CY6C1IZukwqjIA0gf6Arjw1YwFQ1p7sA7v3h7J0MAcYf0g5tkGp52jjn75b9CvLtL9uAGer+NfP5Zmptvw+gR8j/530F96S/YpsT+xDXm5n+fR7fG2MmIOB6x9dp3GN/8AsHnv5aX+mnoKahKeGYFlf2Y+N0DvLNNBv/sEXEtxVoqI2secRqTxGPsniAdZIx6PcJwRGCXacxMU5oqI5cb2EsuoiaRVYfaCy2qV5skXU06lPiBQESYLktH5p9Q4NcxkaKLiWIn+fEp6B3N4Xt73Hr/XbJRhzhNSFwLb3mVqx9bZWpthnJg0rtZP8XPNNI14bYeK4RSxIdt2ve3GW8NaM0tUr2yjFi3wRKImoVbtVjA3NcfN7slxAT8r2PAgNcx9//ko6VgJ+QdDrmIyaLP5Mt+O9/GZzG26TEGxDwEfpqvV1D+i3KF5zGB+wecBtRFwF+UBOiJ9ymnTIWCQVHct5PgQjaxjMTc742JfQ/yY8lj1BNQsgggCwChl+/TnlhXYOyLyl9HmABaY8oKLEzpRKEVUYwqhlnwDEZM95X8eAd8GPCI8+MR+TwXT//itxe/LcR0dLk1hLc24NEWtIfgTxkC6FwAeg0ON+Hbr0N3AIszsL4M1Sr4VdAViCKIBjDoGZBh3Dc6CJUAggBmZ0wbyCQxwb7nw6IFUwJ+0oFvPzUgWa0M7WNOOiuMM4jaRmNh0saelCFocxJEdgoG2JMAgZoI+idRIJ1vQ1M0CzsFFHI/t8jHCcz2P0Sc1Xz4wvkPAhVSgZY2mZ0HhpaNsCyTLVQ5dCKFab91YiQFUuRogOUibDvXZRCml7stOW3jJbCEBRkopUCUwDaij0KCUokpgbBBorBGfUqHe7TQTM/P46cNZByiooiw3yHs9hlnGRWt8Lr7DPs9vHKKam+zn47pRCm6fUh/bp7lRhN7cYlnv/IbPONUydKEre/8GfefPKC+tM5zFy5yeXGWku8yihOiMCa1XCzbRtoWQa2JikeoaIydxehwgBpHZN0jVDzGQiGwIM0QSpkODFIYocQkQWcpKk1IlSKVoPFInRJRuU5cnWJUX2DcWiCptQhIWT18xFpvG09HCK1RQiN0RpIJPM+n3JwiRJEOOmTRiEHYIxzuMz56jOc3sEuz2P4MQeAiymWSLIU0wUolyrGxtEs4CHEdi0alQsl1UEg83wjf+UGFSGWEShGWK7zw27+D/tl32N94iE7GxEmMlholLIQA23awhWWYxkqhMkMQ02SMh0NEkhAPbaQy82OhEI6N45WoVur4tksqbUZpwrha5/Klc0Q7B9x+7x67e1tkWYZjWwih2N97gqVSsiTjtW/8KVpnzM3NUbYdrGxM1t4nbR+iEoW0NEYnNKZ1ZZn5d95h9+ExHA6I4wEEGdXnrhFbMHiwhQh8xGifN773A5q+5OH7b3A0vcL6//Tr7P6Lf8nu7gFf/ltfYWl6ROCN2fvgHu2HTxn1O8ZYqxQhbRzHJdYZhGOSLMNSCqUM8wMJKhFkWUqqFanKOOgekiYRWZIgEdhYOI6D5/p4joOI+7T7h4gNH+kF7NSnuH3uAvWLS8zOzDK7uMDCi5/hNz/1BUY72/z0W9/h3v0HxEpgSQdpSbxSieXz61x+6TpnVpYYdwfc/9k77N99SLh7yMHWJo83H9PvtgmkoF6pkKUZvayP47l4joPOUsZJzCA2XLBKvYpfKWEJqNVqlAIfXQ2I+z6DwRClFcPRAHf3AZYesba+jhuP2N0/YBBrbMdh4eIlzsxMYW88Ybj7Dokscdw8T+IGhqquC5MrJjLR+oReJxWocYgcR6jAQyuHLLIQskSEQso6WrmmxjNXpNE5HGxAU3UKMlCE/gVgkL8oDKB6YrmLoU/+L4Q46QkMBUBaQL+nx23+y4PfYgWBYW6VxojpLeTUFspJUOPziETg9A+QSxaZNcd0LDgKq8z2Q5L1EWOnxu39c/RGF+hXP89mepsaGbXGAjODHc57PZ5rwDOzGTNNh0p5BhQMj47Y2byJ7wYsnVkjCBqoLCHVClRi7JjO0FlCMg5Jophw3ENlIb5jcbS/x40bt3iwecQgNh0VaoGNX3KI04h7T4549/YB+yNFAjzppzzcO+bKuRGXr6/RmKqTNqaIxyPijU3GfeNSVWolGi2XWr3E1HQdITTRoI8jFY7rUC2XeRLO868fv8reuHXCGpkEc/RH4fViGfHhp6T+8//41fglHCvimAtkOCQYl/QpMXtMiSs4VoVEGa9VY5zPBJNdK4LmMqdq5WBAAxtTj3sG49hKjEMaAZsYZ7uJcXavYxzXPoYB0c/XOW/BnITpWoUwKjEYCYRn4aUxSZqRYTEeDDjYbHMkKgwPIl7rj3mYlsESeMLs80lJsPaZNV52BUkGP3pth9d2IsIXLvOJCy4vWib71Mdk+nqY2KsqTL/1ENjFOOLt/PiKUo0iALE4rTUuAiFr4t80sJzPlcVpu81xvq0gn6+VfK6EAOZrlEvPE+wf5Ukli9nzFxjceY/9O+9iiS3CYQ+pUkTvHio+JEx6OI6gai0zE9jsViSNsAbSJghKeJUGQX2W5rk5kmTE7qNdjnaPOB72qXkeCx//LKVKg8p6g4UZi7onyY56vPutn3D/jR/wZH+PzriP9kssTM+yuHyO2bXnmFo8S7+b8cY7AxhoPGXTPhbUKxklT9OoO5Qr4DsCJ0/+a2XIs4mCMDLk20qBwuRD1k+XVV2QOeokvH+3axshEJcu0zh3gePX3uPgT7/NwT/5Z8y5GWfPnkX7AeGDPbTjo+/cRTx8A3F98S+kQIiFsyx97TrB6+/RVTGlVDGdpvCH/wb9j/4zhJ1CkhH/4+9j//1PIFsl7M9eofe738f5z3+Dg4dv8N6tu4zUkFBniDTGsW0cYaN0BrYk8Dw8z6VaaTDTWGJqZpnKwhLO5Vn0koNoSggk7gy4M/mFOMDcoB4GSCjS3LOcctiLR+ZIozcUnVv7bNx6l4Onj2g4GXWhGPYHdO/eZOPuEkeLizTPX6D27Crl1RLWSNO7MaL/5CmD46cwHuEmEZ1HTxj1x4gzF6kuzQH2h6PzfNeONphQSRg7cA4DFvweJuO+w4cp+kWQXtD9pzD3Z7FMFbiKsUld4H8OfB94C/hfY4Rk/0vyUhDg/XzdQv+gKLsAQ//3MSysmNP7uzgONfF3kcQuSjMK0KJ473EamEuMjQww93zB1JgEFWKMbcmbBQCnHXhSjA055lSLYgTczrczwDAIipaU0xjbehVjV2byz4tLZDff95l8Tov50PnxFEKQeSUA4/w4PKCt4OYjuP8EeokB+xoV8KTRX9l4AO/chP2BAQQeDuDxU7i2As9cgea0YRCEQxiPIRwYl61Sh0YT6gFM5whH6ECkoC5hXsCDMfzTW7CdGCHFKDPVTDqfZJXlLAPxYXZHkbgqXFPyz6Q6Pb8fOrlMgBCFv6rzazLPoRVu5gnTRXzY5ZG5a31SAZpf0BpMMu4XjF8IKihlIRMHHWBkJG1p+BbSRuCcZOR0lpqsqzCAg1aAsAwAoVMIU4Sw0Qi0JQywYAFSkqEQSoMwegxoEGmM1BkyjbDDCDsNCcI+lW6b2qBLuVzGrwa4yQi116W/t83R4QHHYUi25NMoN5h+5ipzM0t0Dnd4fPdtDiyb5vkrXFqcYdEGPQoJ6rO0llbxZUz/5psc2nD52edZevYy5xaXKPs2o+GYeDQiGSekdmrqz+MxtgW+Y5OlEnRMNgph3CPrHRulemEhhIXQApXkyvE6Q6cZUZqQiYBRdYZxpcmwNsdwao5xfYGwNkccNEiCKplbQtsWVpKx293j+MlbXNi/TTPug1Tm4lCaWGX4vo83vWhAnN4RSTxEZSlR2iEZdxG9p/heE7c0jVdfIqi3wKmSKciSBDuMEb5k1O3i2QJpS6IkYzAcEkcxGZColHGUsvTXfpPrMy6P955Ssm0cIZBCk2YKkgyv5Bk9BUxmXVogXM90JQBcaXQaLNvC1qam27YstJTEGrIkJkkyUq+EcH2mz13g7JTP49/7MTdvvk+WpLhCQhIz6h2DzrBcH9jj7ve/zfhgh4svXmVxpkXAGN3bQo+6eHYJ13ewvBIisHBLJaZKNnUNnuPwzJTPcinCT/vEwwR5PKQ1O8/67Cybm/eJti/i2hn3fvQtvvflLzDlCXrjEXfv3ufud1+nfn6JyvkW+u4HZOGYTIKUNoIMnWU4aYor864llkAJiLMMkWnSLCYRxqjHSUIcR6RxiFAaW4NlSXRmSpHixCJCY0uJsGzTaWV/i6P777HxbRtdqVFbOc/CpassXbrAs9cv8Oo//Pt8LYxRKsuBQUilxC4FuK5HOhwxGI8oSbBVxv7Tpxwdd/DLNa5W60w5FulowPFgQM1z8csBSin64ZhDnYCsUw1KBNUytiORWULJ83Ati9ixCGolbAnxMCROM4TOSLttwqMyV6+dx7sjeLjTBs9hbmWNtaVFksGI5OkeHN/irtOgW5kjlQGGuz9BTM8tn9DGpmgNWB56ah5JCx7tQTxCBXWGtVfIOgIRJya1ZEvDPNDqwx0cCuuKsXGnRl6fGlddcApOly7+mmQkfDRXnqMHgMopZ8ZbKoANw/kUxuY6Gs/pUWne51i4iN05SvsjnKNdRkdlVKXOoZuQHFuoOMRWZXTWpBuVKEVLVEaLLOptrgwusVKvsjbrMNNyKQdlXEeSJRn9boe9nU3uf/AWd2+8ycL8Eo0v/w2qzSljvxXoUZ80HqAJCbttjvb22ds/ZO9wF7/k8/z1FxiMBxwc9xjGmkwIlmsWL19dRUq4eesBb9464HCsT2ibsdZsjTSjW2O0esrla/NU6lXckk+tGVApC1rTNYKKje/alAMb17PJkghLZARlC78cMMqq/OuHn+XdzhoZBrQurg1DPCn+1qdT/6GhTz876QCSL6f/rYV/NX6Jxj/mElXavMIgB/IlDke8Kt4mCa5z60mdjg3ptHGUJlXLC0psETx7nDrCCxintaDbKgyoUMM47UcYB76oCe7k25jFBPQDC7oI9rHoOrDXTxmOEhytsedMwGKVG0Qvfxw3E9ztRNwSNjPLDr8WmOP8U2AgBUtlixA4lpqdF1eZ+/gqX25KvmIJjjHAQdG7fi8/fhtOYBY9cfxFMFGUSRSZzhGnMVyV0wzgpCjaQf5dBcOM6GGCpKuYgGYARB1N7WjAvC8ouZLEKZEMhnhTVUSlib/4DPXxkMGoTzzqE8Yhw2hE1j9Gd/agoqgmn6dcC5i9eJ6ZpUVCrVFaozM47u/z5Id3yfojxkoh7YBqrUFpeonYk+wetOkzxG6cwR0OeP//9Yd88MYNsrDL2sIZpp59npUXL7Jcmaa/N+Tu7gGdJw9R4zFLa2ewA4toGNEbhgxDC8uS2G3FbM3lwjlBGsLRISRdUDa0Fk3GMZcJOx2F/Y8g3oLDLSi3oL7AvxcFSgtJ/+4Gt777OjpOaVgxC3UH34ckc3H7Y0RtBZFV4ebP4OrXwP45XRgmh2Xjf/1Vrv8//yW9uwNm8bhScvCfbpmL+PoSuhsz/Oa/wFpwqP3tz2B95lmcf/kTujfaTH/9ItHrP6E/HBNnYzQpJdcjtQ0p3S2VgIwwHlO3PZx0jB4eozclupMQOjb27AzOF0uGe17MV+XPOd6fN187GYevb7C9+YTxqMOy71LPRjhK0xGaerlKSUns9oCn797lsD3k4txLeC6IRDMajEl6fdwsRiURUTrEthJKDtCPUHdTdK+PdF3EYhVaHgwFepxzEOdMVzobIwa4kP/7FxggoChvKLpAjIA3gFv54Q8x948H/JN8uaeYjg83MIHzv+ZUqLGeb6MIkIvShiLGTDEMh0nmQGHjJkuair8/2kGhYDUUns+Q0xKDAkDwMPe/j7E5BaugWL/Gadeccn4so/y7I4z9KQJ/LQzIEGBO+xJwBWNz1zCYUrGNAlA5AO5ruJPAvAUNyxxP8aguWBRZvq8DDfsKDkZG++AlH4YJ7HVgmIK24EwZXnnG3L+3N+HNm3AUQpqXFGgBTyIIb5v3z16BShX8CjRmIavC1HRe7iDMb/HEqZKJJ8y8jDX8YRce22B70D2GKDG6UP0+pEl+PiZRIG3YOnne/UQ7XOfScAUiILKcvcApE+HEjVWnAELh3p7cTpMJr3wdVayrT5f/yKLYH6Kk/dvjF4IKUrXR3TpQhSAz2R7bMhoKGgPVIszZETL/AWYZE0QLoxSBRGgTZCOMSnmhbi5Fbo2FhUWKG4/wR13cYQ9r2MMdjyilMWXbIrDMpuMkYRyGyMEhw/s32Hz0iH6cktWblLyAiucRTC9Rah6TjY6ZWlhi5cJ1VtbXkOMR0eEuVXeZejmg2azgCoW9cpbnv/gFUqdCrdnAkTAc9hkNjhl2O8SpRilJKDuoUQ81OEYNuqiwj1IJ6BCSAXESk+CS+AG25WDJhChKUKlF7FaJKxWG1Wm6U2sMZs4wbC6RVJooP0BZLgjLhDAqz71qhbY17Zlz3KhO0W8tcm3zdeZHbWydkGmNSDSJleH6JfzWLIlQyCGGEaESdJqhkpBRskM0PiAcbGEHU9jlKdzWEn5jhkxIRLOM3SszOmojhiE6jHATGysUDIZjhlGItX6RK598hdF73yNTitmZOjoZ4TsOkdZIr0SlUqfqBzhIpMZcN9K050uVuY4sFI60cIQRg7SkRAtJFsdIleE4ZYRnE7TO8OynP8W0GvLwzl2cKKYkHdAKW5rAPFPClBWMx4gk48nrP6OzcZ+lcwusTDvYHKFImZldoOQE2JmPm9WQZDSrFucqFkurszz3mevUV89Rqs8xFWmGfY2uzvGV3/l1dra6LFy5gty+Quc7b/LOt77HVy+fYef991k6O8X4xp9x+70Wz3/hOvWGS/84QWgLX9p4rktQKtFyPUq2xrNsPEswTlL6sSLMMgZZRpoLGmZJhEojhM5whMQSGksYzQ2lQlRs7nZhu9hoLC2JVUgUJYRCYyuL8Okhj45+zOGjTaaaZS6vv0giI8I4QgtBFiekUUYgMzxX49XLzD6zRtVzGD55Qm2qSdCcouI51G0Jgx7D/T0QAi8okyA47hzRQ5F4NiWvguVIXN/Fs21IDIgGFkoosF1qs2VUGDHu9nCReBLG7SM8+yzXXnmB3o/fpu04OI5DFI6xhMVyxUHpI9ToMRuOT891iYpiyqLvjRYI1CmsKwTC8dHSVNVptw7KQlgZobuE0DGk3dzYirwlpDwBAQwXTJ8a24l/xQOMk+UmqxgnvzTWW5yIH05CDvrEAf1wQrxgR5gsv7Bs8C0QHklYQ/dGSHubslB4gctAVxFPDrAXjmnpBgtJD2/Qp2Mpznk21w5C/qr3LmufsJme+gS1UhlpWWitSJOY0XDA090n3Hz3LW6/8wb7249IxiMcDdGwTbnsgc4YjoZ0tp6Q9Q/Ixsfs7Wzz6PFTnh4c0xuGzM9OceHsOmkcEcUprrBYrVt84aVV1i+e5eBwn9t3NumNNVnOGCjYH1KYJ5mwFMN+j3A4Ik4Stp90sYQCccTyWoOSZ5MmKagUkSXYdobnlkgsl+8+fpY/e/ox4sxDalNe96G0FhQI0MQooP1JwmhxdvTJpfSr8cs9Xucq/xTFESOuMqQGgCYUgsNSGfcsZK4xFQWIULAUJCY7WOghTAbduxgHtYtxpoP88w6nHSaiifUVptXcufz7b2ACgCXg2apFd0aS+KZcXXo5jdeWeA2Jq8FuBrwojGNdFYb+rICz+e8cYIDozy5YtIAX8/3eyH/TfYzjuYzJlh5yWtecM+9JMY5uhFEF15iyj0JMrZibtfw3H2Acf40JLIrvikCpk29rnVMGxLsZ9PbhxfFTLnsaHfU42NlEJ0OIRzgqI+nuMhoNsR0XzyuRqP8Pe/8VbFmW5vdhv7W2P95cfzNvelOVlZXl2/f09PT0TAMg3MCQDJLQCyNEPIgK6IHSgyIUoSdKoVcRIQOFAAxJYMghCD8Y09Nm2lZ1eZc+b15vzj12+72WHtbe99yqaYMISIFRRK+IzHvMNuusvfba3/f//t//y1FJQmrnhJMDDt59h85rL7FwcwlrZ4/kcEQqfWZhSGjlTFVIlE7Q2LScGkWqGJ4ccbC3x6Mn75MtrNC58dcZbO6w8sw1Ln/uZVRokc5ytk/2OL73mO30IZlTZ625Su/SMr1zTWxfEs0UY20zSwVSKhYXLDbWPLSCB5ua0UTTaQnWlwXNrhFa+1nEAB1CsaMZ7hg2Q3tFlDn7ZkyT0mlwPw1InG1ZSvjwPezZCc9stFm6c9vowNT7ONMYeThB1Jfh178OK16ZNP2LmkCs3WDjb/95nv/f/n1quWSx5iLqIPrCpDzYgvq5lOztN9G/9TnEYp3aX7rG/t//N6z8H/8al66s8PZH97Ezhe+1aDgenuNhSYHjOjT8AMt26DeXaLoNfGVhCwsRZ3iZRqR6zu3/RFj2364Vx0OS8JhazWFt4QJdv0649YDx/iZtadNeXsfr9TkOY1JpkaqoLKwhqHd9OkGN/SRBZxmOLakFHoUlScSY/e/8PuOTI8hTep5LrbtE8PUvIxYWiH9ywLDus/y1NkKap5jEOMP/Ceb++4fAnzAvRVuBeMeYe6byGRXmvvpD5gDAo/L7AvifmK9Ho/J3VykMKXPAoHLUYa7dJ/mkQGOlP1D5g2cDIS0+WfZRl++r9QLMWlMRbKoUg7jsf1R+F5f9spmDEOPynA6G3bVSfl7HsBDuYLQVLmCAhBpzxkQFJuwDH2j4MIP9CLIY3LYp+1g9wafl2CpMKtK+gschPN2D8MRUXLh5xaRdpBm4Ci604CvPwMUOHMbw4QMYh2Z/SudcCLBKdMWyYTaDJDSAwM7T0qEHzp+DejBPWZG6TBExrhzfmsG3B0YpIBxDMjOAQs03a0NWAgNnmyj3RRpgQVcAgSjT9UozVVOaouXFP02PqEAJYWTBKqRJ6NJdr9gHZ+xaWZrUZ2NrRVGmlNimHLP6aWIdZ9rPBRUscrIiRUTaMAwcUZZsN9NWKMCyENWvQxnIx67KIpWZdlJjSnRZRiTOEpwKqmH2DZKQbjSkHx5TG+6jhwOKcIYqCoRXw2q1cHRBcrTDUZJTLK2ykk5QWYLv15CdANXs4FBQHOwSC4lwJcHFW5xzXQoteXLvY3SacuniRVaXe/TbdXzXRQqNs7DOohuYuvdJxGw0YnS4z3Bri/HggCxNyHNNhkaIlBpj7GzKILNQfYfr52MWHYfHWy5vnNwguvQqi/0AZ/CAw8fbnKge6flniTcuk/QXSGsttOUgcNG2MNFmaRwcoWSl9waUudXSZVJvcbfZJmwvcufhj7kwfkKgMnIyZK4QucYPmiAEmZSI2RCdWwhZoIoMpRRKa+J4gEpOEONNgvEmWWuZwl/A7i7SOLdMsNolG03IpjPk7iFxEXMSzgjqdbqf/yrt/ITp4AirWaOuOiwkU+yTKZl08eotmvUmnuOiCjNbpbTKcsfaUKnBKM4rZTQbLInKc7QGtwScvKCO1e6z+NJnuP3SbRrhU1rhmEBoYq2RtoUWgqwoEJhUEE/aNFwH33aYHuzzwdE+h/2AtUVJvWPRWlrAtRz8WkCzXSMmZPHaGktXzrN8+2WWrj9HvbeE3WwjNaSDGVnS5NKLzwCSSHgsuDGH9x6yf+9jFv/if865771JeDDm1udf5uHf+ycMXnqWC8/cYHpwhCUCug2flt9kuVmn13ZoNiSOKxjuTpkmEjWOmMYRUZQQJSlhnpEXqUn3kRLHElgahCpKZ9CUT7QsG600tm3hOBY6zUlQBLUO9cVztHvL9M6vc/1XXuULr91ieHDIj//4J4ynEY60EHmBHXhce+U5hL1Is+HjBj7OhTVe+I1f4eqdWxxs7XG0fUg6niIsgY/i2sY6WZyy9WSLcZZykieni5MUwqRshBPS2RTfFhSuR5TOUDrHtmuIpoPjWMhZRKfm40uIDg+58bXnea6w+GDvhJoN081H7Nz/ENfrsNy0UNkWOmlz3/LIZQ+FNEDtWYddf/KvLqs30G3BQCAYo2Y5olDoWh1he6VUop7nmFW7n4lYm0oO5RNGzJkL+lOw7+m+1cfyzAcV5vApuv3pcT5hUVkInRvn2LJJZA91dB4mGcHRAcvplMWlNsv2IS3riKvygGfuLNDxFgmLLbJbNkuNC6wstak3mziOeaLkOiedJkxHJ4yHhzzdfMhbb/6Qu+++yfjwGM91jJGsFa7QkIRMZjM+vPcWD955Cx1GpNGMwWDE4WDGOFUUWuA4Y6LZCTXfYbHjcWFRcvvqGsurSwxHJxzsbOPmKa1yUBQFqTaAQtcSvHCjwe1XLxJPpmw93ufJk4Sdo4JUS+5uHvHcfsiLz/dZWKgjPIlnabygAcLlw91VfvfB1xmkTZNcJU1FkLPkg8pCmLNMVGnEq/lVqLQ0qk+kSZnQZ67VL9ufvbaK4ANtsUmTvmgimUfcN2Wp1I0xaitD22Oe4zvDGKSVAZ1jjMJ3MUbvY+YsBAcTMVzBONiCuVBZJQJWlNvfL48lBCzZ4K8I1jCgwQSTg7uOMaSfE/CiMKrgWxp2hcklrlIwKoHIFnOxxRjDmHDL33UR+GJ5/h9gGASVwFpe9qmDMew/Bt4of/ty+dsGzB2M43I7v9ynKN9fKc8XYsCOykFplv26ANATfPv5Bq+PLuNPYpYPJdobMEtGiCzFQuO3+rSCGkQn6NmEfDZFC4HTWiboLqGONtnePY+/1MVdamAXIZ3MonB65N0OS+cXGY1GhCcj8gS8ImV8fMTukyfU3IDzX/8SV3sWdrHKUA3ITsYM7t9nOD7Gq/W4vHger9+nu7BA0G/i9i3chnE4waLIJbMQpA1RDDtDOD4RBI7m2WcEjRqkMRyNyvlVM+rrp01DPtCcvK8ZjHPcumT9JQuvz6nHpl04PobCg/PNnzazy6Yyehsd6t5las8+j1w5bwR6hQ0qxT7cgZEL1/8q9Fucoha/qEkb6y//LZ577y7iOw+w7txArFyCFVPAT9gCZ7FGvrOJjjOEayO//AL2//X/QHjvS9z6zS8yPsjAEfiNFk6usAtJ3fWpCYe65xM0m1jNNs7igqlOJBwIU2StCe0AMRZzusxPa5XHeDbUXjbrVpdzyy9RPB0hxxqx0KO9ugRvKaSA5tIquoCs3Wc7meJfXMMtawlmSUI4OEZqje+42GmCI23ybMbJwROSfIalBXaiyRoeRTGFt1rwjV/BvmiqtIhKNCAG4RkHrAf8BQzI9tvA72HWj8rxrwCC6q9m7vhXwB9nfnKVkgBzJkG1v33mOGdZ8Weh9OqcFZhgMY/8V8Nbw6xDquxrzHxtrJhI7fI4knmFm0oCtGI3JOU+DgZQWMakLayU214HnsWsFRX4UIkqNpizIsohJcQAKU+AtxXci2E8Acc2zn0FlirMevqRhoeZieInCQxGcHBg9ik02L5Z1wMbFjpwoQ+3LsFKHYY57I9NaktLclo5IRHGne0JuHMNbt2GOIbth/DoMewPTO2BRw/h8y/Cs1dB1o1objVuSsCPZvDbd2GYlddSQK9tdBWi1KRIYJvUB6QBAipTVnjmmEUBKgJbmbkmSte6KC+iKAUcq/wTpQzRtSjzWYQ7Z0GUkmOnoIkoAQdtG7BBFGYMKmFGW0JRTjhh/eJYy89dgTLdRNRccCRa6jJHWKJVyUwoBQOFsNGWGUAhBdouBRyFMLXRAS1kWRLHEFOF1qAKLFXQjMesxmNWVUg9nVCEI8JwSpImxORkuYMUCmt6TLH7mHFSoHyPViOgsbBGTXpk0Yx0coJE4jTaOK0OEpfBJOTo4C7T4wOEX+PG7Re5cvkKiws9PNc2jprSZEKSS4d8Nmayv8dg7wnHOw852j+mIKLjzZhkgmFnlTvPpby8lKAOQv7Zg/PsXltn45UDbmYzRt9zONm+TXj7L7B4wSPbeZcjPuBg2kcvXEV1VqDVAAlaaIM6l4gnhVGHN7PJlLoTQqIsibKEuYm8Jpurt0nsBtHjH3Bz8IimjtECCq3ItMCqtU3OvpSoeIbOUkRulWklmkIL8jxDZyFEmiKfkGd3sXbq2O0V7MUNav0+3nKP1oVzBE93aO8eEClBbaVLsvUEnYQ4noNVc8gaDmluEacFvgOWUAgKXMcGaRgqSkGuFORpqa8gkFKgUBQahG0jtMLWLo7tQtBGdhdZuXGZtW6d1mhG0yuoW5A7NqkuUFLgOi4N32Ox3aFbbxDOZiQFoAuSrGA0jFGxYl05pLMxVrtFu+HTrtu4wie5sIHbW2fp6h3q3T5uo4njNdGWh1NboChshBUQxhmDu4+ZDD1+4z/7G+w8SVnqrMJrL4PrcOOFL/Pg23/M8eN9bt+5g97cRKU5/UaLmuvR69l0FpoIlTE+nhDnBuApVEESJ6RxiioyHK1wbduUMdQalecmklvqL+jC7Ifj4VkWeRSRxDGJUmjbxpIu2WzGLJhxbm2BF754h3w64p/+3/97Pny0y0p/nbqwcCV47QbHCwc4wiJs+vitOp1mjebVyzTOrdO5dI7+3fvs3HvK8PCEZqvBQq/N0YNHZCpnnKdERYymQEpFFsXE4xihFA6CixsXuXZxmQ8/+IinuyecjEc0ggDynLpt0Wv6dFyJpVK0W+Mz3/gGva0D6o2A3Y92mR3tMZNDmkXCat8jT5tEOESBRyLrZlWtcITKcaxUbZRG6ioVK0dYCjKNOhliOw40W2jHxBF0rhGFRUWgqto8uF1qxpSsA/PgFvPwkqBkZmlOyxeWT/Yq9WH+/lOtSuOoDKjTE9jIDMS0wB016MoeG/6QO9c8nmk4rHRruLUprmxQa/apBTWkVOhCw7mirMJjo/KCMJyQz2Km0wl7+7s8fXif3a2HbG0+YufJY2ajIRrwfRfXsVjq9whchzia8MH7b/L9P/kmg509yCHNCuJUkSrz8JdSkGc5WZGxsNznc595FlvlTIcjfv/773E4jFjwc84vCpq+YvtQsxsLbCFoOpqXbtq88PmLuPUOOw+2eXA35ulIkygohCYaa6bvROTpEZ99JWd5uYnfqmPZNk+PXf7h/a/xaHYOqQWKAqE+WRbyE0N9hplwqmEBpjSpnqe4SEuiiuKXcML/H7SeNsKJE0yubhUFdDD2VY9PRuIqjbwacyGvKlWgcpIr4KFfvn6CMYY7GOc6KPedYYzjFHMvHDEHKkblNgPgbskG+FjDdwqjCH5dGMP5KQaM+AjYLPe9UvZ5yJzurDGK8FXUc4Jx/gcYYMPGREnH5TH/CvCV8hi/U/bla5j8738JfFD6cyuYv3sYZkLFOBiW/WgyZya0y/4EGAChW/brIoal0cCU4lyrCX5Us3nQrzPKF+kfHhIEHVIckjwE18JvtChcn8JpYLcLOr6Pff46YmERfbzP5J/9A74zHCAsjWe5tBcW0WvXEdeepd3q0T23wbmaoJ5o8nHE4w/vo9wCvDqd5UX2NscUH7xDECywsrrG8lKfvO1g1T38RhPhWWBjmGFWNcYmxWIyynm6nXE4FswihdaSWkPSrTmEY0E8EiS5MdT7jU8JVBaa9LFi94OY4Sxm4UablZsW0i/Xm9KjKgpo1aBufHhUrknHCZYDwjelnoUQ4PrY/QWsbh+5dhkhjO1kHiiWSeb2BbgN43FMNk0JSq/Hzw/9C0TtHM5/9V/Bl/5nk+C9fAVafvngE4hGE3G8Sbqf4rcCxEKHxq0u2b/6PvX/9W/x6n2X6WSGbbkU4Qwdhyw0+ji9VfPj+g1ELk1YdzYG14NGAxUrxKE2N9lF5hx25jeUHug50tfhk+UJXBB1C+oSe20JQtNfvdul7XwO6g7iYAi4+LUGa66mebtjSBwWuL5Pf2WFTi2g0fERHFP88CmjZMhgFFKve6RJRDODph9Q02PYsmH8DPbz52gpM36ngiVrnOpkOMDz5X11B/h/A+8w1zCp5krFOKgc42rfs0yDytGGuVDsWbaBPvO3AhA4s788s021fwVMVAyKAAOq1s/sVwGRMK84YZfbjZkDr1Xfq/W0i1kXbmPWmVXmUhjNcpvTZ+6Z1zlzZsQMw0zYBLY1bOcG1JtFZlo6Png2LNrmeDHwgYLvjWA0AFJTlSEuILHNP20ZUn0B9G34wi1DoJ+E8PsfwuEAFlxTMrJVg63HsBcbkKEBvHoJnr9jKkLsP4GHH8OTk3mKyyiG9z8AL4ebN2GlZbJ6XA1PFfzzMWxmkCVlRQjbsNUiDSMBegGssLzWTmlOVqiTB0UPLBfEqHS7fQMIqMyAB6q6SAUUuVkGRAyU2g3qTL6bcA2gIEuAQ0gDJqiKcZWZMdTVRNFlnzTo2Fwk/YkF70+3nwsq6EgiHFNuBUmZk6qpBP0NfGVKCArLAVsibVFWexNzAEFUuayG52WCdSluFtIJRywnUxZ0Sq2IIJyg4ogimZKMxwzTmKSlaC906Nc9/HaLZioofA8nSQiHAwa7T5mGIW67x8L5PufW1mgELofbj3h69z3G0wl+b4krV67xzLPPsLTQwxaaOIlJi5wkjpmOBkwP9jk53GP3ZMDElfQXXY6KBfxn2nx5eZPtD3Me+q/R+6rFy0tbjN/f5ZsnC4y9yxzLZY6LQ0aJIlUBaAuRSXAWsJavIWoOmS9NxLMw4oQVBViXHBohKxOnxB61AQZEIcEyjo3SAqFtDroXeVP4RE6D504+ok+CkKaahrQsnHqLtEyQkTI28J60ULnJJXekLsVNNErlSAvi+BgRHuMPtxB7C2ivA/UWQb3JuZuXiHJFcXyXZHhItPuQYjpE5gWuzOh1fArtooWLZTtYtovlOAjbRUjHpCkUCifPyZIErRWWFKhCkZc58ZYlCLwanl/DCurYzRo918GVGt1wkG2Hnm8zSyU6L1js91jo9+n2l2gudvE8l/RkTDKdcjQYlEyJGCkS6oEmCieMjg9wPKh7y9RbNWrPP4fy+vjNGpZjG0esjF3rNCEKEzY/eoc/+qe/x5OHH3BhcYOX/tJv8tqXr3Bw9y6Pnk754ucusv9om4svPc/e60f0n/0rLM1OiJ5s4S+0aC/6qOMBIFBakaWKZrdOnBQwGGMJTc0B17bxHBvHdcyirg3kmKcJWZahC+M0WtKi5vvUfRcpJNM4ResCp9nHW9zAabbpP3edV7/6OXxy3vvm93n3B28wjBJUluJaHp7tsmAJ/K1DRicT4miG8C3ufOElNjaW8GoBgb/KcrNBc3WZg4c7xMMZaRLj93o0em3SwQ6qyJBCI4qUPE+hyGk1aty8dIVf/Q9+nY3nr3Hp9R/z3X/1r/n4wyfEM4Vn20zCGWHDYX1hgWB1FVHvs3DtGerrl9h98IjR4BAdxyTJlCQOqc9C2u0Bi/WQnZU2cS1Aa/kpdoA4zTQQlaiBLREyRlshqBwpZ6ieRPs1hFYGJNXykyx4cfa1MOisLhGHUrvh9IF+yo4Q86d7iU6IqqRk2Z85Lb/aUJbSCWXOcAVhCBAUtKyYS7Uxr3ZCbvVbXOiustAK8AMHy3aQUqOEQOSQq4wiTUFqclugs5w0CxnubTPY22M8mjAaHLGz84TDnW1Gw2PGkyFxODH3nhSkSUgzaHN+bR0p4OGTB/zoh99h+/E2utCovKoKLCjK8a4JzbleHc+zcBoNFpfXefP1n/Dj97fZGmdkWtCVkheX4OLVGt018B9EZBlcv17n+p1z2J7H/sMHfPj+kN2hJtIKhERrRYJkP4XvfxQTz4743GsxriPIrAa/e/fzvHl0h1yXjJVTkOdMachTLp86HXdhLihgcPFCmRiJQOBYAseziKKiZLr8YmT+l+3fX9srYFJGWiodAI+5YFcXY5xHGCN0BWPgggEjKuAhwgABbcz1rkQIm5ic6cqwDvmkMZ9iDGGN8Xs8TD8azFXQdzGG8hBwLOP81zCG9BFGC2GI8Q2vibk4WdWPyoifluc6wQARo3K7/fK8L5f9ecocoIjL3/kGxsm5ivHjfq387VfLfqxiqNeV1kIFv9kYn26p/E3Nsi+VUxEzB1Ka5RjcEka08QNX8OBqm6j5AsvbT+mEJxQqQziSelDDLiLC0YjZYI/pyTGjn/yAePsR+WCPLJxSCCg8BysIOHECHOs7JG6AbLfxv/o3+OzXvkJdKXYOT3BlxsqlNZxmDzcMccMZVqPLwqVVmhu9n1pfT+UmuCWkoVSPBwWbm2N2dyckuUa7Hk7NR0qBTMHXDo5v8p8bHjQ7ppb92dQFvac4ev2QreNjNu6cY/W2hbTFfNKUwh22MCXshACdwvh+yGTnMVljhNtpsXzxGo7vmbVq/SqiyBGygEmp5mFjypUobRgAOei9ffjjvwsvfQZx5y/9YtaCkNB+Fn6jD9GPgb7hekcpHEfwlc/ivb1F/HQPlupg+7i/8WWcf/4GwnVofP0O9dcniGxIPjyhmPk4bg3h+7C8CF/xzeT4/ghCAceHsHIR0amb+qcrfKKuqX5Toe4mFA4cH44J4zHtlTa1fh1hF4YxLGNWX7mIXK0jbGEmnFM+N33XiFbUgLAHH0WkDQ+raVHrlOC+0uhxjI5Cap0G1osrsHKJ8xdrOP/893jyzsdEW7tEgwMGwxPsnsfl5TZuPkTcexlxZd2o+ikNO8rcuC1pfo+Yu0XLwN/E6I38XzD6KCFzpkBW3isV1b/y5wRzXZcqxaF6Bokz7yuiRCVQeNbPqwCF4lOfnWU1KOZO/AlzllalsXI27aHqz5hPAhIKs15ewlRnuIW57xeYgwkVYFtZPNVTuBKaTDHg6AlzMdk9jB7CuIBJZNINpDKpRioCrwbnTAyIR8CPFOxGpSMMJBKSOugeEEPDLp18TMpA34G3gNc1PJ4a/YR+Ci+lcPkqLCwZwcY0huuX4eoVI1Oysw/vfww7EWS+GSidw0Abxz17YlgHtVsQNI0o5O+cwBshWG2YnMA4Lu07BXFuUhBk+Vt0zZgrlgaZmyoQljATR2tQrmFP2S1wahBHYGWgtkGNDMPAKgGEirmgS+ZCpbtAXFaXKMx5NSCiMmvKLscwKQGfas2qAIm8ZFF8ktT5p9rPXXWE0wDPMxUZtOKUjk8ZDSrFCDWW8YE1KMdFSI0qNAJT21dbhWEmFDkyLxBJhIwmdCYnLKZj6mlIlCUkeYoVjkj3njLa3+ZkMmKmBdka6EkfL7Cwe4v4VgO/4VLf3GZ/Z4t4MqbWXWLt2m2uPf8q55b6nGw95mDrIUoVrF68woWbz3Hlxk2WOm2KNOEwmjGLYk5mM4ajKclowiRWPLbW2WzdQCz1uOM+YiJOmK7cIjr/FI4/Is1fYuhdYuyeMA0eYNcOifMrbI8U7nCHnXSPKBMUwwOGQQNRVo3At5CeB34JHVUc3VOutDB17aUy9NyKuq1KNoOW6KrIqIYCh0F7hffkKxTA7eN7rMsM1zbikMK2cIImqAItHJAxlu1iq8xQq1VBliWkaWLoNEgcx0VpjdIJs+FT8nQTYfngd6DRQrs+0nFIh0fk4wNUOCHNMiQaKS0s6SCsBKkTLNFEWjUs38eq1bHqNRzfQzq2IbhYAstzkbaDKDUVbCnwpIvv16gFHtpv4Kw1yXXGWNRI1y6xdPMEd++AOEkJ+gssXrhIa2UVr97Cb9SMRkMUculkhOtKWnVJw7fQfsLuaIudrU3iR4/RacjyxjmavRW8Wh3bCxC2IZMWSqPzlDzOOTka8sd//+/yx9/7AamSRGtDFj64wvL1yzx674d891vfYvUzzzD68R9iXbzJauOAKBf0b92hfnGD7nobnUUUUUQeRWRHAzr4SCxUniN0gr+TEycBsVIkUmA7HkIatkKWRCjXoSiM+r7veAS1BnU/wFY5aZJQ91wyO0AsXkA0unSuXOK5P/erbFxa4aPf/yY//pd/jBMlpMMjNifH4Lr4tSaDyQmj2ZiGH0CaE9RqbPV6NBo1Or06ruMgW00agY/b6XHwYJPhzj6yUyPo1bBFxuXVdT7/yi2EGPLeex8xGcX82l/+BjdeuE1rcQU7qHH9K99g+cYVdu++z2DngK17D7n/k3schjGXvQatKzdZvHKFNI4Z72wz3nrI9OiYcDIhTjKS4QlH+3vYzR72eU2tcZmRv4ASFqa8o4ETFMaZ1FKYkrS2QLsZomGXRZQFre5DxNX3GO3/Gkxuo5PWqY6BEGIulFMtqkIA6jTNwmALpYFSJqOJKt1CVFoJAqWq3TVaGAE5E0FXWEJQt1IWvJRlb0rNKpgkFkeJS45F10+41Ep4ZkXx0kWH80sr1AMbKc3jXOWKPC9QEhzHotAFWZwxnYyRlsC2HNI8JRwP2Xxwj4fvvcPw+JjJ+ITZbEIShUzjGVmSIFBYlgE4pXBYX1rh3Po5BqMTPvzgbfae7pKn5iliMBILhMIVkpYrOL8ScP3GBlmhmR4dMTze5f7jAw7HBYWWFGgmquCdQ4nXhjtfvMT564pCpdRrNtEkZHI0YDqakiWqNFpMWdtcGPYVCIYZvPmkQOsJ09DhY+/z/KudXyNWNQMlCT0HlUpiqNYluw5R5hhKk35Xbuk6AseGJClFZjW4jmV0Hs4+VH/Z/sw2xzZGbCX+qZgb6TWMQ+wzFx6rKj5UxvvZ+EgN46SH5bElxmhewywfVRStAhGc8thd5sKOK+W+RXn8ygnfA2JhGAgr5b8Zxii+UB5nCWOUny/7PcMY2dOyT5X6epXKcQnDEBhigIHPl9v7mGjhAsaHfQEDQCxg7MMpcwZEUY7HzTPfH2NYCxWo0WeeclHRjat0Ca/s54eYlI/qt7Ux4MITR/BBv8bBbIOrsaIlxkgpGU4iwmhMdLDPbPchxcleqVgWIgIPxwZHF2RpRjGeQE2R2AkinqFnM/R3/invXbjM569tsObD8dYjZtLDW4FGp01/qUvzxjJO0wOtyfcOmezuMN47RuU2Sttov4f0G+B4pNojsm2oN+hfriEsideycLuStidYdAzDpLKnrZ9GAtCQSw0dxc2ra3Rvt5CW+OQ6UhFRz3wkLOhcqdG6eJXjrceM4wytDDCt0xB0hPB6nLp0tgtBw9iQrg9YZGHB7HGE+9aYQL0Oz3wVvO5P6eSnmpBgrUBwFfTUfJaewBtvwK++hnj1hwTFEdwFPp5i//pr8NZd2B8gn1uCBxnsa9xOFzp9U0bewXgeM+CKgC+24J8lJjwry9LabYG47M6RKQvwNfHjA3YmRwz0lEk+JHoUUq/XaDgC35IEvsPMETSd6yZcbYn5YNrCTGYXaFgga0SPU7wlSSDLgY9AHRxRf2kR62IXgvLzW8+x2vfp//DbhO99yPC9GQ9ef8j+QcGF5Tby8hVYOwdDDSKBwQz9xiOj+Le3jvjiKrTnyJVgzlr435X3SVreF7sYZlIb+ComHamBcdrfwUT5Q8za0MeAhFPm4EEFJFTTqnLyz4YrKkBBfGpbzSdLTFa6D8mZ76v1s44BR25j1rgnmBSJvOz7Zcy68QomheJsNYhKw6ESLKy0BibM2WEVIPsUw8IaKpgWhngS58YBz0s6h9TlwTAZOucxa9AHwK4FumsqsRAbxrxUIFPDPLjUgmflvOrNCHgQw4EG3QdratIa3j40ZJoXrsP5NZNaEHimykOYQqSMpgCBYTGIyOg6pBJGkWETvLVrnPXddfixgt/dA+1B3TOpUklqbg2Jcfir5UErkKXQj0jL71SZqqcgHJlJpCW4OdgziDPDOqjKX+i8fF+U7mXOadCtJO/Ozyk5FRMvsvK1LJkLFfJUBWv0HLAB/t2qP4h6F22LM3nAAi1NdFBoy4iwy7IMmxYGuSlA2EZN3UDeAqsAVyV48RB/cIg42CYbD7FUhlIxYTSjEA6u5+GEJ8wOthgdH5AUyoAaszGTrcfIdpt+p8vK8iorXoHeVcxcF3X+Kqs3bnPt9itsrK+RneyzPTzBa/a5eOUWqxcusrC4hOt7HA0GTOKMgyTjINEcFA6+1abt9Rg7DR67dY4sB9ep8VjWsVtjtLjBU3WBwq2RWetM1TUOVE5mBSTeRyh5jklRZ482s0CCkzMbHfOEIVpnxLlD1ugiWl3zZDrTztazR6gywipBVZneZivDYTH7CkAJQSFshq1l3lu7Q5rNyIZPOG8p6r4LUiJdjUUH7XroeIalC2xhUhBQOW6e4qQRcRQihEJIgaUFqihI0xiUwtI5MtWIWQpFCyHrWDrF0hmFSkAlhjaohQGS8hE6EejQwnY8tN2gcBtQ75LXm9iNFna9idds4DR8/HrTCPx4timZaHm49Tp24CFsl9QWDA5PUEcjwqBJ57nnaF6coIWg3uvj1ds4roft+DhBgCMtvP4itfUUX+fY+QydnBBGMcQ5WRgxDGfEcUaYwtpFn7bsgqewHInUAplmqFyQFxbDJ5vcu3ePNINMpxxPx0yLGYePd5gcnzA+3uGdN3/MGjnvv/mEl156iVlR4PktOr0ubjdAZxFCOmhpQxIix2NkXpBnMb0XbnB+d5ejBzsc7w85HqeESqIsG1c6FFlMGs3QOkMKgeN4NHsrdBb62EVKdHJEnOSk7VWK7iJeb5Ebv/klrjx/nXBvh+0fvk0yOCELp+R5RJykFFNNFo5JpyNGR3s4rke93mDjwjW2t44IFvaJoi6dboN2N0A6Lq69QFcIVJ4wziasXLvAb3Qa9C6e4/zV81hWzs3Xthkf7rN4+QrCdpiNT1DRGM9x6HR69D/7ebx6k5PdLb75j/4Hfvy9txnkgnP9Faxmm/B4j3vf/gOG2wdMhkOyJDbpHklCFMdYcYIdPKa5+oTjziWUU+OUpG7pObxqG2aLaFkQzCD3TDTB7mLTQa8so7MMy84pDgUi1+VqeuaurA5X0eiFPq0OIYRAVSyEamUsFXTKTU8f3IZWL0/L8tQlXGjFvLIy4fmlGStNTUBOkmmGiUZIi4WOR6/j0az7+I40miRKkcYJcRwThSHjyYhGs0G31yeJEw72djk+OqDb69Hp9sjyjHA2Iwwj8igmPD5iONhnGs6YhiFJnhtwD420DKjXazZ49vp1mu0OHz++z/bjxyRhSpxzCtxYsqBft7mx1uHC+gJ+u8U0VfzgJ29RxBGXV2qsNS3SkWYQwUAJUjRjpXm8n/G8lCxvrDPY3+Wjtzb58MGUxTa88FyN556RtJ8Up3bpLJGchJow18QIyAVbRxZPHj7Pu82/wIC2sTa0RJRPwbl0FlQVcihUmfAgSyaLgdulsJFSEgQQxylZlqOxDGxegkGfqAn6y/Znrj3DnCG9Xr6eYpz3JpyWFZuV21sYA9rBGKZVmkRlZC9hDGaYayX4zAGJSqysouvaGGe8yVzssIrQ/QKW6L9Vu/QzPq9m5VmnobIWPsM8zaMO/C3gr2HGxMLUe3cwDIYqxeNsTncfA244zHUkKiX2oDxXfOZ7MGPkYwCJEYYVYQO+hu0Y3s1tHkZwbXDIekPi2xJdFPhBHWfpAqLZRQ8HMJtgZTPSaEKRpuR5Qp4mxFGISgscC7TrwNZTsn/8/2D/P/xfsnplmVu8wHQQYV+8RPNcB0cokvGY/Mkx4cf32H/3J4wPnxDFIaHSCNshaC3S27iC8DrEuUXqN7AaPcNia7eg3sK1PZreXDPhF2iUIVo2y19eMxTlP/Xlz9ippCALZdPtrtCyHRzfQScR0x/8EcFCB+vZzyOkDc3lU8ZvdUydKg6+u8P+25tsBJcJ9nZgfGSSx3+aAqTWn5xAQoB1fT4DLAd6PjgdxF/9D0E1YbEG3/kD6NyBv/I3oaiV9RBbRvkuT8DzSxU9z9TVqyrnLAv4wpKZcMbXN55zA+MjvItRDnXB21ikeGeX6fEOM8bkZBxsf4xKJlzcOMeFizdIporgMMK2GtAFUTIVkMxLtcQg2pLlOz7COzNcTXC+tAatEpBAw2AC+09h/AR3o4d78xu0vniL5n/v8fB775jfunITlpbh8ADefBfu3Sd7/z3iMCdYu469/J8iXln+5LiWXboJ/K8w4o1rGHDwd8rXfxv4FqaE4r2y+/8lBlD4R+Zn8JBPCjFWtkWVClGc+a46Z5X6UH1WrW/izOuzAefqPi4wzK11DFhwq7xUy5TOeHmMBQwAW8fc99Vxs7LPFYBQK4+XYDRgTjBrdYd5lYaofB0WMBwZscQwNdNKlj/cyo0j32nCc4ERs/0Io0GTFzALgdDQ+h0X+l242YYN2zDAphpejyB14bIFawVkMzhehCMNWQjTFLZ24cVLsOTBMIW7d+Hje9Crw4u34dnL0LpvWE5OALMJjGYGW0oTiDvw+ADu2fBdZSpJNDSmqggl26KMKYtSPbeSF8wBWYIKZGCVeiNKGL3uNIZUGVaBcsCaQRGDGptBl2X6QwUwUAIYlEDBKZhxdlJgQE0Kg5WJUtOBotR4YA666xKY4N8FVDiVlyyjb4Z7YaNtC22Vhtw8JGdu3CQvERKBJMNROc1sSis+pjncxdp7TProLuOTY0LLYui61NyAoN3DkQU6HJEnEVgSW1pgWbgqoyUUq50uFy9dY2N9mXYxYXKyQU4dvXaBCzdusbK8hsxC9sIIWe+w2F7E7/ZRbsDeaMLseMihttn2OhzaHWaui6dcLtgOSmk2LZ+B51K4NXTQxvd6dN0JsdvkpHBR7WsEukdW2BxPIUx9JkEHEbRItc/I6ZL2LiPyIYUoGEUF2q8jm20I2mjXMlHLUqbTyCkYwcHqGmtdUj7KCKxxakq5sNPa9uXWJQAxrgV8vHwVleYUo20uJFPqjRqW42JLSSGFGUchIEtJ8jFGkN/BtRyQFuFkhCoUqlBolZu+lVWrNdqgyzrH1Rpt2eSOg+M6aDIjbolGa2VK0OkycqQi7GyKji1kuAknLplTA9tnGnSw2j2sdg+/3cYPAvxag8Bv4iVtZK1O7gYkTEnjCA42icYnZKLA7bRxbBfLcdFFTp5KhBJIlWMJyOMpo+EOh8MDoniMKhSFgCiLiMYRaREz0oK8ECjtkcs6XadGza7jWiC0wMIiV4LJk7ucDEdUZf7yOCWfZFhRznr/HDVbsP3uPa78B79K8t/+EwavfY5aGPP+oy1uvvY8XWXhO3WUU8NxasiOhbOm0brAjiKccIp3eUzrxQnnjsaEOyNGJyHTWUISJRRpRBqOyDMD5ztek9bKOvVOgyKJsGsB6TQjtpoI6bJ0/QprVy9hC8Xw7n0mxyekRcowHjEJx2RFAVJgSUiLnCIOsaRD6DikccJUaSJd0O13WFpd5PaL1+h3fISl8Js1Fi6uYXsabWUs1WtgSdLxGOkJ/NYiweJ5/EYP2/OxbQtbCoSVoospIo3Ikilub5HP/NZfR+AicwfR6FAISKdHHD9+yP7TQ/Iso0gzoymRpcgsJVdTgvE+K8PHTPqH7De7FNIz94kFwjV/qQvoSFRdILDNAhvU0Y0eg/2biPgZRK2GEC3EpEClDvKsB1AtuuVi/+mQdaWse9rKwsISTEqF0GikUeRFIynwrZzlWsrLKwlf2Ci4sqyoezZplDCZxix0fa71F/F8G8t2UKow12MUksQR01nEeDzkeDDg4GCPweiE28+/wPO1JrPphPFkhOU42I5HmueEUUwURpCD53gs9RepWYJ7mw9JkgytNLkQWFLj2DatoMbFlVUuXbgErksWh2SzkCxTKC2x0QSu5Nb5Jq/cuczS8hpZIfnw4SbvfPiArf0ZiZZ4ecILz61w8VLIh+8d8t52zlALAim4frlOs91mfHjIG9+/ywcfZwwKzTSE27fg5guLrKyeMDnJmE0V4xOBOxCMQogLgeUoxs1n+Nj5XzAt1gCJLDkq1QUTZ5gkpzC7MEysaunUJUssSVIEDrYDvu+gS3YDgCUFQijOAPS/bH8G2zrGaF3DCIFtYCJ/LoY54GIM5kr7IGHONPCZpxlUxrrLJ56wp3XXK6ryp120T0NOP8tv/P92E596ffa9+6nvKmHKqnWBr/BJZ0QzF3asaNghhrEwwBiKHsYZqByFPsapOCuCWY1lBa78hoTzXfiOY7PjXGJbSOrTPa660F5sYbkORRKRjocUJwMIJ+SDAdPjPYpsim2ByjKycEw4G4PlUdgBBA3qrS7Ct7DrNZznn6GeabK4YHx/m9G9RxyPnuKECcXRE8LxgDiPULYmcHxQEp1OObz/NpZjUyBRUuJ3FrE6SyTbLs7adXz/Jl7N+1NjDJ+69ro01qt0uEygco2wS6dXfGqnai1KC9L9GWiXcDDC6dSonzPQzfSNH7H5/R+y/uLztJ8pd5R/GtbQxwnjrSOwakyD87QHU5ztifH8/tTGGpIc/cZjss0DnN/6LMKtYsd26d1IWL9s7P0rzxqvzSrgq9dMCPm5tTmKdRVIOnCSgONA7BkvpScpS7FAJszN1ykn2dVyEopy0lwAvpejHgzQLZ+l8+d4tPcROQntxT6tTout91/n6YOPiOKYdVUQWQXOTp3ezXW8C7X5TVB5x+WE/1PAnhTQdUqRFQ2xhsKCugvaN15bPEZ2l+j9tb9BTQa4eQ1cB6IJHN6Dj9+Ex1uIcEg+GDPzfJo6nwNOlVjCGWDhBobs8bsYJk+l//JNjPMdYVKabmPurW9jQIYZcxaB+NS/syyrs8Bi9frTLPXq+wpwrMpKirLLTcx6+BLwZYymil/uNy6H9FXm6WVVGkclJDvFAA9HGGbWCYapUTGsJmU/bObAQ8WY8jCCtvU23MvgZGKcWqXKPkqo1eFiH66Uj/Ic40RnA1Ah2Bn4ATy/Bq+6sCzNeT7U8F4IW/cguQZBDZ6vw5UafBDDuyEMQghiuHYB6o4RVfzxW/DhhzDIYOjCc9fh5nVY6cN0aP6FR9AYQZQYYEGkcGjBpmuc8HoBtXLAspJiIkqmAE75t2IQJPPrrBwDXCSx+d6xDGMhK3PgLMuACnkB9hEU4xLDy+aggcoMY6MqkqZECRhQAhNnJ40wOi8iPwOcljdPlTlagR+/qMDMz9dUyGcIy0ZLyxhljmUKctZ9tINRiIgSdFKtqAJ0gc4FUoOjYhrZhP7sgP5oC39/k/TpQ6KtxxTTCZbv47a6eB0XK49NxYHjQ+LZjCxNEa5Hs9Zm8dxFzl29wYUrV1ldXaPTaiDTCU6aIs/liO4yfrvNsEgYHg/YzyyGjWVSKVFFwCz2GFseY6/JuNYisTxUlqDDGAfJnuszCQShdEv1cI1MNY7fZmmpgSPBwSZub7CoIJ+M+XASMZlaTJtr1Byb4SzkIMrYd1qkS0F5tW1E0EK5/rxKhqvBTSGJUEmOKByw6wjLK2OBGqM8r00aRDXNlHkwaQsj1FfkJj9MCNAu09oCd1duklo+yegxF0Yz6q6FF3hYQQNLNLAF5FFo8qPTEFVkuF4D33HI84IsiRBkKG3wT42B1LTKIJfIPEUUGY7nktXrCJWgRY4ucpTKy+iuhSWECQZqjdI5uUrN/jo1d4WWiPEO4tBDOz5jx0V7dYRfx663sZptRHMR2ksIv4YaHlHs3acYDBCZwrJspGUjpYUjJDVL4tsC1yrwLYVIBhwd7DMdx4SZIpc2bq2B51roTOLadYo8Yzo6YXfbwa01CFpdas0Fk4Zh+egMZDjl6PGHZFGKoxVaCNwspTUcs5RPaZ9f5fJGj+0nT5iGDsuNOtsf3OPZm+t8+L3v4a2s0khrLHV9bEegHIXXbIDnY6kc5SishgW2T+Av4TRyvIWQZhKTRwlZnGKhsGUBWpEVklRZJo9ealQcEnabpJFA5Q6TIoN2Hct1yKczxlv7WNIhUQWTLEapAonGcV0cxzG1brOEjASlXKbJjMPxMfE9i9Zxh73JhNR3efW5DVq+iygKikIZkU/LRjca9JZXaKwsYzfqWI6PUgopBK5tg1KIIkOJAsdawpIFWTIh3X+McGo8+/Wvk40iOufOIQTMjveYjkbM4ghUgShS0jCiKBRFlkGmkKMD+kcPmCw9YVxfI7U8Q+2yLUNlDIRhKLSNjJCILPPE9AJE4aPTBox9UAJVSDQFUmi0MhCekMKsnoVZccWn3YbqraxKURrnU6CoWzl9OyawCyOamgtsWbAQxFxsTHlmWXB10SawM4aDEfcOj9jaesLJ8SHP3X6ez772eXxccqWIZwnD/V12tp+yvbvH3v4+h4e7jIcjojBEOg4b6xtkaUKWxtRqdWq1gFxrHu/tMTwZEoQzVFZQrzdZ6/cZHdd4cvAUy+K0HrHjSJo1j4srS7zwzC26vT5CCJY6Xa6eP0cWJYRJTjdwuLa+yHN3brK4uMrx8JA3P/qQt959wtEwJ9GCWCrubkU895zDxu2bTJOC3cE+dgoX1mxuv3aFWq3No/cf8vBRyijXJMB+Knm6lXHxsoe71EYWY7IkxfU1jaZAOVBDkwTn+aj/t5i4l6mqc2iKub1+JgCnT/NYPsEFK1Mi9KnxlaQZSAvbMkKVujApE4HnolHklvxFwPwv27/HVlU2qBz/6v0AY8QvY6LmNYzxO2CufaAxRnCDeUqEAfY1SkOG5rhcAbqAVW4hAK0LsqwgEhZj16IuBEv8dOChatWMPPu+OmeZ7noKgsDcafj/RRP8aePP+9T7yu97H+PcLGHGsFJ37zF3UH5a05g67XcEPNMUHF7zeLJyleHWIrPDfepJilAZrufRXN3AWr+EnaaEezs0jnZgOkYmCa5nI4qYWTwlEiD8Gq3rz9F96bO4SjF+63XSQuMGXRoXN2if65HPDtjbHHF4/AA5nSF1juVaeG4ZQS81cpJwxMnRhCTPcFstLM+i119h6fazdC5dwmm6nzCitdIUqSaPQEkBdbAtYcYy00x2YkSisSwJBdRXXCMs2CqvdFpa566x6mcPj9h87z5Jo4Pl1bl6vouwQO0c8PQ7/5pYZSR2yyzYP40moSGbhESjkNlkhMwVS84SzkEZnPqE4IOG9z6m+N3vIG6f4/Dv/4/0r67jv3Lhk9tFMwMQRBn4NXBLgn3nGhyPoFWG/guMMMSrDuTlrC28Oaf+7IRaLT+rxE2qia8w4McrFvG9GcdPthlEI2p1n+noiMMnmwR1j1a3RZbMSKTiKB4z2XyK9hw6acyV1g2aXfdnl+X8ac3FJMAPRkb5jxo0LxuvKh7DwROE7RH8xtcgd+HKFePlPXwTHr0P3gL2+TU6vkekY/STe/DKmjn2IWXplNJmL0/35zD30DcxTvhtTCpExXDaw7Aa6szBvYx5CleVtlSBgBVLoWIlVGtLtQadBcIqwC/AgIGlrt/p/lXq1S1MpQYHAwrsYwgmw7K/nykva8UyGJa/4QmGiXCEASCqFLILzNe2GnOm0xPMWlz1owasChjZ8NgFUUX2BbiW0Q/dWIAXA+iWAZwV4LoyznCkodWGZzpwyzOCsSfATxS8FcFhBpFr2A/3FdyUsC6NHs9uYVgQF9bg9lUTk3o8hCfbMJGQeXAkYesYLq7B0oopaakDo5PamxnRR8rx+K4DMws8B9qO+Q1pCunUOPmV0KHSpd+u5wwDibmFhGUuvi4M+cfyTIy/rTEl5V2oCTNuQ6tM/ThDrFQwr+oACNsAEcK46J8MjDmGnFSU1TN0+UA6Xfey0l60OC1b+fPaz2cqZBO0qiOkA0KiLVOOjSSBXEGRGvilKJMxREVsUNh5Si0d0Y2OWZju0B08hcMnpCd7WFlIzbWQgY/t2Oh4QjQbkoUz0tkEVE7Nq9FeXmXl8jXOX7nJ8sYFOguL+LUGhRSE2mbaWGTkpEwszSQ55CicchTnnLguieWjqKHcJmnQJHMkWhfoRCFkCnkO0mVcCxjVfDRFqbhfQBqjUo/UruM2LHouhLOEwzBkN5nxZGwWbIlD0Fhk0fUgizjMYvazhLReK6Ekx6C9pSq99nxEVyNUDnGOitNSqaN0ZCRm5ihMfjZwqkKHeQhVNGRdJIa2bblo6aHcNtOWz6N6HyZLyMFdVsY7tPOCoNVAuo5JK/ADtO2i4ikqiU0ZS5Vi1wqE5aKzlDyJydIInZtMVU2B1hkqjRGJi1+v49SapNEUlWjSvMDItwlsS2A5NqrQp8wHUU1zXaCURhfGGdPE6HBUUn8slLBRdg3tBIhaA6e7imy2USdHRAebZJMRslCQ56jcsGSk1viupBZI6oFNt9vEcRzCKCUVFoVdXgPLQ7s+2vHKqGRIGA4ZDYYM9x+zsL6GUCs4bh/p+0htEU12Odp/TM2WqLTAUpq2DWs9Tf9ih8Lt8ZVf+Qz/5Lf/iPrJmOtffo3vfvstPOfX2WhLnDyh3j1vnghKk0ymxNMZTj3AdmykKsdGSfI8RyGxmy2k5+HVMvI0NWwgqcENcGpN6kGDosjJpjPyyRiRZGQpeEgu9LqsXd4gcBymO0NGJ2NSKRmSUcgCpxR2rAd1GrUmjhZ4SqOlTeh6RLWAJI0Jdx7x6MmU7C3IZ7/CtZ6PtdTDtiyC/gJ2u8vizTukhSIvCtJohsAxpYWSFMd28H2b6eCEjz+4y6QoWF5fYX11Ed9dRLckWbyJ1If4jQb1bg87CCiShFmcMk0yOg2PXiOANCbMCiytcaTCT2bUxtusTB5z3LtB5LRIpYu0HDOnMtChBkcjXFDCKatAeBDb6LxmYOi4KGXb7VKQTxqGgVKUSrOGgGAoQlTVBIwtpEqHVqClpi4KzjUinm8PeLY9o9/UYEvSQuJagl5T0PR9hErZ3n7Cj+9+wNPtTfZ3dxgPBgggaDR5/pnn8WyHJMvYP9jno3fe5KP332Fvf4/pdEyepWbeo2m2ujhSgFYURYol4ehkyDsfvs17P/kB4XjCxvolrq1s0D9/CavImAx20LaNX3fJ0wLHhn69xoWVFV568WXWzl9gd3uLME1oBi6f+/wXeP7WswyOD2g0GvSXV/A9j/uP7vLDN97i/pMjprP81MBxtWB7VvD733nEF6KI3kKdOy92SGPNuUttbNthMjrkYHfCONYkWqOxSAvB/a2UlyczOp2AVtvDtmwWuhlJanTDjqI239F/k2PnBVTp3hkiwrzEZ9UqtoEoq3Xo+YWjVARCoHBcC9uySNIYHAvLtrCkOZ76t4Hkf9n+vbcfYgzmBoZFvcqcqruPMeY/wKRJjDAGcmXcVhH5RYxBvaghTjQfDjVH04wREZnjorVNEimmmSJ2LRp2xKqe4BQK2e3SWKhzzrJImJdirATYKiAjZu4o6PJ9lUIQl31VmOBuDQOONDHG/hpzYTWbebqCPPP3LFhx1u4TzLUjYO5IVFaFPPOPTx2Hsg+3MQ4NGAdnlXkEs0oRqe6UyoGotBsOyt94TcB5S3CuY5G1emRpBz1JSA9PyCczbCFxbRu/1cNrtWmsrpV2AriBhRVYLLgestFC2zDe3Obe7/5D9IPHJCrBEzWKZo3ezZdY+82vs/Tii7SWVnjyh7/P5oO3iScDyBNcLQj8AL/ZwrJreGkbrzEiCsdo22Ghv8ylz36Jwio4eLhD78ZF6nUTwdcnGeHemOkgI8tycCy88wv0z7sIpRk9OGH/7hOS6ZR+vcFSf5nJk5DahQXsZ9sUW0P08RT72TXIBfnuCUdvf8jx4VNC7bDx8mcIug5aQ/Zkn1Znmf6l6/Rf+4IpI/nTmtYUR2NqQmD7Lr3mKrZqm7IUp9owBRw/AJHB3jfRf/wvkS/8b2jUE+wHH8LLFz5FdbFge9dI7VOWp0AahbytY1hbAk8b7vlqCZCcBTxqZyZSNQGXf8rkKkC9H5EMZ0yPYk6GTzk+3CVKYtzAYq3eRlsRi5cvQq+DkookEMyyjMPjA06GA8bbH0HT4YUv3/zFuSnzQYNEGxtgfEL2/n0TYFtbRKwugrcEbRuSTbDG0GhBp1V6uB7cfhG8BuLtN2B0hFtYxP/Tv6B+cwPRX4Z/sw1eG35zCdriVAMhEKbsa4ARTn2EWZNsjKN/DnN/PcI46mWq/On9W93nZy/VWbZC+cs+UYWzYiG4GIHWFzFrYZ85M6nOfN0RmDXyPsbxr0ACyn7fwYAKEQY7+QDDDNtjLm5biTC2mIO3FRCyB7yv4R1lCo5cdOCqMLiSXZ5bO1BrmHQC34ZFHy404GXfgAW72rAe2gI+68HzqyaFoSlgQZip+WEB35vBgxBmZT1e2zWdfjSBb9Xgiz3ouKa0ZL4A5xaN8z3SsDeAkwxmJasgl/DgAF5Noe1D4UNnFQJtUiCmU5gk8FAbMs/JANp1o+k5C2E0Nu7yaXUxXQrFFuW1LSlxRQGiFM4RicHzXNu43NIF7cFyHX6rY1Iqvn0E392E1DMuuSgvulWCB6I4wy7Qxk1X5bmraInWnJYFEZpTXQaN+SuKkgWRG+6A/PR9/Kn28zUVVGTKwcgAbK9UQTKJGUbbTCOENKiSbUw7LSSyyLCzKX42oU5Mz9H0mx6i16FWJDQbAUmhiPKCMIuZTaJTIbpWzafTP0fQXaR37hILF67QXFxF1Juc5AXx8IRpVjAMQ45nU45VzrQjKIKQqZgytmrkDQWzFB3N0GmCTEKEkIYG7bXQvT6qZsR4CscuiQDC5O/kAi0EWVGwG8aII/B0wiCKOMhSZkgjUGkbJ+9Kq8aiI4hjhzgvUCKmsKxTg9ZQbwVa2KZ+ULNAjybo1AbhItwALQ2BUEgzG7QuxSkoZ7SYP/K1VvOyeTaGN6NzA/p4dWZ0edpaJGh1EE9eR4530bMxcWSjpSCo16l3e+RJA5Ulpmp8PMPFQsUROouxvRkydsmiyAjCKcx5swQdzRC2xA0aFPUWajYCHaO0ieqaXlfLijHsZcktl2XpzKIwYpQVZVBrM8sNcFFQ2DE6naGTGIYB6ckR4fEhs9EUnWuTI62MGF6hTKSgXrdotV1OwhRpWaAktu2D7WIFNsrz0LaLKzwEGksXWLZLnMccHg5Z2nvK6toyqGVsp4UULuF0H1EkdD1jvikNq72A7kYDVrp4fsDlL32BpX/xfVydcv3Xf4XR5jZiPOGlX7/Jm1snKN8zIEFgUYyGpMMx+dEUy7KJToZI2yaot8iVxvFq2PU62ikQUuN5FhITNYtTRRwmSFzswMPrL+B0u8g0Q6Y5KYLO8iL9hb6pLoJE1uoMUCS2xGvW8LEMCweBUAWr7QWaTsBRHDEkI85DwpOQOBqTxTM2Lt3g5uoi6WyGSlto3yfKUuIwNqKYjoVMNLllEYURiZR4gU+tVsN2bSwBxXDM/u4RWroIr8ZSp8POcUq9dg6rZyNmx0jbwfMD6p0OGYqj6RTPgX4jQMchMsvwhMSzHJquxs/GePk+I3XIiGWOtY2OcnRcRmYcbYoMdyTC8tBphog1RAViYhuDIrEQhY3MbU5Va0ontQISzAQ+E/6u1kUhSoqvoOPMeHVpwhfWIzZqM0Qxo93wWV5ZwHIdKLcN44RHD/d4/cc/4IN332Q0PCYJZwitcByfo90dJpMJnuNzNDjmvY/e4a0ff4/dRw+I4wilzRNDA7ZlY1PQ8F2kKtBKMDg+5I3vf4uffOcPGO7ukaY5B/7bbF++zI1n7rDY7uMGPTau3KR9tEcRhbQDl8ura1y9eZO169c5OTziez/4Yx5tb3P94kW+/rWvs7R6gcZgD8uyaLf6PHnwLv/muz/i0eaIKDesFE9r3NNEBM39wxh+uM1f+PM3ee0rVylUwZOPH/HH//otuk2HvZ0ZUQGFgcyQoiAMJXmqqLe6BI0GKopJ05RsVnAwFnz34K9wN/kGhQ6qbJMzT+if3fQnXmnDvELhOBLXNfEbKSVxnOP7mGohQJJn5JmiUL/4HL9s//7am+Xfin3Qx+gQ7GPoxBL4LsanyTFGcmWAJxi9gGuYdICvAAcufNQQHPkuqXAZKJhkmt04YTJLyMcWjQBWlvssNDy6dUlbCvYwDrjEGNZjTKTsAGMozzDGe7f8G8FpCkaTedSvCvAOMaJoaxjq9CPmQm9VFLBe/t4exjRLyvPPMNoGEgO23MCAExlGFG2/PHcNw0S/UB6niwFAIowDMWEOfCyUffi4PJ+FcXwS4Ncx0c0RRlV9l3nOtsZoV1TUZxdMOWNfgheg+76xcqvlVggsunh69RQq1EpRzBKi4Qnx1ibDB3eZPX5CdLJHkafotCATYxwliB4/Yudf/Gs6n/kM3cvr3Pitv0r72z3e+9G3SfMMO/Bx63U6ixssrF/GVgXT4T46TXBdjyKBve9/C7rnWfzMCwQ1C53mJB89Jrq7T1xkYNfI6x5es0m3Yyp6Te4e8+iddzl6+JSF2iL9/hrDnX2SwKe+WiN6fYcH33uDhctrNLRivLvP4YOPGB0dMklGiKBJ0P6iCT4NE5SyWP0r/xGyvwgpqMMpouYg6mcEAgC0xo9jlgObqawR2AJ7eQU2uvNtiGH7j4y442dvYr/6XciGtL7xDAwqIv7pBYBOG+IHMPuUe9CsQbhlJPm9ABqZmeTL3idBhLN/z7af8lk2mXH3+2+yc3BAeHxCvRBYGiaHEa5QrHc7dGttuHKZsZqRzQYmMNiw8IHz6ze4cfvi3ET+Wa0K5SsNUW5qFNqAVKjhgGzvGFc6Rra/7cJRAsG6YWBEI0gjaLXgV38TLX3Uf/P/RE4GiIaDNY7h43fht38XGquwPYX1G/BBD150SG0TNXbKuOGLwH8O/NcYvQQPc+/8nfL1/w34AfOSshWgUAkowicBBnHm5+kz21fgQp95SsM55g7/CvPUsGrdeIQBPD4s+1RpaDqYtXOIGbYDDKDwLiaVIzzTl5w5++IsvjQF3tDwkwiGU8MaOPRgqwk3HFgs8alLTZjUTKWptgWXbbNOrQuzPv1JZko0Xvfhq5aR7GiU7lAT2NTwe1vwYM8AF8IG79CADdoFZwwf2JBl8JeX4HMdKDrwZArffg+6LTjYMq6vLlGdfgOCzFyQpm8kurrltN/OIZzC96fwgWsEFm0FowPze+LklPj6CQFEUaJNCubosOBUD8H1jD4EmPkz03CtBX/nCvylFQMc/OUx/Dezgn/0huQ4FhSFAQykKEGLDFMuskxrCBxouianZD+VJsWkukfOoNMa5jJjpQYEFTjxC2ItPxdUsO2IPAmMGkSBEQ8UwkR1NCilELJUnLBM/nKVl6WA3LIobI8s6EO7Rnthkc7GBvl0ymRwxHh4QpxlhHFCoTSeH9DoL9JcOkdR72F1+sxaPQYiYBZrJlHEOEmYZimzLGea5WSehXIFNds438r2oB6g5QDyKSIM0ZGHJgCrA7UGwmliOYDQJgpvgXAdAzxIwwQo0pyD7ITB2GB9hSiMaCUWSkiwLHKV83A6YkdnZGlOlGlS2zGibeUdryxhqNJSgZ4hDsYwnkDhoN06CItKu94gQcIYy9qoZWgKhLaMcq7lnCrUG1BHGVAhT0y6ie0jhGaSwv36BslaTozNuZMn+PGYIkvJ2x38Wg3XcRC+h8oLlBLYNYFya+g0wUprSLeGdCYQxxR5Tq7KsndZSpak2EEDp9ElGx2jkym6MOUSUQqtTNlDKYQR8cQAB+a3gZDSQHJoUx3EeBZG+6DIUAiT3lDkqDRGJVFJ8y7QhcCzjaBJUZhUkCQX5GGGdgWxSLCEg0TgBzY1NwBhGdpikaNdB7/borl0mdVmwNHOEw4ffcz24wf0lhr4rQ6OH1CoKToZsXBumda9PRIlkZZNt1NH11zyLMOyfLor59m4fo5O18fqLvLiX/oiRycHpAvLWAcfcP+dddYvdel02lAI3E6XIpqhxmMOnm5RYNFfXMKyLCxrQui6aKGwHYHn2mA5DBMQSHJSVDRAWhZus4lb85GuS6PRwPECglYdIQV5WjARkCwtIK7mrHTq1I928WJFPpkwGZ1QlzbD2ZTHekRsCVJbkhYFeRJS15rlhUWee/4F+ss9OouLCMshiRPyNCPPcnShieOMo909iizFdhxqQY1pPCUJY9rtBrV2ixdeu8Pq3gGq2abe6eJ6LkIpZomm2btEc+k8aZ7jhCMyBcNZzHg2pd9wcDoNeu0GttbkaUpg2zQaDk5NI50JytlnLM+RiBphIVAoNBZkGrIMPRVgC0SRYUQbCgM5515JnDGgnXFQ50aVrp7S1epaRrqNM2vo9BaKvpvya+tDfu3ihKY15enmIzafbLJx6SL95QV82yUpCuI05+RkwNbTLba3njI8OSYJJ+giw7ItdB5ztLfD0dEhvlfj4OiAweEB4XhIOB0RxzFaK6RVip8qhS00nuuQ5SnheMxHr/8J73zrX3Gyu0+RZCZddDzm0Ztvs3PvPkvn17hx4zmuXX8e+/I1RJrQ7bRYWlyk3mvhtRrUo5jnn7vF+Y11FnuL6Dzhw7tv8v6D+zT8Bi8+9zzHg0PiwRQKk0agdAUhaqOZiMCxNOfO1Vi9fJnmUo/xwRGPHx3z0aOclJhCCyJhoSlwBCw5khevOyyuLVNrdCmKhDBWWORE2uFH01/hR/lfJNMNlNBIbRLD5s+2s3GakqFwNnGlZJzoirunTdUMKSVxFJNlJmYdJxk+NrZt47ruaUrXL9uf3XYT47SHzEuk7ZXf5RhndgtjJFefVf6HgzFCBYb2mwqwhGC9YUAIv9z/kRb4Cz472kdQChdKQQocCmNgV/nBE4wxHpZ9mWGM9oK5OrpizpJoYIx+gTGYK/bBDOOv3Qd+XB5TY5zys9FIl3nZtrQ8TmXM18rz/mPmgpQT5tHPAMPSWCv7sF72e4oBLCqmQQtDez7BOBIwL2W5zVxvYr889qUz4xphxrJV7h+V52pQETTFnBGUgT5Q5FlIWqRQc9COjxpN2XvyiCQaIdIIMvDqLWOLKElhJeRJQhhOSLa38MZT4kmO/LVfo311gdVv/Dk6N2+xf/chszjDsTVFFLG9vcvy+jLLz75INppwsruF1aqzcu0atY01ROCgxiHh2x9ycvchhZZkjovouqzevkZtpY2OFdMPDtl5/31GO0/pNRe4efkWycEe9qLPwleuwijmg3/8b3h69JTJeAf3Q5fh0SGz8QEpBbIV0G606bYaZhwCF/+zzyLKFAp1POXk9Z/QWG7gvnQL4Z1RgZQCeXmV2l6MGiTUmzVE0ynl6UueNDV49tdBtkA68B9vwvAAce0c7B7xyZwETKnKF26AqkFWwO4YzndM5TKm8Pb78JWXoevCxwfQX6KMns1vrl/geABopcnqAfm5NVyhsKRNYxhhDSdMkpiOcBht7nD37l3yH3fRfclIhai6z8VLN7jzK19j4cYGQe+nqWKeaYU2N9REQRTDcKdUIG1Bo4v72ku4e/vQbEK3A7aNYTNY0LsMdmpAhVjAxgbh3/17bP63v83lm1fwOh3ELEKnEdkPfoS7ch5afRAzGM5gv03QEmQNTnOFbOAbmHv4/4Rx1LcwgNwd5roE8aeGskphqNgH1edn2ejV+lJ938WUj/0a5p7bxACL55mXfkzLcw3PfD8sP6+AQcG89GNQ9u+EOeMqOrOdW+7nYEASVW7zPoahMIpAxSbineTwaArbNqy04VodrsryEtiGubFc9t3BzNLnHTjvmDVIAB9reC83371om34mcemnl4OmpdFncGIoJiZ1YKNnAImWgLGCR9vw0SMDZqSF+asLaEq47MNnLsCV1jz9w6rGWsMPp/DtyOjw+01wMsOwzJQZhMo5J+M07UBYJSCkSgZACTJou7yVHHM7JTPjYr/ah//yCnztXKn3X8A5W/G//+xdfnOxy+991GT7xOYkthhnkppIWXYKEmwypbnVT/nC6i4r1jbTQcR//faX+INRC5EZWRFRMRcwtq6qgAQ977Mu5qbxz2o/P/1BWug6iDyFRCEy2wiWFGWIWGtUqfwgEWC5CNtUiCgcj1AWHGGDpcitnLyR0e8mBMkEq9OmHkWkEgokSSFJhI1odImaixzLGhOvSejWmEqfSEOcjklnIUplFFKhhWuEI+MMrX1saa6YLmyEstGZNCIx2kF4NXBb6FqAdjRaSITjgIwNdbqoURQSkUuESkBPQUIurVN/o8LiNCDzDPKCmaWZ6bwUwJAloGC0DrTvIgILIQrIM9T0ELX5GDlKob2C6DVKVSVFxUoQhS6nbI6wIjTDUqugi6aLEB66KExujtamQkNe4NsWjiXBFqiwIBUeO70r5NIml5L1o8fk4Zgiy0nqPp7r4XiBqXfv+niOhypyVJaikxAZ18B2EW6EyjPSNCNXxqEqlEIVBZYXIIMGYnqMFgqtjbq6KunjuiznJmQVwzT769OUDl1OYo1S6lRdX+scpQpTPckGaUts28LzhUFhS6fBqJQKrEJieTbSC5B2gOc62LaFZXuIepPFjYucv3qD5as3aayfx663iHLF0dNdpod/hEofsLczwnvvCX57DWX5WCgsS3D5lRfIpyGPP9ikUC7LvSaB66FmU4pcIkSbjZsv0Vw+h7LqBC98ifbDRxw8fkrn/DLH7/yIOL7CQqeF49foLC1Q92rE2QknwylHRyfEWcHy4gLZdMbB0QGpVrR6HTzPYT/RhF6TxaUFAmkTjabUmw1q0sJD4zfquJ5H0GrgBC5FljMZTth6vM39p3vEhaa/fI715XMsBk1EknByuM+Tp4/Z3n/KMJxSILGkj2vbfO7ll3j10gai3aF343lWL17A9gNG0ylKKRxboETB8PiY7cfbFBr6q8u0FrpYWjEbnJDPUqZaGaneXofFTgdpO+RpzvHxMY7jGa0WBakdIMIx6viAvIjI8ghLaIQlqXfa2IFP4LroIqPV9vDaLk6ti7fk0uxNmIh9JnmTLVqkhRFHNOWHFCKjnHEKQ5MvoVetSg5YOfsq4ABj5JqSOmUlAaFOQQYtBVorLAULXsbXN4Z8dWOGlQ548513ePuNHzIYnZB7NrfjBM/xmMYJs0wxmEQcHQ+YTQ24hy4Mc0eD1gUnR7s8evgxvW6fPM+xpEQXyqRjoFFFgeu6uI6NBbTqTRwpmI1G7G/eZ/fjdwmHQ/IkB2XuGVBkOaThhP1H96hbklduPcfS4hWKKCRoNXA9l9FwyN1HbzE93CNPY65cuMDK0ho/+eAn/MEf/ognuwOCwMYXivONGp/fWODR1iEPR3BUCDKhybXGFRJfwqvXGnzhqy/jNxrEs4TB7jaj4wlaaSIBudYICppScLGr+dwLdZ57cQ2/Uedw+5Cnm0ccH4xp1B0ey1f5N5O/yKzomzSHco0R1ROvXJdPySUlk8usmcKkkVX6CqWCkSUklrRRSpPllLoY5tomaWZAI2nNLapftj+zLWIuOOaXryvHvEotSDAGckXTr4zytNz/EfA/Yozpi8zTKRzgZUxEKBCCLsaYrsTJjjFOegUgJOXrStzRwjjnKcYQ95kDAGCM07Xy7y5zI3XMvGxbxVJtYJyNio0gytdVPnLOnKhuYRyGtfL7N5mzNuSZY4bluR4zZy5Ukc46xjSZMQ+irTK/HS5jgIIxhr2wUv6O5fJ1s/zNSfl7k/JabGMcqC6GIVGBD6Zp9MMJx4/e58gdYXd6uPUWli0RFnieh+N6CLdGVkhUDq5wyOOQPI9Qo5A0y0iHx+TWfeR758nrTbp9j+DKZS5eukQ+jXn4/T9hMDiku9AnLgTvv/s+ts7ZOH+NxvXriF4NrQqix1tE799DhhG1eo1MWzTXlmi9fAu74aGPZoQfHTHe2+Zk8z7rqxtsXHmB2btvo3p1+l99ETybwT99gycP3yaTCYOnMyzHQeUxrg1pUVCr91m5dYt6v258c7+cpRpUqBntZliJjZ24sD2BC2fKUQgB623cVzZovvPEzO+VBZOqwIkZaeGCc/l0lHn+b0D60MzgZ18swYfa/HshoLlgXk9mZP/d/4z1t/9jZNOD1Rb89rfQG+cR15bRwwPYchGrXRMUqxymSqTkZzRdaMKHEXffvk+qBSurF+itXqft29g7I6KTEw5277O7v0MOhMmIplik2+6wfnmV21/8DP71dYQtf/Z5FHCcG7TLlrAmTY3AUWBqCNoh1GuIfsdUyrBsiFPDXbddk8KsCrB9iAqYjGF3k93f+e8YpzFJGOJaFrS7+FZAkUXQyI23W5uBM4FZC5kKXAki4FQJ1ga+jll//gGmqsJ3znS70jqAuaDqp1OUKmDx7COqAhMkZg34DeBXMef7CWYtGJb7vMBc5mKCATUr4K9KoXLPHH+AEY9sMV9zSymAU6DzbDWIDmZNCDGXYE8bRzs/AZkaBoElIDeSbRzkULfhVR+WxByIdTBr3542GSsJcMWCFWE0E/7oCB4cmcpajSuwYsPnluCRgvtDOMohLl0s1zYpFa+swBdWTWWICDgqYHRizMLQNm6jJc36dKUBX74Jn1s32x9n8N6BEUJc7MLHBfyhgDCAbmCyrdNyIT0lulZmaEkhERhQ4dQ0KcokgHKxFdLEkUUBNRd+fRX+zotwtV9isArixzEP/+UWF2/9hC99vs/nX/HRqUOR+SSJwsrGeF6Elh0UGkeeILffgcE2uiP4+m6LPxl8yVRG0p8iGZU5cqdz0Drz/iyK9VPazwUVVCdBdiaIdIbcFuTjdXTWQxSZEbITDjgGRNBYCGGjpIN2LKR2SAobpTLSImOaJwy0RdcStB2J23ZQDYVyPXI3IBIBw8JmZvkUjQ5DZTMTNpm0SLU21PhcofIC2wZtK7TMEEmOmElyu0ZRs9GpgmmOzhyIa0irh+4uoztNU0jUc02+irIqjxWlXHRuIQuFUAUKBbYsRec+6f5WUS8zehbSLdCZKoUvjAGrhUBYFsJ2zKxJCkhTxOAQtp7iDTJkIyFSDnp1EWGbSDqYgKkoZuhsACJFFJGBjISGmof2bLTQZvYJgZQCSyssS5LrgjSclrTdnNSxiRorJOccYq/JhYMPcdMpRZQyms5wLInjB7h+DT8IcDwP4XkUnof061h+gJ1EqDTGTlOyLKbQ2qR/SAvbD3DbfbJwjJpN0bow46Wr31LmO5dVKpQ2S5UWBl5Q2jh0SgsjoIZESMuU0AOEtHAdl8RxcALP7Kc1UloG8ELgYRwC4fk4rkfLr9Hv9emtrFI7d4Xl519l6cpNbNdGCIvJNGJ2PGNyvM/Oh+9xvLdL0FzCSg/Ze/QUt17nUhTT7raRlsvy9VvUe0tcfPEe4d4RbtCg3mxgZTmWSimEw/qN28juOpbfJBoPSP0VimSLMK/h2Ic8+PF7dL7wLJNHd3n4g4jc8VjpNNACwumI432P6XBIPJ0wnU0ZTqe4foAWgu3xFNlbYuHcOTzbw7dsrjevYLk2lufi1uv49TqW56DyguODE955+33u3bvH4fEJjuPS9rrUXZc0y2h12xTRjInvEAcuUvn4rsdSp8ONm9f47Je+BI6HaLWoNVooodnffMJH739Ap7fA0uoyrmtTpDl7WztMo4QwSgk8n267RqfbRKUpSgqzLhUCLR0c1ydOJ8RxysnJmDxX+EGd4rBgoVejYddo9lp8/muv8Uf/4jtYlk293TbASc3Dr3msXFnF7bfR0kbWe3RbknF4zMGkxUQ4DETN3Ltlq0Aqk6+lTz8TZ1gJlA7l6ep+urJqsDRKW0idlcKpZQk5P+bXzo35tfUJ6XiLH77+Xd75yevs72xh1xtMJ1OiKCFyU6I0J05zwlnI4OSIaDYFVaALA08rXYCAJJyxvb3Js7deBCGx3QBpOaecRtd2qAcBjuPSbDS4du0ajuMShzOK6RSRJBRxhi40UmAACQ22pbEci0a3zZXLF1lc7NFd6BOeWORKsb27x5+8/h3ee/NNZkcTtCX4jS+/Qj1o8N77H7O5fURUQJrlvPfeB5x/+TY3b16iF0D03h5HoRlXW0h6PrzyTJtXv/oCIPmT3/sWvV6NNJ7hWYLFpsIJDbjTaWheeibgmTtd+ss9kjDl7R8+5J33x2wfKlqBoLu+zHdqf5Ujeb5MrxLzC/tznP1KU+EUBDZUlPm6rY12hpAmdSorRTpd18ayLJI0IdMFhfq3CLf9sv17bZsYQ6eGMWIVxkisykauMy9bVkXyqwh6lf+vMMDCEMNYuIpx4g8wzrjCAA6j8nwj5syCKvKvyuOvYnwKiXHqL2AM8fNl/zJMTrHWxjjf0NCQMBTGIX9Y9uV5jM7DtzCOu8A45BKTygDGWG+V759gAIABxthfLL8blttWxmEVQaychsph8ZmLRDoYNsFF5g5GlUddjfVBeU4boxLfYE4/7jIXi1PlGO6V79Py9aPyGNfKcbIx/4mX6yy0LiM+esTBwz1G1haW62D7DkHdp9Zq4QcNMr+G49bQ0xZ5HJKFU6Q9ZRZOyZQiy3KiR/eIckHU7VLb6NJc7+G1Aq5/7atcGozZ+uAjHj55RLvdY+3qNWqrK+iGy3hvl5P7j7AHE+qFxi6BjMaFc7jXVsGx4ThE3zvGSowY8dXPvEb/zk2Kt54i+k1633gRfBu9N2G4vcPKhR7jNEPYHjXPotM/h9epw8oqyy/fpr2+yJ9SGlTmAtatOs7V2zDdR2wPoNEwieYVw8MRiGs9nNWaSei2bFOKnZKv/YmaJoCsg38bA2UFzDktZ92BMjA03mP88EPq9wb4L63Aucsg/ynFt+9jXVuGYMb4d36Pxn/x10jvQZ5J3K7Au/qz106da6YPU7bf3eXkcEjgeDQXm3T6bfzPdeF4Gfv7W4yKQ6xkQj2T1AKXq9dvs/YrtwluLIJrmZSHn7dER8BHsQEFLgmjwIcF5xYMcFAkpUHggOsbLYkohTiD4RhSCUEdjqaw2IGFZQgfs/q5GwwPdjk8OqF5fgPh1rDtMXajBs9ehUuXobUI603oCzguo8CfStHwgC9p48j/A+A9Ye7/PQxLKGd+H51lKVTAnzrzvgISCubpSl/FsBRSjPbMO5h7zmbOpvKZr49T5uyDqlWJzFa53R7ztdVhDlR6zJlXFQPsOnPQIi+Pp7KSYVz9IF3Kz3lG9PCya9auLmY9K4BDbVIePjiG8ARyG35zw6QhfFDAk7hkg6Xw5gn8+UV4tmNSFqI9GKQgfbATWJLw0kV4pWsu/Z/sQbdZVjQVsNgAp1zougG8cBmeuwCLgSkM8vEJvP0Q7m+adIqL1+H7JYK6aIOjIBpCOjYDb1LHP+moI8p0CFUCxMoEwirLVZcPFFfCzRr8JxvwjUvQrgGhRg1T4qcJb//RJn/whwf8+eO3efGVV7DrLgw/xj48wJkMkb02orkB7EKaE//kTXb+xbdZu+7jvfwqXX+MlKAtsPNSSuzMZKrmnqbUaCjdTvXvBio8Rq6NqMUh7qDGZOhTOC4qyCAS6KSG1j5CC4Rw0MIDu4ZwpKEia48iz0nzjEkecaRigswjEBrH7aMtSW654PgIv0EqXWINwraNpIDS2EJhCWFo7paNFja6MCRGC40OCyhslJSQNkCbcn/KaqEbdXRrEdothGuilLpSoLAstMxBOkjZQLs2ZDE6MdNfWA5ClZFCXVoBQp4aqEpYSNdCWSmiEGALtNJmLLSZNSpMTflIVSBUgRgPsMYDaqHAThQUmhCFWl1E2w6yKCOrOkWoiaEDpjYoiXB9ROCWfk/phOcKkWe4GoRWxEVmVDoxOfPkikRrdrw++dKzpNInPbrLUnyIpUDkCVkSk4QzUt/DqzXwa3WkbePaLoXrYWUpRRrjZJmpGZ1n5KoAaWFZNm6rTZ4sIoSFypMyClyUaRDlc1IIlFIoIdBakGvDWqhyxJUCLSzzDwssG9sPsIMa0nURno8IajiujxAWwraN+HCWU+QFdlCntXae9Vsvc+WFV1nbuIDlN8mkTZpmHIwmSGlR5IVhZqCwsoLu4jL91WVcUTB4+48YPH6Hzbv3yeKQq89co792hVqnS6PTZunCVRQClSuk42F7LSwlcAqf1RdfIEttPE+y+5M3OBxlNNqC43fuc+Hl8wy++03k3/zrrF27ztrxNsfvv8PR030yERC0Orh1h+3NHU5OjsuIqyBKUyZxxNbODurpY463n9BZWObKzVs4QYDXqBO0WkaE03FIkoS9p7v8+Ic/4cHjJ2R5QZ4luJbEUgpdaLJC8WBri73BIZMiw2u2OLe2xos3rrO0uMj6zRu0lpc5OByQZ4LZJIQ842h3l8B1mE2nSGedRqdLGsfcevE2cRhiWTaWBNezwRHIehNtlRw2KcmVBimJ4xTbtqnX6yRJShKHTKchWAVWu0XQXuczX/8yR3t73H93E68W0Kj5FHWP1nKPxVs3sXttlFYUOThCsJZNOad32VQNJjgUFcdQz9dH08pVUQsjjqpL8dQK0DoNsVQVH0zKUocQ25bEQqNSxZo74atLQ17uxwz2n/DWj77NB2++wfHRAVmeI1yPcDrlZDTGtl1ipQmjiJOTE5LZzMj8FjkSbda1oqDIc7S0cKtyYQKk5WA7PrbroVB4jke71WVxcYkLFza4cvU6fuCjEPQaDXzHxndt0jQnywtDpxMC27Ppdtu89uKrfPnLX2P14iVs1yNMYz54902+/c3fZ/PDR0RRRqY1lhREoyEiD4lnIZkyKUYKxUebJ9xeeMqltQ6hyhgWxtFvWXB10eW1z13m8gs3SQYj/vj3X+e9uxNuXnR57ZVl7tzpsLI3ZnBQsLDkcPNWl5Ur66RpzubHu7z55jEfPFEcJQVdV9BrdXnd+494ar2M1pZZR/UZwOAsuPsJhOGslWmsFoHCsSSWbZ6IeW6q1dhC4vs2ji0RWmPZElVyJQ0R4k/V/vhl+zPWWpgc/w7GmJlgHPhKLNBinlawjAEZphinNiz/VYDDBOPAH2NmUSWUdgNjKEcYo/qIeS5yZXBbzAXXLpX71TEgxDrGca4M/zEmQ2uAyf/tYICBMjaMXfbrQ+YpEFOMkz8ot1nCUKUXMM7CR8y1Fqxy+4Q5K+GsvVhFOKtIZAUErJT9b5dj9QxmyXyMSXuYArmGE2UAjpk9F230y9+5wFz0f8RcyK0CURJMbvlQw0dKM5JwRwg2AFsIRGBjP7/M0tUlFh8NCe9vMxmPyHWBnQtc4VLzami3Qd3vEk6OiWYT3DTCGk9gOCDPE5RwQBRMBvuIoz2G742we3386zfpXFim1W9z6cuf4VL8MhqJ8C10VLD5gx+y8/Aj4llKIAStWoNmrcnS9eu4188BmvDuNvYgJ4ty0jSn/5k7uOtteDTDCup0/sIFEw5VoA9jujdu4KwsohyJu7xK62KP+kLXBLhKC1z8tNIFEuSSwF1yjOO7bcP2HnpzAEULsdww1r45AKIZQOMsoNrmp4cVq3MtM+fU/IwmJV7Nx9l5jH5hGRE04fnnsN69i+AL6CtrDP7P/y+yjz6PM2oy3ApZfmF5zuH+dFOg9mHvnWNmpi47yi/wconv+ogmpqbf0xoLo3MEC20KDa2NNYLL63CribDFzwcTwEz2AHihbm7cWQ67OTRdKEJoegZccZwynFx6emluPqs3QcYQTwzQ4CpoNCG1qf3qZ1h7+pjRu4co18eq+cYzXF2EC+dhaRlsB9xsLoIyNMOsfaCUxRCAreH6EXy1Bt+rw1YZOa9YAJXvXfmjFnMWQ4VRNDHrUVJezXUMoPAiZv14E7OWHJzZN2Kuu5Jh1ssJcxZVNSsq9lQ1q6p7u1r3KnBBYNaSNmYN2cCwmYJy/z5mjXDq4C2DCktQRIAdGIDgsy58WRgGQsUye0/Bt8bwdMeUbcyEGbMwN+eMJaRdKOqgHbibwJ0MLjslE8sCq2mwocvA53y4JM1l/uZH8N5DuHEePnMbXrwJ+zsw2IfFBXjmAqw2zDo/HMGP7sO7mzCIYdEz2N4fjmDbKolDGUxmMJ6ZSgoCM8BKG52FSvdDgPH1tGEnVOkivmO0GDTQVPD1NvwXz8KNRcjvpTz+/hHHhxG7Oydsbc64f1hwEApe2TqCZESx84Ttf/w/sPXeIVEy4TO/9Tkaf76JHoyY/cmP+Jd/74fsbh/xn52/hGeHTGKbBFOKMy8BuuoZhTAgQ3VrVPO1qHy6n9N+LqjQbNzDs2e0M0kx7TFLxuQW0E4MjHLUQ+RLYAXoTIHOkK5A+w5KpMhCgu2hLZfUschzh1BrhGUhbRvLFthCkCUZViJwApM+oZRCFxlIiRQCLS2STFF4TURDopMQsgylTdJLIWxDi80dhOVTtF1E0EAEvklBEArS2DjnCLSlzJNNOQjpo6wMYRu6vfYsRJGgswrDr+SCyui4BKRGFKZqgkoThHLMoqLN1kJYiDJCL4QNlhFY1HmMUxTYwsYpEpqDXVAFoRaIlUWQjtEbsHy0t2TOI0tc0msgbAslNFpLpC4gDVHh1Fxlx0baNrbv4kobihyhFQpBlGbsOR3ilWcZujUubL/NarpDW9rIIkVFM4o0Ik8isnCCXaZG2K6HHQRYgY8uCpzEgApFkaOUxrJthGWh+xrLcsiTkCI1Y0JRlNFSbRgKElAKpTPDUkCVavu6dKLM+CotwPawag3soIl0Hby2BtenyAuKqqxhkiAafRZvvsi1z3+VlfNXcf06ti2MwMw4QToFOorQSuM60Gq1qDUbWFKQLfb+P+z9V5Bs2ZWmiX177yNde2h1I65Wee9NLYDMBBIaKKCqq9BV3V3NZnOoxmyGpBk55BuF8YFG0jh84AuNTTVNDrtnethVPV0KKOgEkBKp5c2rVWjh4dqP3JsP+/iNyASQqJrhQ7UZtllYeHic4+f4Efus9a///xfD/ojhMGKwu0bePIWzcYMkSli/e5da1aPamKBSr+GXG0hHYnDItINUPsYpI4REah8VViHOGA33ef/nz1ObXeTkA0/SvfYRjdlpmn6b9c1dJmYFlzcEZ77xj7hUyWl99C6vff9HvPH8XXb7feoT08wuLJCkCb1ur2BF1Om2W0R7u2ivjGekBXQCH+E55MaQRxG3r17nrTff5vqN2wziyAI7aUI68FBpQs/16fW77HZbGCFREp588klOHVtm5sgCzekZvHKVqD9gv73P5sYWjYkGnrYV9ekjS0g3RBtYv3OXPM/xlENjskm10aBUq+A6iiSKEUqidcaw22E4GKINlAKPPIkISyGNZhOd5QyGfXrdHkmckGlN39Sol5pcevIBbt9cByUolUMyZQgnashaBZRDPopIkogsy/FHUI8l5byHlHWEcDgcVh3IG7CsBCPsXKF1MYkWkLE4eHBKDCUVcaG0y5OzAyYrHhvDlN1IsBwOWXQ63L5xlSuvv8CNj96n0+1ZuQ6CPIrY3tjgwytXOX3SEJYrdFtt+u0OgXIoByWyoISgTOhaWceg38X3A2Ymp3CFxEGghMBxHfzQRypBszHF8ROnOXr0BNPTk/ilEoPhkMBzqU9Ncv7sA5g04dqd2+zttUnSHOUqJiebPPHgIzz7uS8yd/Q4frnCaDTgo2vv8f2/+DPu3Vglzy1oq0WhwFUCkcbIPLPAIJZx1EvhnZvrTNY1RgnqnsL3DA+cm+bhpy8wtXKM7dU7/Og7b/DGjQ4jA3d3Ih5PUxaXZ5iaKpFlsHB0jnKzyt7GNm+/dodfvDPgTkuTaEHFFTQbNW6V/pA7zjfQOBSp/sEogEpjzP2+y+P3BWPgwVgpBDm+o/DdwusGg6cVaZqS5xpHSkQBKmhtiNPMyrfGMpjfjr/T43/ADk0yFDX2KNEGSgg2sEF0BxvQzmHBh2bx3g4H6da4Qu9hK21jMAEOqLtesd44IR9X8A5XEQfA+9hEehxYBcW2x8BFYU2FUBYYOIqtzGmsLKCFBS1uFtuIsImBh2UGpMV+dLDsiX0+Dm6M6dBDDhKIsf5XFPszblnXG+8PB33mS9jkXxpYM1aDvLcLXQntSfu+FFDxLaujUXzvsTfEOPnpYqujveI4SODDEQxceMAFlRtubyRsh4p4QjGUgpNYerFAIEoC8UCT8tE65dUYs5WDThBVY7OKNMP1HfxymXLcJU1T0lFEo9thOOiS5xpUgKN8RsMh8SAluvIO+5ffYq1SIlheoXTxYaaXZmk2q/gCcARz588ztXKCnetX2bp3nVx4hMdP459ctL5PW3061zfp9XdJsoxjDz+BN9+AqyNIJeKhOUShoTa7MXKqSvPoBRpCIsrjRFv8zdsfjvXYCWAcTK+LaY+QWR2mTt9nrN4fH/vgwhvg12bg47Tx1w8xMYOYHLDxL/4L5p55EGd1AF/8HcTMtaJ1wBLN5x5i96+/z9Lf+4eEV4eIbNwTpBjF5G0Sg17XJKsJfi9G7XfxRxFxL6WdrTPpV1G9EFED8fgMYQLBVAmxWIaalcCMNUxjOzHp//I+3x85kBVwWsXGl7bc6nK/RDsYwHBgsyVXWllE6EOzaTPPwcD2C0wKJxI1j6itMP2Zx8k3XkE0Z6DZQPTbMD8Dzbq92KMI2i3b5xAX9sAMIZMCcdL63oO916oJXLgLS6dgtWYZCz0smLd36EwdxCcHEqXzwFPYOWQVO3csYw0Z72HBhOscSKrG88EOFogEOycMsNtUxT6NwccKB141frGdsYxsLDMb82Ca2PnsaLGcW6wXYOeJi8VK16vQMtamQhiYDGwXh6eFnSs97Pz1kYEf7FhAIdcWpzKu/V0qLlsTQd6yp1P60B/A+z2YPGqJKKUdWFFwcQkeqts5dyuHH34Ab96y4ES4DY+NrKfDVAjZPCxV7TbaKbx/A27egdt7sL4H01WoT8PmBGwIS2RxNOjEto7UhYyhiEKKjoj2DyELA0Vh51G3qPy7gfV5qBi4FMA/nIdnj0GjDHo755V/dZcfvLJFJ8rojFKGqSBHUFIQZkPM5Tf46C9/wZ/9qw+4tpdxcjrgqT8GHEF6+zLf/5cv8uevtTk7JXAqHkYbNobTZJL7PuUSaz2WU0iIZfGM9CCrghuDGMFvInB+KqjwSPUeeuQS7ZbZ2k/I0yFGjRBeHz2SiFGC0HVE0EDLDBMP0TJAhA74BpFl6FxhHIVQAaDReQpCIqUN9Ay2Yh8nKagU17c6plSnpKm2xpBCopEIp4SpeoigbA1k8gxKGmWkpXwpZbVQvgeOssZcufU70PfZBgqhXHBdhO8iAgd0jNEJZNZ8UukcoaVFsJUo2swVoheU5dkMBpAa271BjXulF1eK0eQC68yuCoDB5KBjPCGsyUaa4yFptNuYO6sMlcLUK1AOkE4IUY5OBlY2YRJMOsBkA0QYYtzgoHGpNGgJjicphaE9Brm21X+tUdIiwIMkZ0eW6DWPsaskxzdDjrbXmDQG3wiyNMZk1hhROR6JM8D1A9zQMgaU4+EoF5ml5FlKnucIqVD4VrKgHLLRgCyOMOPPyjN0ltpqbG7Pl8ldcHJkptF5BtJCeELaqVIKBxWU8KsNhOPZ9nF+GTKDNomlSCIoH79E/cwjLJx9iKmZOZJkRLfTJc0ihBBMT89TqQX41ZKdIDPDMEpob7QY9fpE/Rbx1hb3bl5n795tnN42S2WFU3KJe3121taYm52kPjGJCEMc4ZO7Lk4uQboYz4XMIffKUK6gAs3dV37Mq++9x4O1afADjj32KMHsAo8+fY633/yQR//4cZp3v8dgukbn0iVqT32LL599gDNvvsyrf/ldLn9wj7ujPrlUGCGoOj6LR05QCqqoIODYiTPUKlWi4YjBMMYNQ+JRzN1bt/jFT3/G1WvX6A76KNeDLAGjUUIx6OwhpSLNc7IsRWvNuYuXeOSxh6lP1Kk0p/B9j1znrN65x80PPmI47OMJjVuvU5+cIEMhco2IMyZnZ/E9D0dJpLJMBK0No1FMr9tF6Jw8t4aeaZwwGg5opTGeH1Cu1nGkBZNMmhJ4Lq4QRP0+riMZpgETSyvUpxr0RwNmqYPWpEnMoL1LnGcM+32L/iqXPHJwEw+HGDWevceBlZBFYkkhLxKFysE+no2xGPy4SiSwy047A56ubfDsYsLZlQYTtRK9UcJ2Z0B7P+Hym2/w/kvPs3n7Bv1e1/qJFGK4LBqxt3abyx+9S7lSYXl+iVF/QBZFVMtV5mcWaZRrOFIxUW/gCkW3t4cTeBw5chzX8aiVy1QrFcoTTSaTeZRwWZw/wslTp1lcWEQqyc0bH/Laq88zNTPDlz77Jc4/+jROWCLSkOvbRHFMtV7n0vkH+MxTzzIxP0eSJcjRgM3VO7z+0vNs3lkjy+47nVgqnhA4GEsnjlPrxm4MOQIXzUhnuFNNjq0sUp9v4VdLLJw8Tml6nt7eFjfe+ZDrt7vE2j6cdnuC27fbrCyXmTmxQLnRQGjF5uo677xym1+82ed2z3aCmPAEjUaZtYnf53rtj4hl1fIltTxAyw+5aIpx/fV+P3ZRAAr6PqCgJASuY9vWZlbyoJTBdRRxlJKhkcqyzLLMWHkXB9fIuCnIb8ffzfE/5j9EEWNYJuEM23yeN1hmhxoDJD7W9XwFyxr4t9hAdxZLyzfYSl8ZW1UrY4PxHQ48Dy5gr+VrHATfcbHuqNiP4qq7H/yPvQ9S7hcp79OVFbaiN5ZJdLDB+1hmMMWB18BOsazAghtjUOAhDszcqthAfCx98LFO4UPsZawK2fkiFgg4gQUoXiuWPcoh5oKBPDHs9+DOPYPvCCY9waILkYHZEE4LywaZwzI3fA5aaY4/5w0DP8Cyv48Uy8y54Cv7fWIBxhMkCWyk4Hn2vePYBESMwYWKgjMlxErxhV0Doxyz2YJhhJE5OssR0iEM6zhFd67BoF8ULAzSaIRUDIxDOuqSDXqkScJgfZfu0kmOfO4JlpfqkBscVcI50uDo8ixH06dsMl92EVIQDzOcUgW3FuAnAbOPXKB8fNKqCEYCVgLrKQZEw5xcCkozvjWsLi4SA786xx9PY8VFZDAQG9LLO/Q/2KPbaqH2WzQnMsLHjsGxeczGDmJpxmZU8GtKiH9T9OLXDL9C+X/4P8N//nnEUEPrbegdh89csOwIBPXf+QOy/+1/gjMJU6cXIfcObghhwYR0NyG9FbF/YxcGMaU8ZdjZQ2cpgTFs3blMGvc49vCzlGoBIhSIZ2ZsRzTvE8wEg72pxi1fDr9/eDjYiykT9uJSWJ575EA0tFltMrKl5DixrATfg2rd9n8UGrLICvHDOggfSlXQZ3AvZEy/20XUp6Beta0E3ADSBMrFiWxtW9PG0iTW3MhhlENWhsaKTRU8ARMl22xCXIbSBRBlu7sxFlQYg4NjeEhgAbxni58zWMC0UyzfxgKbH2KBhrGJ4vgz0mK5K9h5Z4UDZtdkcdrG7IeJ4jD2i9/LxWFvYOfC6qH9W8JKx+aKZe8Arxr7GV8CzgqbskQS0hJELtQcuOTDE8IuF3Ew1/0ihdUeJAU2ppVN0F1t56mEgi2hIMsg74OKoedY3PFYGRrnIJAwp+wp7Rm42YYb96xJpE5hrwV378Gxc7ajQ9m329vK4a0r8M570JcQa6i5EPhwOYDtpr31wh70u4XZYYA1XLQhiE3OixM3ngOkPGAt5IVlx7QD5xz4+zPwxaMWuBASTGrY+Nk+339tlyvtHJ1loM19xnxNSiZEn63vvMm/+S9u8/aaIhUOXzmi8Gdcsnd/zuv/6c/5L1/eZztxeaaWE0wJRnHIjeEC5JagI40l8I47PhjsSTWAaoKcBLMFIip8Hz5lfCqo8JTXo90q8+56k34/QAcjRJhSUkNUDMNhSCaGiHiI8KRN3qMeom8QWtoQPdeWWuyAcSzHQkiJ6/tIVxElEZkG7ShG5BgkvufguQ46TkizzML6roeRpnAdVxjfxbie/R9glLAnSmMniTyzZzW3FoECBUJhHBdTKSOqAcIrEotYI1LLXVGDPmaUI3KFqVagWrFsAZ1bSQY5mBGmv0PeyZDNOUwlxBSNQIUQCNd2dBDaYKSt1guZI/MctwBEjSMhFzja0NjbI3chGQQQBphKiB72kL0uxowwJrI0FCeEcg1KNShNYByBqTgkUtnOECbFpDmpyTFZjswySmFgmSFKY7KcoXJJpo8Rlcq0t6c42rrDUn+HkhGYfIRJY0Sa4sgBOvbIBw7SC/DKVZywjHLdojNDbj0RAFdIBJLMDcjTBJ2lmCyzjIYsRaeZBSIKQVWea7I0IUti0NqafAqFFBJcHyes4FXqSM8nzzV5nJKkGUa5qGqT0tQCteXThFNzjPpdbg1j4iRCCsGx5SOsrBzBE4rt7Q3urm/R2doiHqWILCPp7jPa2kAP+ygHyjNNHrl4nmrzCRZmauzde48bb7zA3k6b1TvXKNdKOI4BOYeQjr2jpGuNVTJj6Vgatt//iD/7v/4/2GjtMXHvHt39AfXFY4SzC5z+3NO8989+TpR+ntrZxzBVh87d67z+11e53erhhyGNZ/6ALz22Q+/aNVqdAe1Oj8GgB7nGc0DoBClSpDQE5TKlSpn+YMhrr73Oh794ie2tTdIkIY8Ta6hpMsukELZjSZ5Z4MsNQpZPHOczzzzJ4rGjDJOUVm/ETBCAMKRpTLka0piss7S8Qn2iyXAU0W21iZMErxQwM91ExzHtwRDXdynVa8RpQp6kDAZ9vAJIw/XwXQ839In6ffI8J4mHJKM+OkrotVo4XoBfrdjKPA6oBqo0y7GTR+mu7hMnGe1OG93fpd7fJ3cluXSoNCbxwhAnK2ZCKTBKWh+PokMNjrJBRJwhsN4FNkn8ePRRwA0oo5lxh3yteZfz1T2cJCZNQ1Id2openrK1fpdr77zOxu2bDHsd8iyxQB7F5+YZg/Yeu2v36J3oIufAUwLPc6hMTzJRKd1n8jSrNaSRxPESlak684vLGOXS6+0zSiKWlo5x8siKlfkYTYbBK1cwJuf6R+/wzgsvIIWDTOBrX/tdVs4/RpIpJucWUUowP7/EydOnaVTrvP3BW6xubPD440+RdXoE/RgfiDEWAMWyxmaqPnNLkzhll3rFo+YJ4lxR9TQn50o8+dRpli9cJB32KVWr+I0mmU7ZvPYund1thp12AdaAMIbMCNr9jKDkUm9OkGews7bKncu3uXNnQDcSBALKgaFSL7Pa/DY3G/+EVE4WAILttiMKEub4wUzhkWAAIWXRXUYXMokDpoLj2I45SZISxzFSSvxA4khr/hpFCSYdR6zjp30BKBg45NL72/F3cNzmXY5TQZDi02GJW0xTpWG+zP8i+wwb2mHHg2VxUJWXHIACY9PFmIO67biqV8MGzt/FBuqdYnkPm0CPqchjc8jxrCI4CKzGge8YTBhLJB7EtnnrYtkGbrG+jw30E2wg3y/+bmED7rz4ucWBfGNcgTQcuLHfN3czB9tPsElGXGwTLKDwRLFftwwMBobRNYNINLokEUtwpGalEBPSuqWfx8oeHA4kG5oD/wkDXDYW2Cgpu/+LAp5y7X5cATaUYHrGI9XWfO2OsVUysIBPEwueQJErh1hUZAC0IkxvQBL1kJ6AaESSx6Q6I8mSgq/rkJoUnSbkUiC9kMbkBGJ6ikyA77hUL11k/uIZZHtE689eQm/tko8S0oqgpzy0E1KtT1BZrFKencefKyMCwdQTZ5nKtZWjAkwamAhs1lJMPd1M4kx6CCHuf4/7icUnhwYzFrVPALnBvNuh9eNfkLYHVE8tMzvbRJ2ZxXlgFtH0yd54Bzk9ibx7HeEpmFvBtjT7rzlMwR7NsF4NUkBtCmfqiK3oP3gOfnIFxLGinG0Qs9PUHlxBrraRi1OwNcKedchaKXdeucnGu1eZqc0xN72EH5ZwfAenu8v21hoDYUjShLs7twmfX2FZHMU96dvj+WuGqID4ZPaSY68PzYHW5rCLqyle94s+Anlu27z7Jcu8tppBa+roS5t5buyCU4Kpqo0nHAX1WYi7BA+cs50xAg8Tx3BvDRF4cPwEbO4y7uCGV2SSgaWaR5uQLVggTWJJFL4D7R3gQ5g9DzfLttnEeN4YAwoOFoz8KnARO2+M54Qx3L6NZSdscCCJGM8P49dDLEbXLw6dUxwinwNvGoEFAMfzZRl738OBn8wi1hclO/QzPtRXDLzTs0m2W4OvKFgRVsIw6du66ALWe6EGvG3s/PQYFgcqAWFhmqiNjbOlgCnfyg8UUCtB2YOsb70xz4TwxCQsS3vqK25xjIQ9LvvAILLyBDJs5wOg2ynmqeLYrBu4vQ23Vq0nQ6UCk2WI6nA9gLXAsgoUti6aF/IGISwBZgwe3J+Ii3Opx/KBov5VMXDeh38wA1+dh7nJIpwUlnGZbma88INVrm0NibXBRRBgW807RjDnGMpOxFuv3ePGRk6PjAebgqefnCPf3ObVP7nCf/6jFmsjTV0knFws4Uw32OjMcy2pWsN/p2ArjGszupinNEgHCEHUijlqfJI/ZXwqqFDLpsnaktFuhb5ThUZM4MVM5hmqJ0iHhtyPMYNt9MBFBVWEZzDdDDEaSx8UxveKpN8BVyGkg/Q8MooEaFxdlMImxFrjuT5GuWgcBK4NJ3VmA0mpMUIhpUFLA8YyH1DanrWCei80GGGPlpHCLqcURmtMnBaBaIbMEozIQKaIqIfoZVZkMowQucRMBFb9oO2RNiQIPYThACNDi276ju1EEQSYUOIwJI9ShJbgOAil8cgJhdX4SiFASoSBqk4w7V06qWDoehbwUBkmHyG8ISaOIFWQpJg0Q2bWhM0EITLw0dIwMikyNwjjYFwr8lHKgyC0wPEwAqMQjsSQMijNsjEzifGPoFv3mO/epRptQNIDHZObjCyO8KVEKYd81EcFVdywhApKKM9DKQeNRAsHESqkG1iZR56Rpwl5lqCzDJ3n999LkwiZ5ShjcLOcPMsxRthj5DpoqciQaKlA264QfqmMG1ZIpcKfmCXGIR5FpBtrpEnKIM1ozC1w8cGHkX7IlTur9HZ3UHlGPfCZO34UR7rk/S7RfpVhvUa9UWHm2BEmZ6bAaHqDEcP9Nv5MyuTiLbZXr7F6p0W5dBXHU1SEwtUgg6ZtPaqtOanJcuL+iN0PXuTWrXvoLCHu7JHs7JHNLuE2JpDyYR597AbxKGU4hBs/fx1nokb3nVfYeP8y+6MIb3qBhUuP8fgX/wEXp6aoVwS6u83enXsMOm2iXhvjTdA4dZzmwhTrt2/x0nf/nCtvvs5wOALfJU5TrHmnJM9sldlxHNIkI08NYbnK6QsX+OYf/iHHzpzk6pVbfHjtNo3JJp996hFKvovnuUzNzDC/tIR0PbwgoFqrU6tUEHlOMhzR2trGVQ5BtUxjZgqpFKPRiCSNcZVk0N4nzXIrNcGQxzEkCXkS4wYhQkhynREEHjpPGG5tIFyPYHYOnCrSOcKRY2d47+5LtLs91jY36ff2ae5uU5ufYfr4GZpTywi3hDQpRCECz2ILpjABxVjtpRaYRNg5wOiD2f2g4I0lkhkmnQFfrd3mlLzHlbfeYLO1xXNf/j3OnzpFL8nZ399lf3uDUbtFnozQeVawHGyZyXZAyTFZyqC1S3+/hecppifrpPEAkWc45TJS56SjEQ6CLE7wgxLN5jReEBJnGdduXOfGrRt85bkvs7K4xK2bV/nBD/+C1tY2X//673L6+GnIEnSakiQZL/z1X7K8NMdTn/kypx56mIn5BbIkYWFhlrnFRa5/9B5//dd/webWDvPzCyw3Z1iYnmVvYZe9dg9DzlSjzMrCFOdOnubY+ROk0YiHHz/L8rE28bCD5zkcP3+a5pFj3Ltymddf+BDPgYcuHSEmZdDt0NttsbM9tA9YA0ooZstw8VyV5uQ0eZrQ2dmlv9chTQS1quDorME4kPvzfOj9ATcqf0AkJ7F1Sn2gNT4kcxB6fOKMfYgXIIIUhsBTJElmaYbahlKmWBYMWuckscYJ/aKwN2a1jJuFFuPXlhR/O/4ujef1F5DiQ46KKoIKgi4B2zxNi9/bn+I/vnWWzfOCNyuA+OWWjmOmwJixcBFb4fsW8E+Bfw78OQfGhuNpYwwWjAN1+OXAHSwAUaSe9yUTI6zO+Rq2qjdmMaQc5EW7HAT/Y68En4MA/3rx3rhqOe6+oIvtIOz3qRZVpbFueoQNrnvY4D8rXs9jq4wdQDcEsa8wnkBWoaasPjvEJiGaA8bEWCs9At40VrYhseyIs9gg/Rg2EUqwQf2YUVEtAvBU3vcktEb9HFRWw8MnW2Ib0p8pI6Y83Kt7xBsb6HhANuxgTIJyPIwfUAurCN92gUqVQjllhDAIH0Q9IFyYAm3ov3ODwYf3cLMML81Iez1Gt9uoNLVdGYXC8cs4zRk4tgzHjyFON207xfEIDqEFxQUyWRX0i+K4MQfn5JetEO0LEQAlY03a1kYk623qT1zAOT+FKBeqdR9MksF6G+foIoPXfoa4c4/yYxdtRbzS+DVshb/hMAaGKdl3X2Xzw+vwuSdYeOosKlBwbgLSGGpL8GAIQw1lVWS9Eu/3vwrtBI74sGBslbOTcu9f/5z3f/oz0jRn4cmvUT0zjQgkVAT1c8/g/+IGqztb0I+Icmm9zFL1cdbB4RtsfOA8fnlIbCbawd5A45Yrh5c12Jti34DTgCnHCuLz4hxm2BsnNTBzBKbn7PZHxmZ788Ly7MtnYKcDay9gVjdJO1uoSgk5eQTRmIP2yGZqwxFMCzgtEbt2U2qf+7I9MSZEaJCBbXfYWIWFEzDl2iR7UHw1gQXxvoq9Vy9j75fnsAykQfHVWxx0hhmDDeN5a8yeGnd2GXLQYSEulnMPLaeKQzJmI7nF+9ew9/qXsUyH28D3i23/DhZoMNh0LE7hp31YqtvWtGM2Uo6dd+aAawa+G8F2H+anLCNizoHlOuwJi89MlWC5apPw49Ku/7iAZReyBsg6nBJ2P+9k8Oa29d+8NFG00zXQS2C3Z6vyMi865ZTg0jIcFXZOGxtRKm1NHPMEmlNQqsN7EnouBJ6tL4560CuMHQVW2qByEJk9r8aAyO2loItlfAmy8H34vSn4/RNwdKpoozk+UcbuyNXnd3j5aos810gJrtFII3GkITCGI3WFCBKu38jYR1L3DN98QlLz+jz/z9/k+69E3BmBMpKjdcHZcyXwQm7snWcnK6E9ew065qB+IsYXTDH0bvF9JkBOgO7+invv0PhUUGGt/wij7i7tfBrT9KlMbDGVasq9lO5WiTQtYyoCmXWRI0OeK6S0CCVG2mTRrSBKCoIhQgvbdSHXiEyhpEE6DrkEjMGVGs8NiPOYQTzCGI1Q1lJTFPIDI3Lb39MYtPQwAQhSjM7txFBom3FdjOOA6yBcY80dc2GrXlIj0shW83WOSYuwwnWh2cD4OSQpIpUY4SBcD6RNli0dV6ONRiYR9AeIqUkoSYSMwUkIZR/V26ObOIg8A7+MooNjRkiTY7QAY1DCoCT4QhLEMTLWJFMhGZkFUFyBSVLM0ECmMSJDCg1ZjkhGtvNFL8bUAigFGGmvSmEMvufhKUXmK1IvhizHpBIVaaojw0SkqOsydaeKbszS9hbJ+ncp9+8QjNbQyT5ZlpHJFE+mOGmCE43QoxIqKCO9EBkEOEEJx3XB8cmVYxO3Qu+c64w8SdFZjtYWVFBJZEGGImg3xspLcmFrkcrzkI5bfIbAFKT0OM2syVo8YjjoM+y2AEmaGRorp5idneP2zVvEwmF5cZ4zp0+QDGOGnTZRp0PcaRN3OkzOTHLhc4/juR6jJCVKNaWSz3yzST5RZ7jvk+/dpNfdZ9TrcvdOGz9cZ0Y1qegQT1ZRSiJQ6CwnjXu4NRenJHDMCC/TiGEf0drES8+io4SdewOWn/sCqQkQk9OoN17gze+9y+SRFU6szHPt/fdpXf+Im5ubNKYmmfvyVxgFE+DUSaIyk+dqLExVcDPNux/c5trb73P77Vf48Gc/pttpk+q8CGYlYaVCLgRpEmMEJFJiDFQbMzz67Od57lu/y8nzZ2htbXH5vffwSjVOHl2CLGF3v0USJyjPHptGpYbnOQijMVlCNBoRlspUGnWMI/F9H6UcBv0e67duM+h3cV2H0Pdtl4k0JRkOEIW8pVwugTHE8QilJLguSWZ9UWSekHT3cYISGQ6eV0fJnHa7xe5ei16vSy4Uk0fPMDl/ilJjiWEUk5o+ynFxOWgvrTNjr/fBWHOfF6BiMVtbjKGgm2oUmiY9PiuvMNu7zJvvvcxH7/3CPvQWV5idmiaXinjQJ+n3yVJrrChd776EQiOQSiGEQkqJTkckSY9S6FEKqwgM3f0W+SiCLMN4GUIbfBXayo3nEMWRZQIJKIU+R1eO0pyY5KU3XuLq5bfp7Wzx2kSNlYVlFheWaU7W6HeGzC9OMd2cQinB1tY9Xnv1J3T39/mdb3ybmcVFbt25yebWBkeOHOPI0kl8P2T5wUdZOHoMk/QISoLm5BSO9Gjt7fDy66/T3dnlwYdO89Qjn+HO+6/z4QdXGKUpwf4eP//RW7xypcd0VXJkpYYfCrq7LXa2+uy1DJkWOMKwUDd883NNPvP0GRw/YLC/y6g7IM811VrI8rKg3shYy1b4hf5DrquvkMgy0hRQgLDZhjB5Ic4oUjY5BnLscta4VuP7Cs+ROEXFLs+tKaMR4HgOOs9tu04lLfg5Bg6EOQQoiINf9804fjv+ro6P1v+nbNT+Bb9T7fCQ8JFsAuCwxR/rf8uf3vgPed+rIy4ZhIK0EM1YsdLBeAD4OgftHQU2uHwKm+xe4+PdI/Y4MDU7HLR/MoDX2OLzNDYhr2PznnHgP4Ot8N/FJvcuNsifLv4XFr/HCXmMlWesFu9NFPv4NDYQH7utj/OrAJs49LBgwmGjybHuuVqsFwr7973tLhsjQXeqwvG6ZAELDMxiW98NscnLWKohi+1MAq9rG0C7GdzQEHm2LWfLwPcNbBiYtjnlfdnGSBwc2w4HGuxfWXcXgBKIaQ/VnKO028Sstgnv7mL29xgN95E6QwUuTmkKU6/ilEpQC2zPuRBL+d3KMbu71EWN2ulLyDRFDHoknQ6NWhuRpLiiYJwKgShVELIErRSuJjDhWO56TcHExykIQtjksVH8bYCRtqyNw0neYVDBGIPeSUjudnCVwXtmDlnyYSiKkut4YQlHJjAfXIZ79widALZS2G5Duf7poIIpep2IkI/tMFgu+OYObHQQyYjkxitc/8v/HPUf/a9Z+KPPwOS5g2WnAysXKIUH25uZPmhLUiBBZi2GK/eoGUXsKMRwZFkd0wKzb0h2h3R0Sl4pUZ6ZpuaUmT43jzrtfNzq4W+Ck4xvvrj4e5KP29enBjZjGOaWg19xYdbGmQyKfR6jjGAv8ilps1IN9C1QYg0FhOXBP3AJ9odw9x6jbod0ZJiIPUQ7Br9iZQ+ZPLjJLOGaksRe8IHdVNW3lPp8aLcvYljuw2cb0Bd27hnPI09i78N3sIyfHCs7WMAm/2PvlnEx+bCrxnjeG/uegAUaAw7mgP1D/xvPYYe7whxmdIXYeaEOvFTszwDrpbJE0fGmBv3Uyg/Gp2THWOlVB/iGsN/nDrBl4EjVApEOsCJhoQG6bueyCWH3Z8/ASyn0UrhYsvPfbQNXBpCUYCjhxXV4ZdtiQksTdq7qCwtQ7OWgHZAeLFXgmw/BM3MW5IyKYxcIODYPlTKsbsFqDK+HsBpawNTLYTSCds+GCePuCAgbtowNGsc4lfDtvjcMHAvg98rwO3OwMmGviV+S9wxh8G7Ez76zxmav+Ayj0UaQY+PasnA4eTJnFAvWdgQNDU+eMZx7yOHFF7p8/zXYiCVa5jQVPL4gmD5WJs1m+dHqU+xoQS4PzCHvj0P7InMwQ3tNigjMJOgSnzo+FVR4s3cJBpu0SlVMM2XC7TPd2ae7lrPfCsnKTXAEOk8R0QBhKlCqYtwc4XiIUoCpaYTTQaQRTiYRWpIlmqQvCb0KQVhChT444GqDMTkkEWaYYnSGwbOmikIjjIf0bPXaShtipFFgIkysrVGOVqACdLWCCFzwHIsC5xnGKGCEiR0wBhGPvRIyTJyiHNBuaIU+eWYlHK6y1FshMNKyH3AryNoMhCMEDiYUeG4Lp32XYeKRlyLSzENMzIPswGCfLItwfQepLDRkcktRl45TGHYoJnNBmubsShft+mAcxMjFRAZyENIgdIxKe6hRihEuuVsFFysN8QLwBb7ycJVLjiSORuS5rWCrQZdGSzCX+Ew4ATUp8ZVEyTLSXyL1JogrS4jBLVT7I0R/A5EPSfKcLE1RIsbJEpx4hOeF6KFPHpZxylWcsIRQFj40gHJdXFki9211UOcZWZriZKk1cNSWFyQLPaAR0gLSUpKbHJ3nRVcIWRioJWSjIbERzK6coDa9SK4hihKE57N+/TqV2RkeefhBAt9hZ2OLXreN6bQZrt9h2B9w5pnPcfzkCq60x1k6Dhs7LYbbKbVKmYqryTsDOu4Myqtjsh47m22klDjlGVQ4g1PSSM8gRU423MMzDooq2WCISApgLEkxyYBAQbS1wbXvvcjRrz/J1FKDar1Ef+0iexvX2N28w8SFSzz4tRnizTt0+iE1r4Q2EN27zrvP/5g777xN9egZLj33HA8/9SC+jlj96D16eztkcUQ8GFoWkCORnm1DmY6GJNEILaDamODkI4/y7Df+gHOXHqJaLt83+rl0/izlZgOvFGCMoVwOrdZ8lJLlxnYxuNciGY2YmJulOTuL8lyMtOet3+sz6PfpbG2i04Tm1CRhuYLJU7IoIotiRsMRaZraZ7ESuI5r/TWkBQCV4xBOTKCzDJOm5GaIcVzysI7n+bT3OwzjGOl6TB9ZYfnco4SNRUZJzjBK0TonFCmVvIfnjBD4oAwik5gst/RMYazpXl7M2AVPTWqNJ1IW8nXO62tMdd7j3fd/zvUr7xONBhihuPnBW5w6cYbGxDRxkpGkKVpo3MDDoK1BYyED0kZYnxEl8V0HT2dIneGqEmEY0mtbAM11PUol3xZcXI+gFNLt9bj87ss8ePFJLp67wJnjp6mUK/QHA/a3txB5zvT8IstHjlKp1lg6cYGnnvsaOh5x4eLDnLn4ML12i9de/D5vvfYqjcYEriMYDvrcW7/F+QfO8fVv/EPqE5O89+4r3P3oA5amJnjw4kO4Lnzw4Xu89sbbXL2xSrsdc2apwnNffo7d3XW+/9N3+OBaCy0dnngqJIkyMgzDNGPQ7xP4JRyhyRJNlirKjubUrMuXvjDLQ0+cphRWiXpt4tEAnWWUfHCkR24EV0cneNH8MTfVo2QENga0FLP7Dzgz5uZ9rO1n4Z9gjGWsaUjTHFdZeZ3BoFPbWk4piasgDBwMDhQP5zjNDvSDH3uij1vc8kv//e34uzXe2TyJfu8/4DtPXOZ/NfEBXxEDFPsIkbDQWOX3m6tcuV4jmgFnvmC2iPtuHBgOqL83KCT0wCtYNkCNA0PDpNjmmOI/dmcf/z0O2Mdu6OPK3wY2ka9hA+sx0z3FJgfjQHa8Xo4N7vexAf0eNlgfFMuN1zVY+cTbxTJ1bPBc5CqUin3qFNsIsVW8M1ifiPG+tYrPmgcSkbOXD5kPSjTnBMuOlUi4xec/VHzWTnGcxvu7ZWzVdFnZ7zlMbTF73rPJtQHK+qCoP668jrXc42M4NLbDhCtsoP5r80mBXWg+QMzMok5MwJVdKmu76CRGKxeT9CF1YKqOaCrMICG/uo/px0jpoZwSVMq2e1eag/LxwyqmNmFz7zS1mYF0oV6z5n2V0KIDNWEPyPikwcEFVWRw92FKccAYGV93vzSSnOj2Js7SJGqubGUHBY3fGEN/L8H3JF7NQe9HZENFOHsUMchh5ENQ/Q0sBQO9O7BzE44+B+oQBySJ4F9+F1bmYH4OdfYIR+49RLpxhdEP/xTz1YcREyGMErKtGLVcQXya0mJMJKs4+LUmjeEI45UYRX2StT4edUZXW9x+52263Q6lhRmWHzxNZaWGKsv7evOPnetP29aYQiSwF2WZj5+TnoG7qfU7mA+h4thrR3LQu3GMko3bDrjC3nzjYKkuPo4EuQLmqnDyFFTrhI7ETVPE6WU40oC8bqUSfXPgZFi3qwYrfExV57g2sRwMoT+CmoRgGh6pWXKEwd4jp7Eg3rijyqj42OvY6n8TO0eNGU9jQGFM9BjPYU7x4xn7lT1xALKOTRIDDlhCXvG6hzV3vISVQ53CYl1D7FwlOOj8UAWWhPVKkL5lgJ0rDvOrwNuZBUl8136PewLOh/A1rA/LOwZu57Ak4SFp9/VDDa/14UoLOh04PQGfL1nSyY9X4f1VyE/C41OQjixIM2zBcBYqnk2ek11IWxBKOLEMXzwLD9bBF/Z7JNh51hT3rKnDHQnvdeDDISRpYWiYWy9ODQe+S7bOQS4OJAwis2qaqoYVF75agT9cgWNNq9AdTwgmMaSrGmdKIquCvJvz+nfv8frNPgMt8KW2KprinAQG5qtw/LTLzR9rVCZ57mTOV34/pLNr+Ol7mjuxIBeaSu5yfkLz+CM+3pEm7915jO9sLWKywt/BQC4L/4di6MNzGfYiEgO7nJjhU8enggpXthdInDmipofye9Y0r/M+nZ2QvpyHko8UOTqNIBtiTGQhmZoLocIEBvQ+qpvgixDXz9FpH1JFOshJXYMrwVM5MlJkwhAngiwe2KagQgMRIhUgHYxKMZlGaIXwpfUb6GaW1i8ShHYx0sE4ypq7Sgsa6GGGSTJEuY6oOoiKwOQZZgQikQgVYXKB1spuCxtsCtdFugKTWDsmYQxojVEuVCcwSwaZewjTIr97i6TdQYgqo7kl1PwyYq6GGW1h8i5ysEMmJFIG+L5vOTJpjhT2xCrlUsdgun2yBPabIcZTCFNFOBGCka1sIvEMECcICZnQxCOD9nOQfUyqSFSFzINcaEwaQwImTSntDGl0XUKhUH6O42tKvkPg+IRlRSDKCDmDa46iOkukG+8S714ni/aQJkJocHSMm+XoLMVxXZw0Io0HmFIVVapgPEvSzHNdoHYSKSXScW17vDy33T10buUnY0O0AlxIC0aJEAqJQBvQWUqW51SrDZr1JuXpWYwU5NGQeDRE5BnTi8ssnjzFoN3i6t1b7GxsoUxKWefUa3Ue+cY3COpV9nsj0Jokjrjz0ft89PZbqOYUD1x6jGrJY/Xd97jzxkvURUQtkegsZmejRXliDa8+jVeZQjgBSR6RaU1QnUY5msH+LuicuuNR8nK8EjiBhwodVG+DtfdvMLmwzFDB0qUztDc/x/C159m+cwcmp5k4+RRLtQlkJWRv7S5TQUKlv0bc2UPf/IC12VkmFqcpz05TSbtcuXmVqNcjjiNE0clE5YY8iUnzDN/3WDl3icf/3h/x6NPP0mzUUMKhVHIxSYZBMLUwRxRndIeRpcoNBxaddgTbN28SD4fMryywcvY0OA6JsSamyTBmv90liUZ4SlKq1fFchSMlw3abOBph0pQ0tla4BkOuFNVKDddzbQvFXJNnCU5uk3Ih7ZMt0zkyE5iwjHEC4mSbcjlgfuUEF5/+As2lo0RpQne/S5RkZGmCnybU0x1KzhTKK5Epx/oqOOZ+z1+0nfGlETjkBCaj4fQ57uxyQd6j2rvDxu4tBu0dhLbmX1ka0b57m+3NLbxyw7IqhMTxS4RhFd8LSOIIrTOMluTaWLMz16NRrlANfCvc0prV29d55cWf4HkBly4+wtzCcYzRxHGCX6nQ3V7l7uotHr70OHPT09zbuMdr775BxQ05MjnHF7/4LRYXVjiyuEyv12Vra4Ow3OD8489y/MRJeoM27b1tHnvocc4cWSYoVZmaPkKapjx48TGWlo/hBQ1+/rPv8r0//7e0NvucPFrjxHyDW3fu8iff+RkbrRHCaI5O+nzpS08SlEO+8yc/5PWr+yQ53Flt8xSSyZkS7t2hZX7FEWSCsCyZm3GYnJDUp6ucPjfP0dPHCIIAHcXk6QCZxbgyQkuHUVzijeGT/CD/+6zKM2gjD0CD+6wE+yPkeJ4wBxUAo5Eix3MVrmNNSNOkILUbK51QUqCEIR7FGE/hKMuY0bkgTlK0Hj81P8FSKIb5LVPh7/zY2BRs7c4RvzfDf/TMg/xfnDt8jvcR3EP6FX7/gS3+1fOnufqKQjzcRR6poR2BEQcBWob1KMiwibiHDS5v8HHGtYMN2EccBOqH9cpwwE4w2IB9TEHW2ID6crGd4SfWG1/14+2Nk4IU274x5wDEGG9jvO9rHJhOjquRZSwTYbwf57Fgwiy2iqiwwMB68d0bWKDhdEnxtSfnEMCHUtASH787xvs44sDz4PpQ88/uxbxXc/jsnMs/EDARwheKZUrYKuDvOrbqegMLHmymhjgHXxhcR+AICIcQpoLIhbhkTdZ+I6NfCStHeGIeEc+i9lJUkmGqEiZ8CzLe7qPfvUec9BhKgVAOnhfgOgF+UEEEFWu6p3NEXUMSW7NjJcEPoVSCGadwrit2aExXBszIoHdHZK6HqSv8w5IIDaZlyBxwa+KXk2ZAhIryo8sHLSKxB1pnmo03Voldh+UHZunvjWi99RHt965wpFmjWQrhodMwP/kbWArAdgd+9iKUZ2D2kYPlpYEHytCYgFoT0drHvXScU5vP0bp7E3NrHdE8AXEb8f0XSL/+JdwjtfvacFJtL4ruCJrlIrMCUlDlKpX5ZWSpTDvpsH9vm6mwSmIgnJ+icXGZxoVFwpmSjQH+q4zDN+mv+t4OlmvuFcyEFtA1EJsCzZP2JhmzFRwOgIDx536ykkyxjO9DmuHML+KeWEGcmgdPHSzXFB9bT4AtAnJgcCgkmMA+14b7lkLv1+HIBPxjZT0Gtu3h5ENscj++11NsQj9WexyWMJQ4kEONmQtj2ZePvZRnsVKKTSwo+Bp2bniQAwPXYbH8GpYl9QgH3SVeK7azhG1jOWYo9LCAZRkrgzqBBUA7WA+Xs45db7rY54tY3xsX+FkO39uFVgtOTcLpGfhAw5/eg809MKmVQXxp1n7n77Tg1Tu2QcfdNnx2Giar4GyA6Vn5gvZsIj4nYXoFamU4XYejBb40NtQtFT872DnuXeBHwFoJSj6IEfT2IcuLOdqhMPi3B1aqorovLJgw5cAjdfjWjGWezFcsiHT4VjWJYed7HX78V3d57h8tM/dsne23W/zk1S16iaZiBJNS4ApFpO3MXwXOHHOZWK6y3xQ8+0jKqbMug12Hv/xel9tdSWIsGHO0rPn645JjT08TBWf5T97/+9xOvfvd1ccA78ELxmpRjAIRYLtuFEwdEfOp41NBhXhPETWnqYl9nLxCrJfo5+vEjoOuNEFl6DRDaI3IU0giZAo69MHPEekANRri4yBFRJwMkKMEmXp42iVOeoxEBIMMmSoyDBkhBBLtKWToWWlDKkD5yFChswjS3AIMSWoFeb6PFjmY3FbLQxeERqYa7aSI0QBaQ/BTmAjR5RBKEuM64EiEEyKyHHo5Js0RJgPjoF2BwIE8wiDtjSxs+zGDg5yaQuQ5OtpDt/YwPY1UI0QwRJeHOH6E7O+QdQaYyMo3cq0xxsMPFEJlSG0Ko0KBchUNaSBKSIc5/bCEqfsok0K/g4pSfEeCzknzFMd3UErjSBcjJToaQeKQuxkZGhNIq0nuDHH3epR2U1Rq0K7ESIkbuEyEHhNll7KT44kcR4KjQsREmXhqjv7GMt31Dxm17mKSDlqn5GTkGDyTQ54jsxhTGC+qcg0nKIF0yLMMoRxkYaQGAqGUDeN1AS4Y2/JPAMpxCkBBolTR5k5rkjSlXKmhC8PBpN8lyzX7e3v45RpzSyvEOuHOB2+zt34HqVzC+gSTUzOcPH6MxnSTjXtrXH3zA7wgRGYj0s4Oe7v7LJ9/hKnFeUhi1lY3abf3iHtdhn6Gn+WUXZc8zdlZW6PabBD4AWl/D+l5eNU5lBNikhGt9VUcrQnDkKNLUzSWl3FcH1wPp1lj9b33WDh/lrtvvMXKZx+k0XQgGTC8t0780bvcfsVj8oFH8dMEZ3aOs089zdzTz/Kw77N2Y5P26k3ufTjHzMpxFh98gt72Jirus70nSFJNjj1Wwg9YPHeRp7/5exw59yC7qeaHL73FzmDEyonjfO3SKeoCkiRmNBjw6s9eYnt/ny986Tl0mtDv9SGKwXGYOrJAtTlFdxiBsG2wBsMhWZbhOg5Ca4aDHt3+gFKtQlgtWVNOY1CuS+C66MwgPQ+/VCIsl1GOgypgXClBxzFZEpOOBiTxCD2KyOOYXFtTQt+XzC4d59wTz9FcPE6SZqTRiH63S3swYpSnaO1TEwEVf4Dj56TC0ie1NOCCyAwiteSIppNwRLU57vdZKcUsV1JqToN0eJp6PcTxXaL454wGQ+sHkUS2va3OyNMUqRxqzRnqlQYKzfbGGnE8AgNZnpMbQ7VWZ35+ibnpaaSxQE/U2+f6e6/R2t3FV4Jz5y/Q7ffYaLU4WWtyZPkEkzPzTE1Mc2trjT/9s/+MnRvXmZpf4unPfpXHH3uO/b01Xvjpd7h9/SM2Nu4QBCFnz54nSWP+/Lv/GpVrfu8b32bY6VH6WpsAAQAASURBVPLSSz9h57XneebpL3PxoacxWvPKK9/j+3/xb9le28doKEkHBhHXr12j0+pTlpKzx+p8+RtPc+bSw+xvrjFod3CFIMGwvjdgGEecObPIznaP6ZkKpx86gSQlH0U0J3oEgUtQ8mk26jjKQ+sEk9s2Y7mxYNN6MsuPdr/I88NvsM8sRovCddhYydzhaHwMLIyTm/sPY4PnSHxXWeqwzjFGk6a2lOAoiXIcfN8njhPyQvqgja0AWiRe2njx0Ieb4rN/Zd/4346/c+PRCfh+BtVIEvcn+N/XmyyJSxwjRwjNsZkuD0/DzSsCUy6T1gXexMe9pnyKXuSkfN30eME0WBWSsrDVvzY2yHQ40CqPr9IxGCD4eHUQPl64NsU2okPLj98/7NWQfeL1OPmAAza3/sS645Efej1mTUxjK4sXgJKBmwauCEslTrEtMFc5kEIsCcEzyiYa09hEovqJY37Z2Oros8UtEkeGdJATNlyOYROLMeCgDv2ewB7PElZ+3+sXTMNRj1AL6trFz0MczyXyLF05KPM3GwKbkJeU/RkncAJLfegM0e0Wo8EeXWnwq01ELknTiNSPKAdDpPIRtRrUA8tR90oQBKCFzYb6GTTVgS4jyiHKMK4gvtNm/aMbtIHqynHmj06iGg6BAnMvJVvX6FnXyiXgwKRjfFKF+JXdHYUUzD2wgCgpzCgjTiLc0KM6PUU4U0cvHkGenSskYcUwxRX6SfRimNqjv3UdZs6AKDQVTghPfqW4YFP42Y8Rx44h5yv4b6/DlSvw8HEo1TDpPXr/h39J7X/z38dtFAcitYxA89a75E88ipN4RS9Vl+pzZ/C391Fhnep+B7lcJlsQ1OYmqdcnrBmkOATA/G3Hb1pPUxgZcAA+NDlgKJSF/d3k450k/ob7o0MfnY9wVmbgwWNF+fnXfIb4+MuxwaojYaIOygOZacKeYWlNcHpJUg+sZ0GCBRbGuxhj783D8Pth35cKByaLu9h5Bw7mlRB4RFh/hkrxuTFwFct68jlgFmwWyyxhmQhTWA+FPwG2jf37aQGPYwGOFwzc0bCZ224vZ6U1XvwL7Gn4lrD787K26z8tLYihsd0ifrANW5t2R8sNu9/XBtDeh9DAmTn40gKcce3cPBgVAGwGG23bJvL0JOzMwFQNzhZ0/aqE+oyVeYUGGsJeGuPjl2MBFBcLev40twDHat/6/geBBQ8MthCslTWhHEcpspjUHQkLKXw2hG/PwuOzUPUObvPDw6SG7kt9/vxfXWd1e8gXkwWS2ykv/per3NzLCaTkXOiwVDLsthS7RoBRTJc1F59rED68xPnuEsuzJS5/MOIHv+jx7q5hhKEsDccqgt9/XPDI16dRp4/ywp3f4zvbi8TGxvPKfJyQMB5qfFw8EA07LeQ9UCmYPT51fCqowGgdoQY4eh9i6CrIohJ9PwBHI5IRmNyax6CsMVoaQU9YcEHGiDhHeQFp3CZq9SEX+J6D7xgcmTPoCyi7EGSYNMNo29FBBC46cJBaIKVASw/tCet02x8hMmMrW8IjJ0XhYJS2Npza1ge0xrbBSQDpIHWKGdgWQzpOEaMEtINxLWQjCr8EMgMmA5FjPGmRTOUhHTCZse3jJFbznxmEtr9lkmLkELF7CyNiqgjKuo0e7bPbDaiKhACDNoI0A085Bc1NFxUAhecpfOlAKllLFfsVYSUgpoIMNEhJHGVo18OZnCH3AzK/gqkqRFxBlj2EG6A9F8dzIHNQnQHldkY5dQgcl2oYMFUOmCm7zFcdpksOJZOhjMHzPTIpyTJNyZmnHFaoTh9l0LrHcO8u0f4aaX8LnQ6tLlnmOFqg4hEy15hMY3KDU6pYAAZzgIIZEAWAYmQBzmhdtI+SGARZlpPECVJJ8jwnShJcP7TXUJaSDfuM4iFRmhIGIeVSib21WwwHA6ttcjxy6TKzsMiRo8dY21jn1ed/zNqNKyyePs/k8aOYxCGtNlg6eYaphXm63T79jiaNhnT392mcOcdoe5WdrTaeyJGOZn9vi7vXHVwRMb2wQGnqFAiJFoaku0vS3mK24tBs+izO1whcH6kEjuPTmCxx+eW3SLe3mPdHfPj9V3nwkSUe3niEq2+/TVZaYSluce/OB8jGHMNrm7y1fofy3BGWz5xj8YsPITyH0swUJggQtWmCUw9yZP4kx5tTHJmdwCdjsN8hd0vUjp6mXK/T6vb52V/8GdfffwNdn8IX34QzKwyklaO019do3brB8ZOnGOzu0Op1aE5OMXvmFFJYQ9MkS4kGhixPGY6GVKo1XM+jvbHKaDCgXK4gAx8lHQadAaPhiEqtih/6JKMYIxRhpYbrOggh8cKAsFQCBEpZ/48sssDCqN+j124xSBN0nNKcW6TZDKlPTVFpNEiiPnEU0+sNaLXajBIDUuBIKKsBDTOg7GSkKiAxBqSy0gdy3DxnQUU8Vu3wyETCkTI4wsXkAtcJCKYmmZ6ZxncVnZ114uGA0WCA12gwOdGg5DoIneL7HvOLK/jKwSQRJtOkcQRCkWUZwlFMzExz8tQZpqdn6Q+GhLlmcXaR8+cu8MoLP2bU3y9M3qyZpJYwyjKEX0J6LiZNSHa36G+t0dlcY77epFmu8OLPvsPbL/+cJErxPIeF84vUm02iOCJLM04cO021PsP1G1d44+2XOLp0guyRz3J7Z5V8FDHaXKUuMjqOoBxIHn7gBMr1mQ5dPntugSMnpjnz0Hkq9Sl217dwXMFXvvVF5qff5t0PVjHaygZOP/IkiydPUKnV8DxJNuzS3rrL1voO6xstWt2EuamQr3w1ZmZ2Ep2NMGZInma8PzzGX+7+Y94ZPs2QMvc9EopWDp+wS/wlIoExAoHBkQLXVRggilKS1CrckzTFCE0uJYHv4TguyilYUElOFKW2vTBFMDtuL/qxclTxbPktU+Hv/HhuBS7vgduH4Yfw+qOC/9hX/M9RTAKp5/PwAvzVW9Dbc5HJQWI+Nh3zsElwkyFn4qv8q86jDKYlnrBU3h4FI5oDQGE8Dr8eSyEOJ/3jyv64Q4Q+tM44GOXQ3+P/jdVa5hPLyU+sM96fcW5amHWziGUnHMEmCO/lho3NmE3PYWXKoYJNUkJsW7qKgV9owwva8LwQfFkJfldYWvUnA85Lxc94m+ebiv+gUeG2gJNFjrZdHNf6oe/Ww+ZyPtDwQNRg6LrEqUKvbiF2MoKJZSpzLnUFtcNf/G+bdH7ixIiLMzgLZSZ3IxpbHYQpI0s1W8rL7I8QEmYDmJV2Ja1hoKGbwnYEnX1Y8zBTIfs79+jf2yTv9omMJtY5QwyyUmKkBbtJwtyjS+jtIdnbO7gzs3aG6Rj0MMV0QM24lusNB14ARTs7YnsAhRSoShGml10myxOYuSZ85ryNa13xcUABOKiBfwJUOHEBRg6kbQuUfOzf48TehW993nYTO1Gm+vgyTIZ2fvZ81Nefof6z/xO8/nk4u2wv7KNV25fu7Apqpw9LTcx+BpMOpcfnKZk5QFA1iweZ1X3E528xDsscftMYZ88pFuA4vJ6DlTPUxUGrFP9vsTuHHhOiGqAevwCTtaKY+TdYr3jpHfrjSB2WJ8DdinlEdTk9WcV3Svcd+QMsq+BMsbs97CUyLD6nyYFcwceaH5Y5SBjH5oNN7L1Z58BEdeyrMIcFEl7hwJfl8FwzvkTHgMhYKtAB5o0FKl80VtqQjmxDjdmS3dZYunUCC1JeN/CLBI5KyDxr+qixyXzVQFtAtQQP1+08M+PBZxZhqQxnShbkGAO9X16wqpZ3Vi2elhs448PSOYsZ+cWc1AJaA7jWgt0uzNfgy0dgRtrLZGxau2Xgr2J4K4LtoQU/TQ79oZ0StAJRILixLAz8FQQpHAngywF8sw4PNizB6dfWJwwM3oj5zv/7Dm/sGH7nwhSTJxrc/t4qr34wQBnNMyuSL54VdPbgtX5GNnIxTs6Z8yGLX1lEzFWJhOLN11J++ibcaIMRgikJp5qGrz4hefBLs7gXl9gxX+T/fP1brKUCdUhhOj6nhoMTnlOwFWLQezalFpmdNsyvYFodHp8KKuSqje53aGcpZJLMCEa6bL0KpEYLCfgov4apu8iwSliRxCaGVOPmQ8wwhlQg4tzS8IUgSjPcwIegjCxV0LURZjCAWIHRkBSGjNpOmDqNLZMgdkEl6EFsQQXXx5Q9pMkwKKTrYnAQUqPz2NLOEoHMsO0XRW6pKsOhBUOyDCk1Gmm9GYRAG20TfZmDEyO92GowAwVuDIMcnApCCUxsgQdUCcIyph1BmiBEhBrtY9oZURYRhoLlSo9gv0Oa+uRCgnKRUqAwiDy186zQuMpHKIeFPMfp9JGJpFPxyQMfSgqtHNyKgVITMzmLE3hMhCFeyUUbhSetGaWRisCk5N0+eWpwREgQ+DRKZWarAfMlyWRJMVlS1AJBiItjXKSSZDonxZBhkG6I01ig1pwjXTrPqNui17pNd+0yo9Yd0mRI4Eo8KREmQckRjBQIiVuuWD00EoE4xEzQKGlZFFlW3J1SFgaOBuU6CKnItMHzQxwvIKiUSeKYLBoRpxGhH+K4PnGvTZKllMo18jxjGGUsnT2F6zi8+9JP2frwTeJBxEPf/AfMLi6ys72F9BSnzpwjThJ2W13aO+ts37jGqNdm4sgyO9ffZ/v6FTyT0HQ8yo4hSzS765tUfEMplHjVBev5EQ/Ihi1WLpyiUQuQMmT+wQdxZhr4JRcv9CiVfeLOFqGJmXjgFG/9x/+C9Ml/SuPIcWbbCdfX16ld/DwX4i3ee+Fl1NQRJDnDtTtsOYKWX6Y1jDhy8RIzM0PW3nqdt3/yXUZJSvPSE4gvfoWVxRX8Wsqo32Nvbx8RlIhb27RufEQ27FFCcFSkZNGA7mBA4PvMTDZ55pmn6EUJ3X6H2YUlKrU6CBh0O2RGE6WaXEjCUsjE5DRZmnDv8ofE/Q6lyUkMEp1ldHo9pBSWKWQEcZSiXB/l+7hhSLVWwVEOruehjTXc1GkMWUqeGwRWIuOXq+gM0lFEZeE45WySJBkx6O6T45DEKd1eTDSKEdLBSA/ynJqTs6S7tLM9ckfRc0MyR2BSjSsE037M46Uen5vLWaoEJMMuOzt7pElGvV7Hbbr4pRKzS8c4/+BnqFQatNp71JdWWJxfIPAD9jwPMzGBbEzgCEEcDTFFqqCki6scKo0KEzNTzE9OobXmnfffpBKGnFg5zaOPfY52u8WZM+cJfI+mqlOv1dhp7fG97/4b2v0O3/6j/y4z5SrLC/Psb9wjS2IccrLhgGTUY3JigtnZRVaOneLS448yM7NMr7vLV7/w+0xOTrGzt0k8HPDZpz7H2ZMXGPT2+fkP/5y55gQPnTuPm0Rcu3aNkyuLXHr8WYwxPPLs13g69NB5nytXPuLVN3/K6m6PuYmQRx4+wROff4JLj58lzzLmj51AKJ/65Aw66dPf3WPQ2uLujdu8/EqLWy3NUEumVrscO3qXZs1ByJzBKOfl3Uf5N9v/Da5HF0hxihirSJ/0IXaAGT/RCtwYUXR5yO+zCoSy11oWZ6Ra47gK15H32cNJmjGKEnzfxREKrTVZZoon6RhMOJyxHNSVBb+VPvy7MtZH0N+B0R507kF0Gp734R8V/x8KQa1hCBswDGxxdhx8W2DP/p4HHFPj/26eYN0TpEXeE2Jpu+OWj+OrYix7gAN5g8PHWQtjFsHY/2Cc9MNBZWzMbDhsoDYGPcShn8Pvy0Of4R76LIn1yjuNrfxNApGB27HhylbK3v6IxVN1zmKTC4cDM8hd4DEN7b0eN/d8Xjob8Iyy//8kiOJ8IkhWAo4Lm8R0sdXOcWeIceeKEgd+dRVscNp3BFEV+qLEcNOj5IUs1QMWatAIrC5ZjFGf/zpDCEvbnanATBnn9KTNiMbUp9QcZEkjrGtcpMHENovY70JmmbgmHZKsXae1dgetoRfF5ORQC2nMzZEbCaMOpaMP4OcZnZdvIroRg90W7kadPEuIhiOaT5xFSgMtTby2j1jTeA/Nk8dDsnsD/GYdcTa0+5UDY3+HqotQxVVxuDVGbjCxZqQkvuuhRF5MnuOTJWwr8ksP2Bhb/Rq3NSGgPGlfB1XEc6furw4CsfIA6o8et7SXOvCjj2DpcWueOTcDH66BqMN71zAnVxAr5U+wKDhAwiQH2d44U53hl7OSw7SdQ5KT3zjGyOGvAiLGfwef+PtvNQRiviDMC2G3Fxsr3R4Ja1bQELbQ2U5haDC5SxJK9quC7RyUAycDW1d99jwMtKAZRTjNKrQi6GmYDcETeNh5ahcLLgRYZkADy2bwOWgVK4qvPirWGc8ZExx0XzhWHKI72ENbwkobWli/hLEHSw0LRPwACyD8fSw7YRnYFzaJdznAcKYFzJZtW8eHgDlh1/tqsV6rWO5p3wKfQ+Dn2i73kAR3Dq414bSCi4VU5FEfnp6227gaw59vwerQbueRGdtG8sEJe6iXlGVGVItz2i+Oy1oCb9yCq0MYdWBmH5ZnrFRLYAGNF2L4cWqBhX4Cg34xLwt72xhTgAqOTbJL2qr9z/nwpTp8qQEnfVuH/pVggrHTim2RY1h7vcObawNOlF0++7uLyBJEux2aUnNsxuN3v+hSqUT035UsTGvCXka5AY9/eQKnViH5cJd3/3Sd197IGUSGxbJkYUJwdhEeOB8w92QdeWGZbPI0/+JHf8wLrTJOJux3OFQ3+VXRzrhzhRgdPNfMYe3drxmfCiosknDbK5O5LsL4IF2EMpZWJSyKKqSLcT2MVLjSepMIB0QeIwax7QOeSRwEnueTGIEbBIj6JHp2Bh0M0N1N29Q4UwilMUmKyDQiy8DTkAwxiWctdMmQucToDPCQ0cAm8toDT2LcCOHUoKqRcQLGQ/uOPWppanvWpwoUGN8Dx8Hxcnw/xjAgcmOI84LXYr2UnX5OOqyg1IB8qJE00RUHsgiZ+WgVIhtNTLtjKWZ5ih6NGLWH6F5Kt9xgdrHEbGebtWHCiA6lUgWhbBLvSWnBBSwrQwpJ4LqUjaGeaK6PJJuVMqYSIBQot4I/MU9zsswD1YBaybVtGHWCyBM6aUyOpJJZyLCXStLKBHW/ylTZYybMqaqUwM0puRrfVXg4KEehpMTNM1wJuaOQccQwSu5XKWVpkqnKFI2pY3Q2LrO39gGD7iaZTHEdhZPEIBRGSKRykEgyY6yvgpRordHasjWklDieQmtDnmdWjx6EZFlOmsQox0EIRZqmGK2R2C4enufgKkWaRDieh1MqMRp26Lc6LD/+NN07l7m5eo88y9lfv8nxz/4O+9v3WP3Fj2jHQ2aXT3Pv9RfZu3OdaNjHr5ep+FXSks+1n/6AzsYq0lPMzjbZ6Y8ouS5KQRolbK63qE5MEE6PCLMM0j6eGTB76gSz5y9QbkzjVRu4lUncoILyXcJaSOikVERMZeYo5XDIzp19jp5dJt3tcHdrm7Ur13AWFzj+2AVuv3eTUamBW6nS7bVpak33+jU+vHeT/Atfoxo41D2H0ahLzRNMVkI8x9DZbdPa2yMLSiycOE6jUeEzDz3EztYmQa3O/EST1s42wg3wVcRwOKQ16OLWJpiulBgM+4TlCkk/Ymf9Lka5dFPB0ZOnqNer7Lf2iEcD6lNT5BNNtIEsSxn2h0gp8H2PSrmCkIrBKKJc9fA9D1cpPNfFAINOh36nSx6PCDxbDYqTmLBcwfE9pFSoMCRoTjGMRkTdNfI8JYlGjEY5RnhkhURGOpI4zRDSoeZqjukW2dDDF5o1b4q2LJNoh7IYclbtcSEcUDOG7Y0hG5sb7G5vo7VmcmKC0cw0tWoVIQQLx05Rn50jSxPCWp08yxmkfSYbTaYmJpBCIIwgSTNm5xbJTYrvu1TDCkHgUavUCT2Pt95+jZ//+LvoLOW5L3yT48dP88znv86pM+cYxUOyPKdenyDqdzHRgI333uTF+jTf/tYf8sD5S3hSMjO9wInjFzBa8PhjX6D2TEizOU3uuAgvp72/jZBQm5jgoytv84Pv/il5kvLNb32bhaMnuHX1fSpuwMLUDBpFaxiRpDnV6gRutUqWJlSqDWQe89rPX+GvfvQKd/cThDasbvbZWW/xB992ePhzn0e5PrnO6e1u0l+7QR51waTEgx7kGZ5rW3mmCNqJZmczYhT1GGVlvrf6Of506++xmh7Ddls+aBc5zu/v+6uMH3JmHOuZQnp2yEAxB7TBdaSlLQvsZ2I7oXjSJRrGjAYJjiPJdY7Oi/bFxRN0bNf3cfzA/BZQ+HdopKmh3Tf0egJTEjCCXQNvCxtA50A6IXCXQCib3ziH8rESNghygQDBti8wzoHj+ST29ZiBAB+nHI9fjwGK/FcsM2bLj4GB+1pqDsCDw9KFT159OQdu65oDw8jxemOwoonttHC0uG/WgXas2V5PyX3FzLkGpzzrMWiwScUMVhKxLuBrDhydqvL9imBKGtYNlBAcKe6ZPjY5mBa/zBR3sNXID4r3ljigYI8bF9Q58NAzWEMzEAwDh+7sHGLGY3ZG4RdVYzFGWf7/NcbV8bGVPePPPxT9F14ADBXIks1ipkLYasPOEFGu4pZDpoYR+70WIZoUj1FiMFGG6we4T55narpM/uJVxNo2aShwvRppf4dkEDPxxIP0rt8h/sk+o1GfrWsfcuTR5/C291Cb63hhCe/BBxA/3YZ2F0IPJhuYUokk2Gd0s8MIF/fhWSamS0ij4f0bJC+9yvruFo25GhPH5pFnHoSlpY8DC2H58MH41cOMZ1w+LgMzgAoQf/9/dPDeF88dQr8UHGlagOHkPKKvP74uQNvAhoaGtNmuEIdkCaZoqSIsLxvsRdfHsgp+RdOKT+73/a8m+PhF+snlDh2S/8pDYLPNWMPWAPba0LNeaYRNKJesRObqHdjdtx4ZNOkFU+yV63wUa/pIVqddHj8OzQqED/two4S5cws6PdLeAOfB88gH5xBK0BT2Pl/Czm/jJhIJlknQLN4fqz1SLANBY+e6cvH/arHeDvCjJCd1M3x8Tgh4Dit/Gpuo1jmQT2wCPwe+jQUEFLAg7PIZ1v+hrixrIS/moVaxbhUrnfphZHG8b5bsJXDTWABgERsL7GXWH6HqWyJOjmUbSODNGL7zEdzt2Evn7p7t7PkHZ+Fh1ybzabHfbVOQ1AuAeEYZvnn6Bg2xzct364haiz33ISIqDIzg+zn8SQe2M5gug+fYH6ULgDM7uCyrEs6E8FgFvlCBM559Dz4FTMgN0arhzs97LJ4rUXnYsl2PepqvfX2eiYdrkMOJL6zwx5N3qAQuE01N0oGF4yP8qqLbERy5VGPq4gK8v07vrdv4XsTTD9t22hNTMHXEo7xQQsw2EGfqmPmjvPHWf4v/5/UT9Au0XFJIQOG+/PxjTJqi/mKEfS1M8azSB8fg141PBRX2WzG6MQFhiJEK4bgYz0G40opKpII8QaYZxmToNEWbDKV8BBlJkpKmGcKk+J5L4Id4votwA3K3TlauglpH9nOMqoHKEWletIeUkBg0OTIbgmgg5iQm34N4AuG5GDe3kgfHxxSCNGlyTK+H8ZvkJYnQQ8QohVhbva5yEdIDYyvlMsxZKO0yO7jL3WGfZCgwWQUtE8BHigwzjJFxCzNIENIFusg9hfGMRVBk1TrOl3xEkmLyHPodsoFBZ33oRGzks7iZR5p2iPMOCINWDloKcBRSScIgwPUsqVAIqAUVpryQinK4Vqqw06zgV10WmhXmSj4rgaTGgN1hwggHmWcMoi5rvT469VnIQ6Z6AQthQFANmfQkZZXhigxZmCMpCUoKHKmQyuqBjIFUZ+h4iI5GmCQhyXPrkeA6KOXh1SYphU9Qax5hd/19OltXyZIeASkmiXGkQrkjhHIwmUEL8DzP+iZISZ7bx5aS0uqTjLbVmjy/77dQqlTIc0MSx8T9PgaD5/sgBUmaIpSH5zr09ncZjfpMzBwl2tti89oHOE5Af2uVpYufZWZpnri7T2c0IHAEGy98B+26TM0tEyzPkycRezs79G/fI2mt05ydoD4zR3t7m+31FvVghkbFQZEy7PTYWtulMrtLebqDJwcoM2BypolfqiHcKsYvo4IAx3OQSiJKipJK0Mkujj5Lc3mK7cvvc/qZb3PisZx7Wx9w+YdvsvOLF1h+8CJHGhU+ePtdNnMImhOce+gRTj32GYQXIuMME1Y589TTzPdGLH/+y5SU4urLLxEnGaMsY2AEc4uLTE00OPn5z3Gi06W7s0lvZ5sBhv72GumoQ6/bZvboeRqlkO1Wi5mZWbTO6HXaGOUQC8Wxs6doTk6xvbGOyHMmJ6YYDAZ4vk88iljb3KQUlJidncFR1kcjiyKQkupEg2qjAVpz+84d0iihJByS0ZBKOcCRLsNhn0G/R54lhNU6eZohEHhhiaxaJ2n55KMh3XabzDi4YRXlliiFPsPYEvJ830egmTR9ZLpJZTiiQY973gx7lJlkn2PZBsEgY63VZ29nh26vS5YmZFlGHseQxAwrJcq+vaYmJqYJAh8NXL56mb39fT7zxGdZObLMcDBgr9XB90LKzTp+YP1A0jhhb2uTRlgCI7l540N21+8SDQY8n/8l9T/8b3L2wiPUGnV297YBaO1vI6Tg9JEV7r79JtsfvUn85S/z6GNP88Dph8hTw+1b19hu77Iwe5yos8Mrr/6Ym6s3qE82+YPf/+8wv7SEzjNKpSrHj56mXmuwsnKG1Xu3efHln7J9b41s1Ee/8xYvvv4+e/0U6Zc4+cSTbG+uc+3yR0xVA+L9HdzioWEcyZnZkC98/iznn3gC1/cYdTp09luQjXB9SeBX0VmMI3KmJ2scW4wYjiI2BjlKwH474uYdw/P9z/NXu99gP55BCoku/DnGaZcQYKSVwhgDZtyL6RCKfn9xbMCba6uhdF0rsTLakGdWpuM6AqU8lCo8WNIcU6SENt60Fbyxz8vBU/+3YMK/a8M0IAgMe4VGVLZgtGST2/PYoNQJoBJYna7egbzIbH1sIpxiE/A5YemvnmOvin2ssSB8HDwYswUOyxUOX0nj/x/uDGEOvR5LG8brfXL9w+8X3lgsYAPwe9hEIOVAfiCxOXKFwq/AQJSA1AadGOrTinpJUZKCoxj2RobbHhyTgiqwaWyCPykEc47g73mG772yzz9v1PjmWYf/njGsdQ3/n/UMZ9nl3y+LX8rXHCw9e5zgzGKThMPLxUCMKX4LFDYJajqSxpHQMkTFoXs94zcJdP8WY4xcwsFGBL+UVDrYAxuIg5PQVFBqQDwA5SHcCpVakzQaIRyXgU7Qg4RBv8PE6RMsnlrEfLTD/jtXUCJEGIfW3iq9YZ/m3Ak6N1bZuvw+xjjs3r3GzLknmTy+QuAbhBdAvYy4dRPmy/DwEqYcwHqH7Bevcve9d7h5+w7esWXmBl8h/OYlyi6YfofhrfcZXbkMYZnKA+cJTj1ycDHe/55/gyw6zjF//TLUJhHPnraVQoB2ZmkpVYn58DrJvsD7zAlIR6T7Kd5UzfYQBNsBYXRoAh8aK6DfTjCre1DyEOVJi3BNFcutY939ZjSs79qLMpFwumkzw5Rf7jM6pvuMX5tfsczh8eumeIO9cBUHN9anjfHnjAx8sAetDdjZsQXJRtO2p99uY966Dntr1p/DAels0DhyhrKnSNd2+HCkuLdZo7nh8tgJH3kihOky5pVV9NY2o8GQMNN4lRBO1gmUYBoL7oUcSLIuY5P3z2AZBCOsN4KLBQ7HjSw0lulQKd570cDVSJOZjL2RT6MOpwrgYouDeVBh2Qt3sMBChAUwLxSfectYNsOisIfklRxuZLaK//sFYJBj56ejriVwHAVWDbwYw9YITAk+EPDSTStTcI7CiUnLGriWwIxbyNUUyKKH7fkqPFeDC85B54oeBySVUvG9I+C8E3PS+X9x2ryBrPwTPlv/M9bVc1zn3+d57fAXQ+jmVn5xDHimCnMlKyGbUEV3hGISDxVMu5bFAb8GSDh0rei+4c4LEc//5Srv39zhn/yD0zz08CRHnmjyx0s1ascq7L7QgnzExJkGR79+HoYJ7PcIKj7+cESlOiJJNZXPHEU0PcxqRL0qufhUHVlZQM6EBcqcIZoVmKxhlpfY2XyW/+NrT7A6PAQe2BDI7rcsjCZ/xeWNPgAdRAEw/Ab1w28AFe6uQlSBlRpCGsgSjEkRpoLwJUJ6uKHAS8D0EuLY4vmaDJHnKCSOcEgNGOXg+yHKdcicgFSmxJ0thM7JUx8n12gJKG2lBXmGyQ0iSRC9PrmWyKBcIMn76KCGXKgh3AidgFQl8By0iaypYSuAmoMxQxh0EXmI8QNwUit9EFDxe8wMtknu7HO9m9JrK7IMpNII6SD8DN1NEJ6HiDuYro+sOWgnxgwphJIamQ4h9DDSWKaF1phkZA0YDcg8RncH7CtwUUgUwtgzqk1OnKQYchyTIIQm9Ep4KiDwQ4Kwylk3YNkN2HFCck8Qp13CKGW/1eaD/oiB8qiXHYJBxEY3oRc7zDrzzKsKU0pRraeUSfCyGIk1MHM9H89zcR0JRpNmGU6cY7Q1PcviCJOmyFyjsDaVSkmEkihtrPu6cqhOzOGGVcqNo7Q2LpN072DyGJHGJNEQ4VqdWZ6l6FjhhiHS822v+ML80hiDo5StRLouqUzI8wypJFIJlLAdIIRUSOWQZwmQUy77DLpdsiSiFITEgz0G+2s0JucY9DqUqlXKlRLDrTWuv/AXDDt9ps8+xMSpB0gcjzxNabf2kEEFvzrB/p1bDPsRrd4qm/e2yI1hollhIFzqBCgpyLKYnfUt/OAdqn5OOD+DVw6RYYjyXYQjETJHIyzoJiAe9PCnAtR8A9yUyWML3PzJh/Tbmukz5/is/F3uXb7G6HqLeH0TnniUC46Hfutd9vd20XFM7pdQUrP5/i8wbsDc+QeR5YTN1btMNKvEvTbtVpue1syfPk+t5LF66yZvvfg8UZrwlSeewlOK3bu3uPX2TyGsMH3yQfpZSvvWbY4fO06caXb3NykHPiqoMDM7T3N6mv3WHo7r4nkee/ttRsMhvivJ4oTdVpu5uYAcQZYkthuD7zM9N4NfCmnv7XL5/feopILJuTm8hVm80EfplF6vw/b6XaJun2q9QdQfkhWJJcpBeT6ENdqrt0jjlOrkFE5YQSuXfJQijGVHSNcBIXBFxhR9giSimQ+Yd9tsOxUqjJgVXfJezG5rn26ni+e7hOUyRhskGkcqXGUlDP3BgGGaMruwyHxjiosXLrC/t8f0ZIMw8Ll+8wovvvw8p46d5plHHsfzJPvdPv1OB09AGLik6Yhea5M0jjC5Zmd7lY29DR6ZeBovDCgnNTbW1/nJj7/DsYVlJuvzrBxbIfBdmuUy5bDEjStv88KLP+O9d95mqtnk2ae/yXtvvcA7b76KVA6P/aN/yvziMlk6ZP3uTeIk5tzFx1maX2LQ6/LTH/4Vv/j5L+gOM+7dXefUkUkqnmQooClykq1NXn/5ZX726occna3xxYeWeeqBWUo3tzh2fI7PfvVzLJ46h8hGbN/4gOvvv8/1q+vEUc7xE9NcvLBErVEjLzn4viLPM8p+j94oIzM5qtTgP7v7O/wi/TZd6kgJqbTziTFW1GeMtl11irng4AltGNsmiuKVrZrlxbNOEicpaWYQaNsZOLdPfSUVSh56EiKLj/w4cGAonqrG3JdYjNuD/nb8uzHaGUyQsKV8a/i5Btl5eNm11NsG0FY216nchmHbgmaJOEjwBTbQrmIreV4Eu32IJ+CNgsY6ZgSMfx9mHcABgCA4kCQcBhHGQa4+tO44OBv///Dy4/0qYRP0cTeKNgddIMYgB8VnL2ETiECC8EEhSELFHjbQrgnQvYQrr97jxulZ+keqzAObwoIB43y6qg2LSvPVacHTwN3VEf+3Fze5PTXFPz7m3g+kDw+BZXV8GRvAlznI7TIsmBAZTW5SdnARQrIgLDghhEAcjkQ1B/SMT0Swn7w3/3aF5hxogUktGiWKqv0nM4JPVrGlgAkHzi9BahCeRE1cYOLOFI1cE2cRo/YePcdh/tHj+PtD8nffJ2r1idU++4MeuZS4QUirtYa3owkrDUa9DrV6ncl6HdXapXf5JUpuGfehx2FxFh0PyH/8BqK7iyxNozNwZYlmbYFWX/P+zU2mzSXKBvLekO7OLspoVJ4jjIO5fBna24jzF8D9W6AzIia/8TztH37AVO1/h3h4xR6DAOjFUAnR777Izg/fYeL4/5Lg1gfsvHiV+f/Jv4dU0ma0oYBKcQBzY9+7voN5/ypkAzh1FpIpzLU22QdriFSgTp5EaAfe24XLr8P0FFy6YFtC7mVwVFk9z34CjmdlBlNFGwHBwc3wqybw38RMSH/D/w8Pw4Ghwdh8YH8fOm2YXYLpCct03r4Dt2+gVY6sVaBeRUw1cC6s4Pg+D7RuU29tszYMqfUixLAG6TE4MYU4fxzZ26fiV5HxCEYDEHUkVurQAt7Dsghmsd0T2hzImW4AL2GBgGex9+I+B1IuUez+BwZ2Ww7upGRnBFt1O2+OfWa2gJ9gk+ypYtseB2yH2wZ+quG9GKZceM617SDf2bEJ6B/MWEA0wwIIQ+C8su0mBwZ+GsNrt6A7gPUKHD9iuyyMhrZxRmLg9T787CYcnYQvLsCTJyHswZFJ+LyyTAyBBVGuF9/dBR4SVibSwIKxGg/4IxbFH3Jx+hyfl4KXxB7/AnhLQ92BbzTgGReedixAoj4NoPobDt01vPP/bfNXf32bj9ZHJFqQJylCCEoPV8mTmO/+pzf46Qc7GJPxudM+T31hiuknlpAnZyGZRmwO8Lf36b21gXxnjcq5aUSjilPK4YHjsBJYV8zNXej3LUtmcZosX+ZfvvA1froZoo24/3w5jKfeD4kO3zeH3pMFa+H+69/wfT99pokH0I2RI4muh1DPoHubvBMhgwCnPoM/ESCchHSQo9OUJDM4TorMcyQufhgSuwrjOsQIcuVBJcB4MUJrtHaQlQaUAureHlE3JR0BKQh8TLmMYYjY28GsxVAPEc4AsbMLuoqZcUAnaN2H6iSi0cAEOfloaNsxlqcwbgCjEcgq0ulhhgOEGuFFLZK9Dlu7KdlAwlCjRIAmhTxBlF0gQZZS3EHEKHWR3QhBYvfPE2A0QmcwGqLJMVkKWY7INGgbDhuAKCZ2MhzS4mRKjNHkOifROUJphtEIge0GoaRPnBn83OC5morJWIpSMgSrJGTBgLjdxUkc5iqahTxGRYLJvIxy6ywFVaZMikj7uEYTConyJI7roTwPMJg0JokGaKlwpQUXpFQIBUJJZK4QUiHyDGkM0oAjHKQw6MRq9oTRuG5IffoobqnJsLNEb/N9otEeJDEyjnBcB53G5FGKSUY45SrSCzHKIc8K9MuxtSCJwHMdEsfB5DlSKZSrMJkmy5P7LSo9pciThGG/ix/4GA2B51pZZH+fwA+YPfEUIhmx/varxMOEyRMP4Pke3Y2b9HY2GHb2ibsDev2EfDgkzTXKcyjPLTB/+gHmzl+k1pzAbF4nv/qy7dQhIBr12bh9g2Y5oqpOESysoDwPJUTBsS0MAo0mzVP2bt6geWSOcGIGWSozcewY6b/+CdGNm6STD9M88zgPPfMge/2E9mjI7fc+JKyGHDt3iqm1u+zeu8X2ndskrsvFCw+AEfR31rjxxkukWc7xx59lcmaWrLVPaXqOycU51lfv8Pw//2dcfe91ZubmuDc/R6YcosEuyw8/RWXxBPvbW6zfucXy0dP0BgMGoyGTkxMk2lCamKZcrzOKInzfR8uMUb9PlMSkaYzEod3pUipXqTenMNJhOIpt28rGpK24CIUfljh77gGEMWhtSJIYkyXoZMTu6l3MaEhzZpbG5CTdvV26+x2iNCOo1ak0GjjTR6h22uSjHtIr9KRC4ihJpVImk47t0SMFeW7bDJaMwdV9JvOUo7oDJqOsNHGWYrIMpSSe4xCGIVmegM6ZmZlkcnKSrc1VfvS9P2NjdY3jTzzJv/eP/tucnj9Bf2aWTINOY5qlgHPHj7NyZBHXhWu3r/Hq66+TZRkPP3ARR0pyo/GwgFgCmBw6UdFZ2lWgHK5cfp/3Xn6BO5UaX/ziV3n00c8w2WhQq9XYuH2V5//iT3jrlTcYRhoWInTUpxz6eKHL6TMXeOzJz6GTmGvvvM4Pvvfn3F69w+LyMb78td9hf/U2N65cZThMkcbQ7ceoTPPMpbP0RwMunTnG3tYaa3fu0I3g2uo+D5+c59Ljj3Pu8YT60gLB/4+9/w6yLLvvO8HPOeea51++9FmZWd51mfYG3Y0GugEQIEGAIAnRipQdmdWMYna1u9qdPyZ2JzZ2J3ZnFNLszI40KynEEcURjegpGgEkXBs02ruqLl+Zld4+/6475+wf57562Y1GA9SMhtwInIiszLrvvnvPdeee3/f3/X2/tTGa6zfZWb7C7ctXeOudXZY2DImRXLrVo9Pq8NTTF6jXSgTKoISmVi+RRik7PZ8vNX+QF7MfpWfrbhyUAscrOMgakCDMe0sOhGMjiANvPGFzDt7dN7XFGsdsciULAiEsge/hKw+jIc005q6zg0QIF7YNt+KQ92H5g7MZHAIZB5kS329/flsvg4JViATnFhQJVAI7vpt4l3DXuTYNVoGOXdCrcFmmg9n+PXLdvquWwRUwHxEkiyPgYMgGyKcn7yljOMhGGMbDB1kKBz8LGGku2APb+SD2g8LFLxuMwIjh/jxGJQaHceKJx3Gxn8TStLDat2y3DfGU4oQvmDWW7kyFcjmgvRfzux3D1liBR8fE3f2pguTpRyd5CjCx5TfeaOI36vzEo1U+EYoPMimAvF/V/OfgcQyZFEUsxkBZCHzxXte+9zTJXTEwa0dyBxnu2nXz4x/DBTfyO23n23qXF4mYHei/475YOAmq4T7/sHSjh0tX5rX9ghKqM4nyAzyREfhlKucmKJRCxLVN5zZGnySxJIMeYX2MwA+ZHBvDDFLSdpuiVMycexTfZGx+66vo/W28M/fjr96BtVvQ3ET2WmAVHX2bTqppiwDjF6hMTzD38Qs0CgKbWjZu7bK+vkxVGLzQY/vqKxSWXmf8kbOIMIGT94IKP+QY746KEBRQ5w8jf/n34Y034MwCVD0oKOgHEFlkPWDz+msU37iO113nrV/5BbYeeJj7PnoWudGB45MOoLW4ufL1PjR3MHsriMkZRMnDXt6i9a9/he6NqzRmFih94afcnbK/AmdOwemjDt27sQaLi3DLwH4TCj5ELWiMQSGnFRXyQ8hfscg8pTogj5DF6Db4oPan0e1IcBGswvH8xyYhPe0sOaemwS84SwKrEY0aam4O7jnu+qozqBVBWvzpgCPNmPmdPUSSwfompHvQOwb3nkIEGerONraTYevBXctNiQtn3vJchfZP5sHz0NDC4J6NszgQQOAYV9/CPT+P5F1PcGUInVz02HgjTYZhu4SzVVzCWcQ+xEhnYR34EwOv7sIgAlGDdCx3kwjhVAEeka4/V4EvpXC7CQsl+FTZ7etGC/p9d7laXZfz/egi9KfgYsmBvasdaCVwfQseGIcLJThXdCBmDbfOroW1GJYsXCq4y71rYXsAf7HohB81As29eAgOe9Djs6zhcQyPz/vwmO+A2aGuJ7jxx2hotaA+5sogPrTleQubgAhASOjeyPj6n9zh0uqAvpWcnhAcPVXFYtl7u88v/+I1Xni3y5YFYySXX8145foaX1hKuO8vncWb8aBag4kShdUeQT2E+TEIJYSToM6BKoPdhbG2s8yZmMaEMzz31R/nn757lIHOj+ggTW54fCaXPbFg84H7PVVPwpVKDAGF7zbWfiioII3BpgOs7jnf3l2NTQKESfHSjELfQ64LBp090r0eJJLEL5KWC0iRUpAV/CBABhIhFFlQIPM9rOlhuxkEFcTUFNWaZmws4HS6w43tAvuZIol6DBKJCCewDYEIEuzuADEAyhZbsYgkhawIRRCmgC2XsBMlZNFg2huI7T7YhrMJsrvIfbBkiKyJ2Nujkw5o9gQ208g4Q8sAIWOn5WAkwniIisJLOsQD32XM6WPTBJmAFS5DaqVxKsG+E42zaYrsZa7WKvAgVFhrkL4ElZD2OhgkmScIsPjWYjUYKdC6j7UKIYsUi46jMtAxNrXUKVD3AiaRGMqY2hSoIsWCoGASZCCdAhKgsgTda7tMrPKQFoT1IIlIBj3nX5vGZFmKFxYI/NBN+KVEhh6+1XjGYqWPH7jXth30MbqP8TyHPmeZi5aCAC8sUAwKFOvjBEGB3TtvEUWbiEEPpSpIDGmakGUpZCmqWEWUyqA8J4Cic0tEIVBKESjPlUKQT/yFAzWsMSjhJkBRr4u0BiUkBB5hIaC7u4MCAmXZfes54m6PoFqmsXiYLEvobTQJlcQTkjjVCF9S8A3MHeL0Ex9DFAOKM0eplMfw/IAo6iGKDUxlArm/hJXuRdlpt1m6kTFZs5QLGUoZpKeQw8Jdk2GsIRrss33lbQ4/9hhhbRzphzQWj1AODf72u5jdY5jFOQ7f/zilr19mr92B3j6pjinf+zD3PPUIyy8+y/PfugGFEt3jR8mkRK+2qExOkvVjss4eO702+9vrRO1dwvoYXnOLeGeFerFIo1Tg5qXXkOUaRx56jInj97C1usqdO1dZPHEvGRnrm5tMzx1id7/F2NQ0qlhEKoWvFM1mCyUlaZIggHa7jZKKKE6YmJqhn6QY5eEVKihPkUmPKDUExtAfRHhSOgHJvX3GajWyzh63b16hUq7w4ONPIj2f1uo6a5ublOpjHDkyB14BERbQtSlEoU6ys0ayu0ncbWNkhipWkV4JZZ1NaRRHzq7VWIS0BEiKSlOXKf0kRWuXoQyUIlOKeDCgVq2SpBk3bl3jxOmTTE9Nk6UDCp6gu3mHlTc8ep/9UUyjwqUrb3Hp9gonTpzg7Nwhnv7YpwglXL36Nr/2q7/Itbcug5Vs72wzN3eERrXE5OQkYVgktRIrBbvtFpmF0HeTu6jbpeQH9Pd2eO3l53jkoSeYnT+CyVKuv/kyt9+9ShRlKCGoSMGhiQbzk48zPz3JqYsPU6836GyvsrVym821VZrr26TdPmsnTiIGHWqeoF726UcZgSdYnJ/n/k9+Fj/pE+1vkcRt7j8xTTq4Q6YVswsLNA6dJMn2GXS6bN6+yv7qbVaWVrl2O2G9aRkYQUZG1Jd84+Ud5maWeOzxMwQlH9+WCYKAjV14dv9JXrA/TocJEBaJxAz5qTYHEw5E7sIa96zn9rN3AYW7hskGcYC94JZaN9GyAk9KCgWFlBnGQJxmaAOO53D3CyPdhiFz4T2vSXtg69/D2/P77c+8JYGgMOYjdxJ0J0Cugtl3JQ4H4wuxZxhsW4JtxcC6yeNJ4Apuol3CZfi6GXS2IO2BWQJ/Bghd4F7HBe1LOPpxgsu8fRD7YMg8OCjMOEymvj/gNu9b5+B3+7hgQTKa7IaMwIQ5XCZwnpGGnbKW9VafS5c2uL61z9bYOLMTR5lC8FC9wAMXZ3llqckfvrXO2Nl5fr5S4HFGvvYHgRaj4CMPz/DRMclsKL5NpPE7tYMEA8coFyA8x5L8Dt8ZPo0JjlnRA/aEA3s07wViBO56zeIU5b838X7hZvpq1p3M3Xdg78swdgwqJ9wZFWq07vu+epc5EQNdA1GCHfTRvX0GxYDKXM2NK+PjqIkaE50mna01SGIKKqA+NkFlbJx0sEOlMUmpUiVrbWF7A2YX51EnjyHxnIPa1KQD0FUIJkPs7mNLdQ4//QTB3CLemRnUdICyluhmi/Zmk3J9nmDnFklvn6Qd08wyfH9ArZ4izCYcfhjKM/ng9/6z1XTHn8NW4vARxoIAyjvgHagxiJrQD+HCoyws/GvK+9v4T55j/lDEC//1P2Dhgf+WydVNWGwg0j7pC7fxP3YBpnrY33mF6PY7DLYmqNUm8KN9vJ01JotFgrEy4tYlFzxdOAGHZ2FjADfehRNnII1hcxdbLsGddcT4VI4SkrMXrCvN6FlXNrHTdTz5RDv3CpXCbMHRdf7ntCEqOHf3VLmo6/5ZiKadYMuuS3xw/DBcOAUTDVekn+ViAYFy8+ayRJ6cJJgow9IGxKkrNbl1Cxam4L7TUKvApZsknX1Cpu7eivcmsDyAbzVGMeI7uDKIkzhA4RO45+IK8Gs4YMHgyqdmccDDtADRgLbv8I7dGEzhvdaVJdyz+CoOkDjLCCi4HUGc5ACndWPRgoT5unOCqQv3LG9Z2Ixgv+Uu5VrJTZNrHtRL0I9dov2wDw8o8CpuXE4s3D8OSQSZhtnAgQmakTPoZWAjBXsJVsZg7xi0DdzJoPkC/PATUClCks8eCsADQIkxfia/nO8fP6x1gfTmvuXt1w23rhk+/zmPQwsfcP8Ms/cDS7QOm9cTlm+nnP1okelziu39jOWdARkhJ8YVP/MjU0w8Vibd0nzpV5f5xuWIlhEoq7CkZBm8tW9If2+XhYUtZh6fcY402lI6VETUfWxjmGATYD0gAtOBMIN6HevXWbnyEf6r5x/gzkCMAOn8nrXDqViOdlv5HcZPcaD8YThAf5f24e4PqUDoNqLXRvpldH0cf1yhOzcRA4Fo9jCJJOu0UVbgeSUEBplBKosMAglhhJdKjArIohgiDxEAhMhqGTF3mI9OXkdFEa3qaU5NDphYvc7vrykGRkJqEMEUdrGBmHFnwJoOyoZor4Ioeq70IPQQRbAiw1ofcG4E9FpgAqz20bqP6iXYeAubpBgsJKkDJAKNqIb4QR+9PSCLPWwssYHCpEAYYqRC1ENkdxuzJxCZQVYbaG8PO0hBS2ySIiONHSTO8cK4QNgKn4HQGGEwSR+Bwg98B0og0EKgpcRK8KIBod8nKUVEWQnPCgLP4HseQSApaOGCKSEJPEXgF5CiiIgG2GTgHDFtxkCnaCTCGuJBB42Hp3y01mglMSYjSiMk1omhKJ8siRHWxyqJthYlfRfwW4v0wCQZXhjgeQFJ3COzlswIMBI/9JEo6lMnkKrC/tZlBt0VZJw4UT4hSIeZaq1R1uBVatjc+cEYA0IghROsTKIMrTVSSnzfJ8syoihCKYXAooTBUxKTJRSCANIUX4EfhDlTQBGEIbVqnXa/DdZQm5oiTRLGvAJCFfBLJbQxTFz8KDMXH6O9eo327i6bG2+g05TS9AJTi/dgx2dQr/8murnqBHCylM3NDjdvbFAqCoRNKOoIvzqLKE5hvapDlHfXSU3M9Nmz+L6H9BT1yUNcePgiE8cXUckOVk9BOMXkbJXbyyuooiSYGCcG1rw5yo88zflWk9eu7fHWN18giQdUiiXOffQpMs9j7e1XEIUSiRDsXHmTwcptFo+eplKu4kuozs0zfvgMqt5gb3OXzF7j5qWXmT56htDz6Q/6NCYn2N7ZZObQYcJyFd/3KYYBnVabLEmIsgwpBFmW0en2GJ+YwGaaTAgKhSKyUCIzFqRHYh1Qt7u8ijIZ0/Uy777zJpVqjbmZSVr7mgceeIjxuTm6rS7tqM30/AKPLR4msZawGKKNZWd3D9/zKEwfYtAYJ5w7QrC7TtreJ9OKxIgcZnVBu/Q9MpMHpzjbQSMt1magLVIpQiXJpAAlmZudod0O8T1YnJvDKo+J6QWe+czn6XY6NAd9YmNoNfd59qtf4pXnnuPVU+f4whd/hk/MPIwxKW+/+w6rt267d4tJWbq9xO3dLSYm72Hm6CnGZ2YRzaYTZM0ysBkSgY/g7Owia41Jlgc9lq5eodfvMX/kCJVKFdXvMlkMGdQDKqUSzzz1MY6ePkFQG+OeJz+K8EJ6+/u0Nu6wvbLMoNNBeYrFI4c5uniSoic5Nn+I1sYya5vrVKpVzt7/JEFYZLC3TntviygdcPT4cQ7NT4PymJieZGftKmurt+nu7SEKmmrZY2Kqzn6zRXuQkkbuhZ5h2O55vPraGufvGWd8ooEp+Oy0q/zOzpN8ZfBJOraOFQbPSrRwV0XYnEtn3/cKE8MihxGbQOR5XIErUQ18DyEEOrNubDAjWF1bS5pqlLIkSUaajYqJ7+IHwxIHDgg+HmAn5KuMwIb39/H77c9d29KQCUMQRWRJgB6DwpjLjAe4CbG2UOtYwhRE6kCGs8APMCorsDb3KW9DLAXqNKhpd08UgR/CgRRdnO1aFfh3eR/eX2M6nHsdBBAO/j1kJlhG2gsc+Ey97/MGjtY8zghQCPI+TONCwZSRH/2M1SxffovLL98mqs9QvecUk75kjJHY/dxUhS8+c4qTJUVdCJZxNOr6+45FeoJjs9+enhsSi8Tdf/70bXiedN7vfVz2s8fIxlOTi63lxxwc+P+QudDDgT1D1sJ3bUI6ifmpErQuQ/s2ZJvO9UDWXZSlpnA1GR9wcAFQl9g9BTdXMYGl9Ogx5NDcfbaEOL1AMe5wuhyQGYE3vYg8cQZZLcFk0/GqFfg7Ew5EqFew3SZoDePTYFJE1EfstiAIqLZaVC5eQDw87UpnhwiTAX8fDh97mP3SGIW3fxs12KIfCfq6x87tLYqFywRWQ3MDFi/CzGnw6+483AV2B7gw0y0Sh0+i/qOPwQ992glFgotIZscBgZBlZv7xP3PbKQSc//v/Geo//y/YeP0m9WiN/d9sMv3Fh/BufgvdKOEdrmI7Nxk0t0nv3EJHA4IHP0Llwn3g9eDsETh7H4xVYTOGVgxXXofpWSewvrOFLSrs6nXE3GEYr0BZOo5+17ooMk4h8J1FqI6gXIFOBLvGeQ5+B8OLP1WT7/udny8KwjE5LC57ITyoHAKTOYZCmMN03b5zkBMZ6AFUJmGxAuM1WN50xfpWwtoaTDfg2Dxog1d9b+frNfihDGrWCSVGwHPAS8DLwBeAT+KekbeBlQPfXcp/ajjR1UbZuSUUao5EOcRKQtw4uQ4sW/edHq50oUHuHhNAvwIVCZ8oOZ2EEDiXn5+h5eQOMEhc3vVIHY4KKAk4Og6tGqylUFFwNnCmGQPcGDAAjoUwf9SNOZPSgSIbjO5cH+f4MDUByQTsaKjsw/ExeHgCCnokFjt8oofElA8iqFgLO33Ls980vPJcn+5+QtEXdPbG3MHnzWgwLSC2DLZg5c2Id97c5fpam+7AUK4vMHV2DBsblPC5d1ryo5+b4dxPzUARml/Z4/qllpvCWuHEEK1ASU1NKk7NB1SPhdjtFtmy5vprm7z7Zov6uODiD3SZeOIwslp0YIJ1WldUApDjRLuH+Ed/8hme3w7wtcPZhsKMMJrrWEY46t35z/uawH3f8u3OPx/UPrz8wQiQCpv2oRUhGMOMA7IH3RIWgxJQDgMwIKXnpoNxD1k6gp2boq9exr/exKYzZGEBCgrteXjjNWSlj+1u8pYqE/oJOq2iSz5nYk2cesg4xXTbCL+BnDiMPVGjEGxS2DHELY9IVhAlH8oFbLCPjZvIbgCRRIhxmOpi2wkiLCI9D7vbch4hUYrQGcKASVNQAdaA7MQY+pgBCAwkKaQ+WeohSgVE2sR0A6wOsDWXJbNVKAxSp4uggSzDZtrNZIzFJgnWKJTSGE8SCw9PWZQYTXmlkvh+QDEIqYQBJWlJ4h47+9v0dEajVqNSKSCURWuN0Abhe3jCIuMe2qZ4hZBAGVI0WoNOB5gsRaOwWYpOUzcJDwUYjUWhrUVbSxInTvhMxRiEc34wklAqQiWcmq/nEXoF8C1WeCgkRipSKcDzEdIpL5hMIPwipanDeLUGu+uXiHavoTKD9D3XJ63RUd/ZaUmJKpdxIBDO+k0YpMjdIvJ6Z993+Q2Z10BL5YKFMPTRRpNGfcrlKp6nUEqSZSnSZuArkiyhXKogjHXrTczR3trk5Mc/T2N2mt7A0N3b4OaXfoluZx9rBGmaMHnqXmaOnaNQHYPGOPQfJXnnD6GTkUlJmmpuLjUpFzRKphhjKJoEhY8I5tBpzO1XXiSsVqmMTyI8H+GHBKUqp//Cj4ABERn6u9u8/q3XeeBTz7Byc4m1vQ6b3Wt0djaJn/syhEU+8bGHqBff4YW37pDGFoNk7Z236e038dB4pYiBtfSbXXR6m2xvk8r4JEee+jSFUo3yzCGsEMhOl/21O5Qq46gM9tv7TB86zNLtaxw9cYr6xCRBsUi9XqNULtNtt7HG6VtEgwGddofGxASdfp9ybRy8kNh4yExQr9do9yLiVoQSFmE0gY554Y1XuOfCBSSG57/xdcbHxzlx7zmCQpnBbhMpPbxK3YFGWjM1PYVKB9RCn34Cq7ubrOxsM1apU1k4hqcPk/Y6dHf36Pb6JNqA7+MDylhS47RBpHSOE+TuIlpnFAuOfCxjSaEQcnThPH4g2V5f4d/+yR/SmDvJwyfP8rkv/jSvX3qTerFCs9tja3OdLI1o3XiXF199mfvPnqNeDIlTFz7YzOm09Jstbt++zYVT99CYm6c0VqfVbFGp1Th95CihJ+l1W4g0Zr5c4EitwtLNCKMNOouITIIXBBw9doann+gSkXL41CkWT5xne28P3d7jyLn7Eb5PECqqlSJTBY/ZSsj8/Dyf/bGf5+g9F5AmQ5oLqKyPjdqgJN1en60rr9Neu8Og02RlYx0rJSfOLLIwO0G7tc7K2hIby+usr/cJA8mxkw3mFhosHpviwd0ON2/scmM5YrXpvNlb7Zju3j7lapkb25P80u1P8Hz7EXqmCmiUkRiGgEHOeLr7ssrDCpFD4SaH/O2QkeBUgpQnKASe+561buITKiKj77IRrDXEqXZ1ttY6Qch8R2boNGGH674XbrcHgIS7SsjfE9Hv++3Puu0boJSX1WgnypgEjolwDGet6Ek4eb/CduEbJTetmcZNmDeBloWbsZubRRGoRYgaUKiCClzwngLLuJpkgZs8D5kQBzWuhoyCIP/OsOQaRkH0QZbCcNnBv4eZxyou63iREY15KCwZHdivtZbbbc2VgqIRCDwklZljHH9qhqjRIJ4uU7OWthU0hZtgN4oeGMubHcuagnvLgvvhO5Y23G3WQX42A92xWAxJoPDKgsKHPC7DsDVgZKO5hwt2Brg8eQ8HGAwn/jY/1iQ/1uzA30OBOsUITDmKu+7fM7Dg1WH8YUjnofcudDeB5bxW/5hjNOiaW0/k/I3hMdaAhg9TNYK5GtRzuEYAgYRj04juJt7tFK80BjMzUAhcgD5egULBDTzags0g9BGTE+7mHERwbAa2uvDAEaiUEH2LyKQrAZiX3D3ZQqAO1Snv9PCLZ/HFLt03fhcRdVE+VAIfIuUEBKNduPo8bN905RDVMzlw0uO9/pQCynPwl/6zXBHvwIVVcrRObebuxZX3PMDZL3wWE6So+x+h9g9/BT73Eey9i2z+9/+YuX/4f0N89Czjy0swNoZoeNDfhMdPwoNnYazutj3I06Zv34R+gr21iWUNZqbovvM6lVOnEWN1V3hfydOo7QQ290F67pz2B+4c77ac9kKx4K6V+l9gPP9Om8jfWxjctVkoOnCjE7vPNndhbx+6+zDecNF1EkEQumsw3nA1DVg4NAU6dWBTsYI4ddh13QK9HiChXKDhCz6De14u44J3jRujXsLZQ9ZxbIPh+GJwz8pNHDg6JXIxwwwaBTgrHSjQzQ9rATf2LOWvZi3c9lS+/GMePFJ3YoZHhHsWW/lnMAJBJ3FEEa8Eny06UEHhcCrlg83pS12c4GMbJ/h4Jx8UTlZhwYO2cODGdr5eBTc+Pirh2CI8JZzwbK3mZFAK9/IeR9MPa8Y6IsmNFcvv/7uEd17cQUSGybkGSiQUDiAQSWx585sJqy8NkANNpzVgY6vDnd2I3cwSypDmegwGpo4GfPEHpzh1fpz6PQXibYO+GsPqHg9OaAZtj/UM+jajbwVTQvAD9xT47N87SfFsg+Sba3zr927z7Cua280UIzxefecOP3ytw5mfPoOsZuBFEFRBVMmigF/92hf5N9cmXMmuHDHQ7r5khi0/N8M8ynvKHmzO8svvGylz8P27sBU+vPxBRZClblKaKjCbGD/BSy1ZIknICH3hgg4jyXSMjmOEXySQbfydhCzqkm7sQSyxE1NQqqJqs4iFEsfjyyzt9NjbccFjJjsoL2IvKqMHA0Srj40ViASbhtTqCV/kdcYGkqY/xm+WFO1K4FwFFPSjDux2EQMPo2owESDiJqZrEMa4uiWtnZnpQKPTFGEE1vbAgPFCdKWOP+VRjXdp7cSIKMHEFmIBqdM+cAUmCXgGazW6E4N2dnj4PjZKscJipcwDcrAmQaQK63lomaGMBh2Ar5xoou9hjSFJM3zfMRD6cR8bhTSqFQqBRZgUm1mUFCgh8JVEGLCZwUaxQ759ZzuZJX2MURgB2liEF0CmSdIYnaRo5aGKBfACdGbAGqxxGVwlBL7nY5UilaCEh/LK+FYjkwxjBKnJ0J6b6Evlj9xAPNDC6UkoWaO6cJGOV6C/f50QiQxAZzFoTZokEA2QQYj0navDsA7PCpBSYnMGQ5okSClR0gUFUkjCMARj0FqTaY3A4Pm+szcMAgrFEmkSkUURqlQkGkRYY+lu3kGGFQb7m3Q2lvCqDeL2Pp3NdaKoR3F6gfkLj1KfPUq5Po4XhhgD+tB5wqVX0VlGgHaZkijl5lIfL2yxKDZJjSIUk3jhgKSzxNI3v8qh8+cIAg+JQSqJFwZU548RdZrobgyDFttvvsl9n/6PeejJF3n3X38drS2epwg9yfTCAvMPPQOqxMWdPrGJuLPTZ/PWEqkxeAK8bsQAx/Qo+iWmjp0kzTK2dzYpFTtUFo5SLRXYjSLCcoWCyei19zh5/GEuv/kahw4fYerQPOVKhWp9jOnJCe7cWebO8jJJv8vE1AyFQhGkZK/VojLWwMiQbqKxNiWs1WhHMd0oxpeKLB2wc/Mdlt+9zJnDc6SDLr/3b36Fsw89woOPPkZrkNCOYOLQMYxnCYtFttbXmZxqEPo+qYA7u+v8+q/8Cm+/8hLtVouJuUMcu/gQT338KY6O1xgkfcaLHt1+QpzFGHwsmqTVRktAOmaFNYYoijASpqam6bS2ef2NFwmritPHP8cg6vDKc1/l+T/8A/yJaeKf+1t8+r5HOXHmAmNjk7z59kt0d3exiSZOm6y9/Qo31z7BxfkFPDQ2TciS2LFq0owr77zJRx56gqpfZHp6hl63x4kzZ7n3oUcIwyKDfpe028PzNMemq7SPHmLy6GmOP/AI5x/4CNVGg8LYGIuPfsRpiChJ2uvSv30L4Ul6eztIL0CFRSZOnuXhUonD95xH1meYO3UOKyRpq0Nza5Nur0khFNRqVZJOm6jTJO61WF9f48btHXb6lku3t/noI8c4cXqa+lgVk/SJIs3aWszbb+2ytNTh+MlJDh+b4okjM9y3t8/aWpt+K2Z8TKB8j28uTfJr65/n9fb9JNbHCH1X4MfmD7TIy5busgOswA1g7m13gC+QMxocayHwPASCQRQjBYS+jzE2L4mQOUjgrCCFdXkWa4fbMu8TaRwKMro+HHw/3kXv7d2iie+3P+dtUIDioqS6XaG7mpcOaFcOMIMLNAMBx8bg8DPwD3fhy9qxjFNchvsWsLQHvT33ShZV8GpA4Ca/LVzQu4GbyPr572HwP8zsGRwQ8OO4yXwb+Df57yHQEDMCEYaggCLXfM7/9nFZ93M4i7aTuIlaC/flfaAn3IQ9AyraYm/16E5VKR0SJEJSLDUwG022Vt/ETExw5OQJFiYLTACb1vLCTsyNG7vEacgDF8d5DPGesPL9bRiQJFhUYlluw0IxJpA77MppDCHzB9YfHttBQGWfUYZzSMNeYlTyMFw3YVTuMNSaGNrEDZ9Xn1ElwjAIGjp1LBy4Jh/eBAgf/AWohxBfdTXtugPpLiQ7EMVQnIPCKRATDowQAqRAHKnAYpmRjDqOV2wMhNploP0M0hBqAfgaCtZZVHo5yKkr0OnCoOucDuLEBdVXOlAoQdM4Ok6t5ILuoSDIgUOgLhD1CoGSMHuGcu86RTFAjY8jjh5FxDHsrEOsoGRBaOg0obALfhl4Hbj43ohCSFAfdkcAmcH2enB7E3FyAfmf/F+QwoFVxb/zY+AJ5L0P4PX/KdGdLUrPPIO4dA0mpmByAe4/C0cqLuiXqbuSRZnzrJV7SDc2ERcvYq6+Q/HEacSZk279gnXc+ttduLbstBZmF5yugclgYxuKVccSKKkPjHSshe6dAaV6AVUfXg++N/eHD2o7FvvKEq16RvHcIkE1ADuAXh+xv+t2OD0Hi3PuveelsNGCK1ehUoKdXRgvOf2IaAnaS1A8P4qKtYFXXsOub8MPfBIxXiXI36khozFk6GZzw13Vu2NNxkhz4TLwBCOLyaaGox5cyMeVPu459HFjaEvAFG48vIgL5g+Ds5vFnV7NCGgdlmypfPsPCzhSdsvm8u8k5GMZbnys5cuGZQ+bfbh1G3Z68G4VnjwBp0JXeTKJc56YA87jRB2FcNsZF4zqN76H62itI7TcXoPLV+Cd1zNuXd4m7g4oFH2sTpieCpnMO54mlhe+HPMnv3mbtDkg6Tth9tgKdgcpkQdzSuDnlgq10x6PzC4wuJ3wjV9c4k9eb9LvZ/zwUcFTj3icOpbx7OuGl7fgkDB8/OGAH/g7CxTvGSe5tc/Lv73Cl59PWYotqfXQIuPlTdj55TY/E1/lwjPLyLMponQIawa89MrT/D9fOUc7VyMWQJA5vHIIatv3Hf/dc3WQzWDycdQ4GRPPz/Uvvgtq+6GggpACqxNEHGGKddRYCVEe4LUSEg/SLMYMUkRqsMZHK4Ethfhl8LwIek1op9hMYTwP6RlEfx+iI5RDOJ+EFMIxDpUshwZNbhlDPRDUVYlNP+Nqd4elZJqgUWE6e4O9Sxm7yS66doSJ45N8wm7xZl/ySVtiTER8s7XPq3sxvayIFG1sMAsVjWxuY7sW2Y8wcR8baaRWSLQbPG2KtRIhBdL3kWMT1ESHqGuJpcSKAQxS0ALp48omjMXGMXRTstQ4BkYtQOrU1Xj5AisEwlcIT2KzFDkweEEB7TfJehGeKqA8n1K5hhIQ93pIbbCFkEqxwIRUWCUZKwgKMiXpNfFNGS/wkdaQCQHG4CEwCWRSYD2fDIENiigkQmdYo7FCoGSGTVO0Uq7kAuFU9oVFeQqhnDCjVT5CBShP4kmJUjmnwmTIdIDwFIkGKZ1ok1IeqTFk2iKFwEoPbR3jQJUmqBwKiEo1kp1rBOziewqbOvqyNhadavDc/ebqdgxaG2cz6XtIpUjjGC1wStFC4CkPpCDq9THWYIwmigaYLEMFAZ5SVKpVksgnzWKSOEanKVGvj5IQFDWd5jaqVCFt76DDCov3foT2zjrFhVMcuucBlJBI5SG0Y5ZkYQ0zeRKvvUVQrpL4EWkU0ezDreUUZJfptElV7hDKOySdFvMXjnHkwgWk0A5UEBaExCuWCRDIosDvt6h4GQNT49HPfpoXvvIyy2s9iGNUqUar1eTNl17G7rWYOn0v91w8QmvrNjub2yzfXmdtJ0ZX6kzNHGHqyBEaUzM0b1/j9psvU+q2qF54mMCTDHodtElRUtBtdZg+dQ/X3nyNSmOcsakZ0sziByG1epVWp8Xm+jrFQoinBKVSiUE/QvkBhXKVdj9FFRI0Cs947Lb7eAjGKiV6/T4mS6mWAn7sCz/EocNH2Lhzmx/6sS+yePY8VsLudovjx49zZ2mJSysrPP3kkywenaez0+OPv/wcl995i7de/ia3r7yF6fdBZ6xtrbH+xpvcfutNfu5v/nXk/gpf/cbLFOaOcvTwImOhpJ/GNLtdKuUqgySm0+sy3pim3BijUqkgpeDq9cvMzs5z74X7KJWLmKTHQrnBRKnI8q3LfP1Xf4Hp+n/Kx85fRGJI9rcJ0hhhNGkaE22usbOyhJ6eoqKke5KMRWcJAs3u0i2a+9ucXjzKp3/gC/T6fSrVGtMz8/R7bXbWVihZiaqPs3DxQU4+8hQTp84Rjk8igxAv9AnKk8AEaT8h6XQQgebYxYfI4pj+3jZZv4tfqeLXJ6jMHaF26Chp5qj/7kWgWV9d4ZWXn6W5s8Hxkyd56PRxqiFE0tBqddnraXpa0N/XvHNllROnpzl0eIq5uQqzc2O89uptLr0bc2cn5urSKpP1TU6cKHH//Qt87DOPEYqM/e0mf7xygt9q/QQr0XES6zkf47xILy8+OKBlMIzah297F9qP3v32LgAwXDYEEpWQeJ5HlmQkSYbv+RhrSDJ9981o74YTLgySOCvhEQMhf3uKHLxktPzu50LkgMeHvzy/3/7sm1+AYBYmFyQ7bcjKblJTwJG5h1lvIeBoBf7zslM3v4QL9us4AGKqAJ1KPgFPnTd5RTjxw5u4SeyP4NTFK7i63nXgXZyyeIhjP+zhNNwy3CT8Uzihs0/n3/smjp4cMQqiNaPMe4CrSz6LAxUauIm6tdDOLFv7htV+wmo9YHZMEQjIlKB+qsaC7/ap9hOuPPc61269gS1UOTV7lCdqAQ/nAMkrzT5XXruC8So8fHGKz9cF07z3dh/GVwY36d/G1WyXgYcDwZuTUBcFppijiKLFe5+lLP99kF6cMJqzynxbYX58wzZ0tbD5NoYZ1mFJyHD7aX6NFaMYUOPYJAYHLHzPsaGQwDSEBZC3Qa7mde8CVAHSFugbuXNY0R2VcELE75lh2wS6y9DecSzXwHPAQhQ4QKAQuJtKiZEE/0TgaDFxxdH8tYbUgE7czZ2lMCadpUeA43m/vyqjgAMqRAbFo6hjP46qDODIaaiWIY6hO4B0G+g61dKwAV45P/vj8IGeHt+5WZ0x+Be/wMpv/R7FsSLzP/ZXkT/yjHOZ+NZrsHgKQoHQDRo/9YOId9fg3GPwv/nrEJShVnbB8v5t8EsuYz9sVc/dGDZGPHI/LF1F3XsKdf60E8sMRB49W1dqcHQODk3DQsPx93u+49Rvtt268wqqHzCeW/CEGMloDNG+f99WBt3f5epv/j6V+85z9q/+CGb9OjvPvkiwcITGkx9F1Me4Szs4dAxKm/DOZahOw9FjkOWqhTqFscPv3b7RsLeNfv1lzNY+/k//OGKq7lwEcGPUTYbWrW4cGgKdw+dO407DLm4sOAZ8RkBWGNnCdvPPi7hl8zh9hEncbasY6RAMAcE03+4RRgytLP++n/ehLkbrDgGHDeC11GktnKjAoyHMCLd+sw9Z5IhDzQ6s7MLH5uBY/vnwEfr3eU1b6zQaegPY3YNbN2H5NqxvWVo7MVonBD5ININ+l9PHyxRKbh5x66rhj39nhf21HlIYooFFBkVilWFlwKSnuDDucfbcGEgQSpA0U37rX9zi917bYzWxKDz6exmB9nn0Lx6m/kjMiRfajE1Kzv74EfzFGrRTtr5ykxe+lbGWOEDXokk1RCje6cMv/HqbH33+Go//lSX8Jw3Lqz/A//2rP8hqz7sLBAsgUzkWmaO9w8QKeU5nqLUgLIQ5ayTKdRc8AfVqznLpH7iZvkP7UFDhZK3JjV6IiT0IfIySqKiDv9smHXjYYoXMk055W/mIICAshYSBgSwhiTXWKyFqHpIUsj6WCmOlAR8b7POo7vCAENS8OkemBd29ZW7ZGl7Up6ZqnJgs8mqzQnbuDH9x7w3+ycYs/focF2pFZkqCk9u3CToph1SJuYk6iww4Woj4xsCwORgwaIdYP4OsA7qAMT1sNsizCsrR66XvkE0VQNXDmgS91WJXOl0VCgWk14dOgs0EJKmbqArjXB6sxnruiknfQ8gAE/qQ4Ww4BSAlQhl84VMoKPT4gLRvMMZitCFNYlJrGcQJkZUEQZWJxRlO1iSe1QSeoWgilPDwUw/PVxTwsJnGGJ0zJwRGeEghsTbD8wKElMTRACsFqTGOfq88AiebTiJwAotKkWUJmTHOdiTTKKkdQKBT0sTieT6eFMjAJzUOHfVVgMIxIaxJsdY4hWsDRkisEM7/1CsRjp/ABmXinev4vVV8zzlK2Lywx2iT+1Tn9GRrUVK645EWrSRZmjghR88jDEPiaECSJABIT2Fx7gw6iZFBgFCCoFTAzzxkHDFIU/fOsAJtEqwQ2Myg0ZQbFcJShUP3PITfmHG0H4kDFqQAHeFLSTR7Fr30KlncoRAWKIQBSRTR6SYsrfTJbJtDwRpCCLI0ZfbECYqlEEHmgk/rlO6l8ihU6vjSI6yXOHnPUfaXt6kfvYf7H7+Xld98gUFvwHY/oqy28EyfIKxTmTtEU9fYT2qYhQaffPJxnv3GO3QbC6RJSvHwacygR3dvgyDwCMplavOHaO+tY/GwJmNvd5/phWNs3biMCoosnjyHwJKlmjAskKQZrXaHSqnE/v4+SEWr3XIlKZ4HQtGNIiDGC0pUPI+VnR0m62OU0phCGDIxWeXUYxeolQp0W3uMzR9nqhTSa7b546/8MQvn7ue0X6I2VufH7jlJtVpl7/ItfvN//FW+9u4r7O9vEPXb2CxDGAOpwcssSsTsvfwyvxqW+et/92/w6P46//pf/jqvjk1zz6Mf4dziYQrFAkGxwI2l6/SjAdPzh9EKxmfmGPTaPPnUJzly5DS9LGV1Y5OSTpiamOSe+QX2dzfoXHqdb/3OL1OLuxw+tMji5AwPnj5DQWt2uz08JejtrKJ5iMbYBJPj49jUIiKPUClqYzWq5SJhtcq0f4TOYMB4rU5YCNi6s8nV116mXCpx/PQFGucfY3xyHGVhffkG79y+yulT55muj2OlQBuPfrdPv7dPoAxmEJF2Wsikjx606N6+xq71KR1apFGfQFmBkh6+ySAZsL+1yZ2bS+xs7nKi4XP06CSZHae8HGBtzzE2hWF/f8Cg12FucRwpQkrlEIFlr3mTzpKmnwru7Gps1mFxeo+zF05i/TH+ZO8c/3rns2xlcxg8hMjIUAihEZb3ggnDJoakAUuOseUpZseYGpY/SEHu8GDwfY8g8NGpJkkSPOURhD6Zzki1yxlbclDyri6DwKJAmLvgxkgn4X3WkXfLI/LQ6NuQhu+3P4/tfAm2lSvt3hVwZxOCVVg9Du33BQgCmBTw08BvG2elWBRuApzYnHmQK5NVPXiakRd7HZex6+Em7kNNgxPAa7iJ8s8B/wQ3KT+Py6Idw02ypnCB7gKOHfF1HNshwU3Oh8F3FZcBPITr11L+uUotG++2ubmxxVp7n+7MYTYemGG3LGgJQVh22z0OxEsbDK5co1oZ5+yjH+HTF+b4eCCpAG9aaEqfUw+c5sF6iYd8QV3cfTrI8mNcZeRzv4yzlbsJzApBnwP0aTzKvEdQHPj22Gy43WZ+PENHviEApBkFG5JRiUR6YJ1h6cMwmTxgJPov8r4OnTLi/Dy+j7z/nZsQIGoQnAdvGuxNVzfjScc6oAiiA2Yz78UEiGlGfoaA7UL7DrT2nOpdsQBZDO0YvCqUx8FMQakGpgZh0QXBgQQbMkqvDvv0vXQcd/OcCRD9ccgMlOZAajenFcKdwJLF3X35hu9uu4K7O4dQzve409Ulbv/3/4C3ry+TqoCni3XmP/MEKEP3tS/hr60QfP4ZeO55/E9+AXF5xQ30s4feu52J4+89WAFUFZyrw7H7YXkHzi7C/Wcci0EdWM8DjlahraGs8ostHI+/Ytx2JgIHKHxAE0BxoTBakN+0JjNEzYywHnzvloICKArkRIkjxw9TffIBRMFDnb+fySwmS61zqzgApiMVNObgyRn3f5tAZ8+BVY0LjkXz/pZp+hur7F6+TqPbpf6ZzyDOHmOqHPAUDihdxz0LPUZOENOMwDkPN86M4e64Rdx408U9k9s4cccqbjyZwMFOCjcuXMKBntOMnsc+IxLN8Lkd6sjsM3Liqeb7D0enm70+rG64MfynF9yYqoAnxuEZH64MXJb8gYpjbR0EF/99W6xh6SbcvASr65Z2y7DTjNlv99FJgqcMUhkEMNMocf+DAcqDXsfy8le67K+1GMQZSkJqBMJoKoHP+VmfM0d9Hnp8msmLBZKWQVnoL0fcvt1FpIKqVUQ2ZhnBv3rH0njHcs9fO87kJyxCQbTSZvM3rzM9YwjDjEYtYTIVTKLwhGY3seybDIPgTuLx+88PKMTrjN9+mv8i/lmeb5ZcKbkYnau7laXDfIlwDIRhyUNu/kegoFFzy5o4PBKZG66kDB24P7R9KKgwKJWR/QwTx8iiht4GornFoCMcNSIsYYsKqSxCSQpBgC8VVkOcpRhrIShjSyG2v41kkdLxY/z05BXOL91iZzdh3fiklVnWj89zLFqnc/Nl3tlMuDn1CI/PxdzLLkvxEnavzbnYo9C6w0b/FMHEHCeSO8jLfd4pN2jdepPr/SnM8UU+729yy1Z4tt2n2a2AX8PWBF5YcBnnRGN7KTZztZgirBEGBcJSgUq1xryn8XoBrVATZQnNtqQZGFLrgjJrpVOZR4LQWKsRgxiMxHogvAIm1ChSTGbd8sDHWoMNSxRFGRmmRFHCAEMowfeky9zjo0qzTB45z8lFxUTaRkYDMgSRlsSJQWqN71mElBhhMSYCPKc/oFM8YV2gn0+StTUY4RGUCqA1cRpjlMITklB5SCxRpomzFKF8lCeJ0gRtU3wESip8X6KkK69AW9I0QyqFBfrRYEg0Jk1StDUoTyKVwmiLCsrON97z8fwa0XaZdP8GBRHh+z5CuaHIWgE6xeS+8kPassCxIbTWrs5HKveCkhLpKQQQlooIKdCpwqSaNE1BSJSvSHLZUk95KOnoixLphJWERiofoVOyXpfK5CykCWmvjfUCbGgohAV0miKVIKhNYBcv0n7nK2SRphAGCASGjG5vQLPZp7q7DdmAQmWMwtgEUmQo6YQlBRlKQFgouJIUY8kizYUnHuDmjS2inSpnHv0UV996l7ev7kOeuNhc3SCwm2xubVAve+zeuk6v06P7yBMMqpN011bwgoDLv/NLZMmAsYJPfXySoD5Ge+0Onu9RXzhBv71LrT5G3N9n0O1w8WOPI0yKtpKJiQnSLMV0eyRRTK/fp9FosLm1SbFadQNG4GGkRAQFUhTFIMBozWyjwUSthshSzKDF0p11Dk9/FFsukeJTqvtI4JVLr9EoF3nowkV2owFbmWLQN5yrC7To8+61V9necQKPoVAYMjKjMUlMqi0l6yNMn72vfZVfKlf4a3/nL/ETA8u//Gf/iueuvcvyxft57GOfoFIGX3nMTc3xxqvPcfnKO3ziR36SB85d4HT5PNevvskf/tvf4t7Hnuaphx4lqFQ4fPg423vbXF9fJm1tcvP1l+hsrnLvvffz9A/+KGfOnGdtd4uNvV2KJecXVB2f5tDcIYSQ1JMEFRY4f/+DTI5Ps72zzVe/9of0oogf/eLPUqmVKakA1Y957ZUXmZhZZPHEaaLBgJuvf5Mv/+6vsXznFuN/7W8zefIUWZqQGo+9vZi3b15ldn6GQ2NVPOlcZ0SWsnfnJt949TK9UoUnPvFJzh45hl8oIAb7qF4Lk8QIA51Wn5W1FU5dPM5UJeRUt8XyxpsMtjNSBJ2BoLnfJwxDCsUiNiviScMj7T5pvMbqVoan4OgRn4X5EsqmvLVW4nfWP826mc/ZB678Rkh7oNB8OOEe/ti7cb3FIoQmVAIhIdYWi8XzBAXPQ+TjWKazXJzVPfbFQoBUHtpYksw44ABnb+s2rEdsZDEEGoZvQjv8wPVMkJda5GwKMernXdbE99uf29b0QMTgZZZST+PvSfyy5PYsXKo4j/b3VItbQ78l+Mqa4CsTMFmA2MJWH+iBCKA8DT/tOTBhF6e7cAcXrJ7ACYi9gyubeAxHB17Ot38BF+Nt5vs9hpvYXXKb5wru9voiDlS4zMgaMiF3lbBuYu9bJ4E0JiDuQ6/ZQWnL0cWjTExWMZFjqB9SDvA4jwukr9ZDNh54iIfumecTCxUuKkExZylY4N5awEkCjgvX10F+nDdwom43cSDA+bxfL+AI8nG+/F1cgDCcPHq4AOXgRP/9k/4ho2ANF/hkjKwhDSMWwzD7OKRpK0YBSIwLXIbZyZiRS4bPe0Py7Xzd0/ChZR3vbQKE57QUbBGya+7syFI+M993DAJrXUZeBHkPC6PvK0AkICIgdYGi3oVsw20n8WE/AFUFvwrVWahOuP8LD7yQUer8e+12DhJUBKNQzfv2de4W6cSMctZD+KaFu6plvqeQTQ6Iyy5x2CdhY32XuUGKDCXx7avEl1cZf/IxeOdtdGkR78GL36nzH7xoetr9PRZCpey8/Oz7viKF84CdfJ/ehQImJEyE33EXdyk4lfd9bi3p2oAsySiOB9++zw9rAuRH72HmibPgDyewPt79T7qr8UF2nkMbcsDZzIy5AxAfICEoJNQmqczNk8bXURvX4UsSdh/B+8SjfMYTjDNiT5Vw3R+ysQwj4O5ivnwHeBbHiHoc9xzX8sN9hREYOsCND18ysKJhwoMJMSpL2sWNZVOMnGiGxI994OsJRBk8UYQzYgSi+kBDwX0T8JlxZ40p83M5oWC8Dg/VGb2rP+z8D0scvxs/H4dNhRp0C/pbhqXlPTZ2W2it3aOtLMWSx1i1zOP3jTG16Ha+u25ZubJLnAgyVUAJS6FgWBy3fOKpcS48PkHxcIDpwY0Xu3z1hW1myopPf2yKn366zKXXWrx4U/N24pHYhFbq0er286HHsvnHm/zB/7TEpSXDz/5Qift/tsFfKAu2Xuvha43uSZbWfG6sGTYGmpbWhNbnaxv38uXLf4+Xy+Mklrs1ZkNGwvCU2OFFMa5Sa3hC82pSjIU0gWLRyXzsN10FGCZni6n/mZoKW2qRYLKD7EbobIewG6JEEeP5JIki9UOELxAiw+iMzLpAKTERiZDQOAQzE+BfQ14PEX6RI/oOxTs3ubzdZX8A3cDDVusoNOM7u6wvb3Gp3WBQarLf7FDY2SDObvPq8hJXrceU6dBTKeH2dcKVbVZ2fZqNY8yFfZoDQbm1xu7+Bqo8wxmvwCuEZPWjFBcanC90mOh2iaMMO4jpt3bopSG1oMSEtARSUqjPcq6SIJshW4U65WpKby3hm2/1eW3PkGQGqa0TH8vNlIU2ECWQaqcA6wtkQWIyzdBFTRQCUD2MTAikj1f0Cf0C2ji0y1cSv1Qg8KvMNupIr0YzaOBXB0yIiJLSlHVGv9Wl13RWjkpJBxKIhEGW4VlDIAzCQqY1WijiLCVLUoyf1zNL8DwPa7Qb90xMmmakWUKS4dgD0tFstLZoP6QY+G6Cn6SYIIAcVNFoV+ag9chz21pMHl8gBMbauwBMZgWJqiEnL6L9Oq2NNykkbUpFixQKKw06dswDFQR3nwghJVKCUhJjLNa4cgff96jUamRx5AghQmCFRPruSen1enjalWJIIQj8AFMsoLVBSonwhuCEQliNLyHrNEFIhO8jwiLIcVKTkQ06hL6HsBAcukBp5RK97TtkSZe7/iz0iLotBt09FhcnObQoEFkbaWp4VPBIkSJDCoP1AoRQRNE+JtFMP/QQVl2how0tb5rzD5xA+Td591aHZjcl7WpqBUUp8FlbXkIkMSjBzes3MFLR3dxi6tAh/H4Hm0R4pQmKlTKR0aRb6xx+6KMMOm2sUCAtm8u3OXnvRxwAphMWjxzBD0LCYpFOu0Wr2WRsbIxup0N9rEalVCRONKYTYb0Ce9E+0vepYikXAs4eWcDojEEyYGp6lsY9RxkbqzOII+IkxQ98EpNx8ZGPsrSzz3/3q7/G9rUr7K6vwOQ8P/s3/zY/9sAJfuwnPsP6P/nn7PYikiQmQBB4brLlacOU7zMZBERK0H72q/z21Dw/+5f/Mj8dd/iVX/h1Vr/1PH908xoPPv1Jjp09z413X+P5P/pdenHK5vn7MWfOs7u1xktf+UNuvvkiYaHK/fc9SFAfZ/bEOR4PK5zK+iyeuUCtMkYnbhNWG1THG1Tnj3EiSel3m4hikWKxwMShBR588hlMGmOtwC/XWDx2ikKhwNUb73LltRfxlI+JU+dkkwyoeJL21hbN7V3QGUmnRevWVbaWbhL3B4QYlIKs1ybd22H51Xd58/JV1Mc+xdHZR/CMwRBj0g5Rp83K+hqb+12mCgFnxypIW8EmexSyJiqNQVpEZtlY28YkMcFEnWP3nOaRZhPzrSXWdzKMMXRaMb4fUq5WMKmPsIZ7zmpEZnnr7TWU0Jw9VqJeK2CzlP24zJ6eQBqJliDFsMzBjNgHkMfm9q4e41ADQWBcKZKnkNYi8NDGEHgSJUBgkEqgVECaOmBBIhG5M00UZy4DJNxOXJ7NjuB0AViT4wP2QCmGo/kh3s9WYNTh9/z+fvvz2i4bWJSQ9DXtnWWKnSnUbAViwaWKmwifIWeMW0O/k/LfvBXw6/kkd7sOehz0tGOo2xocCZwy+SXchHhI5ZU4CvAGbgId4UKxQv73y/nyGVzmLsRNmldwgfShfHkdN6l+EPgocBsnFrmPywAOQ7txkYd4FkQB2nMN2lENM17h/KzkkHQBwBzvyZdTOjpNfWGaSR8O5SwEk/ehmse9w/7u4Eo63s5/mrjPP57//SYjf/swP/5HcRnDqXx/gm8XeHxPnJafv3b+02OkIzEUjkvzdYdlDn7+2TD4SA78DPc1rBM/SIM2jLKn6/nnZ/ieQ+UDva+Ddx7670C27zL/fuhm1WkKxBAkDtEaGtKJQh4U9kdqdqEHouRE+EQKQkPWg6wNfQO7r0G55tAhWYDiLKgxqE6BX4GgkGeshxn6P0WOdugXh3b9ja/DyhuwswrVEA4fg8pJEFVGChZFvv1qfkBLJGdPzuPFXS5fHxCt72J3M5gao/rUU9z+r/4pha+/QemjH2P7X/0W0xf/j6j2AJtJxHT4XTZ+IHocq71n8bev+h1Aie/WBCNLAI27UfKbLVgoke4MeOOrdzD7LRqzc8w/MI5XFHfxmw/epsgjKvHty7+nJkB8CAQmJBw+hTy5TWN6EXHkuOu0AaEtVU/wKM4ucg/3XBRxLIP7cUDCELg7kh/uVdxz7+FEbccYARGtfDvgnrs2sG0hNu67w2c4Ae5YeNPAAxJOiBFLYZhL6HRhswl35uG+cORg8xTwkbKTJgk/4FR96PkG7gL/poO9cxNkgDh8Dx9Ux3IQH5LC4VYf+wTMvylZWrWYTLvH01iKJcFYocj9xyZ46GGFzO+NkoSyEISej7KWiVDw0Nk6n/gLM9QuFCGAZNXwwm/s8SffWOfmVoLwBPeeCDn+N05x5FoP7/9zjf23InaRPHFcct8X5kAJ9p5f4zf+6W1eWrG0EXzr9S73/uV5ap+bpnbhBlzrMbiekGroRRqaigmVkgVz/N6xv8NLwWl04pIoSh7IjTDKlQz/Y3J2wlB80ViHaWYZtDvu9BWLjlyz384BIs9Jf+i7CaMPbh8KKkwePoLgJoXVTXbjMvQsWoAfjqMOzyBrhiyOnPWk8UkjyJTCloruRpiYhEbdOTHMhpzwBzwabRJTQYhdVrI6cnKco40iFbFLc7/HpjxE+cEzfJ5vsvxuhzfNcUJ6ZDuC9akGx/x94vY1Vp67xcubKbdmPs7DtU2i7Yjw6ON8+tAW28/f4muDIpNzkzw6eRy5eJIzMyUeUANKcZ++1ggTIzZvsbLaoxlpeoOIHgmbOqEQh0wajQxijC4yN3eMJ1pbrDfbLKf+AWuOvOJP4NBG5bksXP4kWKmRUmG1RZZqzE4Z/J0+aaeIH4QUggBrfEyaoDxFEPjMNBrMli3R9m3e6fQojDdYnG4wXxYURIQIFKLQBZ1n2kOFl/r0mwPHHrZOuHBgNKkQZEmCTjWpNsQmxfd8POVhdEYn7rvyC2tJDSTaMQWksU4UUUhCGeAL0CbFGI0Rwk3OtcbYXJFZOyqO0dplKoEsMwgjyAxYq7FKoI0k0xprQ9TESQrhGNH6S6T7KxQKA/wwxAonziiwqCBw4E2ewXR6ChZrDVma4nlOxA5rSeIYBPjSlbV4nofnOXaDkgIjBChFWCiQJilCKWyO3lshkFZjoi6242rBMyAolbFZROZ5ZGmE9X2kceolav4cYWebJOpjtEVnMUanDLIMncRUij5Tkw1s3ISshjBVBAlCKUwOZOikQ9raxK9MEEwfY/Je8Na22bj5OmVvknvvh3P3dPnGN26ztDmgGWfcWdrg2tI6kwWJBJp6k0qjSrkYMNjbYnyqjtEVTKbpdVqgCpx85odJtcbzfDTQ2t2iMXOYytQU8aDH4qEFJ4qJRacp/U4HrGFvfx9rDUeOHibu99jY2mS3G9EcaKznM1mvMz8xwUyjRrXiUwpLBKpBKVR4vkRnlkGS0c8saxvrnFiY58q1y/zCP/5v2d3cwKYZqYkJVm/xP/6/tlH/u7/Pj372x/kb7R1+43f/gI2NNtoYhDaEhSLjtRJHwwJVqfGx7KCJrj3Py8/O8am/8h9DKvijf/uH7G83efX3foOVS2/Sau7Q7TSZPHGSE2fuQUlLMQg5efIc/b09xmfmqI6NU/IUlfFJFh96kFK5gk5hdX2VSmOSYqVMZ3+fV19/GW0FY1NzLE7M4BULTJUWqI1PopRy5TpSIqRHv9OllGaMK59+1McO+sStfXRnl6kwY64QkO3tkGpLJfQ5c/oYa1eO8e6dFcbGakjfB9+yt7HEu2+9xu3rd1iYP4K+734KhRCTBqQDTZwOyKKYJLO0dncQJkIKH1uEsekC8yWPLSDDsr/Xp9caUD1ynEBJHnxsQLkIL724zMpmRqfVQ0lJUCxgPQuZQNfg1IkyoazS68b4MqPTbRP2G1iKSOmYB1IMJ6V54J6/vO6KIQp7960mhvaR1mLSjNgair6HrxSeJzFWE8UJ1mrCIEAKp+sSRTFDAUVjBca4cMbaYV5z9Na0QpBDv/kyN70ZWknerXa4O+0ZvoHdB/ZuDvX7wMKf56aAnoKytGBahPs+2UoFuQlXxuGlfFJ6EvCN4NlVn1+KBXoeZB3SCbBBftfOwWkBj4qRYvoG7g44igvgd3EMgzLwORxg8BZuQrzEiM2Q4LKFL+NAg4dwwXMZ+Jl8Wzs4ZsMZXAbfy/dTFQ4kKAHCWtZjuHZnn2h5ywH+1eNMipALBzJ+ByfeNSm4ELh3WCvv03Uc4LGFCwTa+fK1fJ1WfpwL+X5X8v7v8V4WQQUHmizm+7LczZu8ZzIp3vf50CoyyZdHOMYHB5YN3R2GoIJlxGaIGWVFhwJy4K6/zvc9BH6GWhA6P8YeDqyZ4rsFKAcPQDi2Quk+SG9C5xbEbZfilJ4rdfB8kL4DDfBAhFCYdYwGMXDq/lI7pwJfuORDYt1c0aRgY/e7l+WccQvchEw6yfawAqUxCKdgbB7qs86SRA7PtHXlFUNrXZ0dwEM12CZsfwu8DpQz2FuGd67DXu6x0d2FBwIIDvPeHPV3axbx+msU1DgXzh/jxOmI3nKM7GwDU6j7HqC1t0L1X/4GpX/wfyV+5W36L12lsljGPreM+JmP/unAkf8QTbz3byMtcTejUPFIVrq8+otfYn9zm8rEPC1dQc80qE5CuQxlj/eW8/0H69j7mhRwZBrKTyOtD70Ue/0aNqw6th0jNlSKe0YVDgisMRI3JV/ewT3rM7jxAEZ6DJM4xkGKe67quHKnNQlX/FE5hMy/e8XCrX1YGIMsl8TwcOPTBWCiCv2ic3A4ywgIvHvIucCRjWKnRSJVzk74TudjyCTcB3MLNq7BnVWYPsMBvsPdNRMLq9ZSAGaEQAooNoAGFLZBFgx+aCEVFALJ+ESJh05O8KlP+zROuD5YC+OHBZ/7qXlOv9EhayacOVni8EerqEMuaFh9OeLLv3GHl17aZy+S9KwkSiy//0eb/NXHqhTO1zjzVJ07GwNk2edH/socxeNVbKy58rVdrq7DvtXESL65KviRV/aY+/wRmJrHrt/Cb1imj2lExWOqY0j8Er8d/R94q3QvKcIlczVDjevR1Aa3LM+lOGOC/CwNkywCN7wJAd2O+10oOj0FqR1QUa989xnRh4IKleXr3CwUaKgC1oMkSsiylJJooKsnmTjdZ3ZwhdvLMbu9an4juEDbFspI+s5SRQeUqhGP99+m3DHs1hY4PutxtL/L2kafpW6TtrfG3tUBl/0zFEqLNMTL3G51WK4d59HjTebjhO6pBg+3B7yxFbG9vMG17jTxcUVl8w2+ddOnKzssT5ZQBUWlMcPJ8QBRDzhUSamlmxTjJnaQoTWgU4rRgEI6ILMSqxJMZ0Dc67HakfQ8g9rUNEWNoFGhaGqIQowaGLQRdx9ii6v714UqcrKEFG3MIMazGV5oSW2KEQEYH1UYY0xtsjMQZCkUAkvgS5RU2LRHoCyBLdFrxrS379DKimS1edYXplkYL1LzMooyJdB9CllGQYLyLUkSsd8ZYL0CvicQxjqrXiTSGBdQS4PRCZHNQPtkWUqcJE7TQMh8Sq5dVkGL/EUlMfTwZUroe6AU0hgCIQgEJNaSWgcuWAFCKXwh0Nq5TJjMWR/aDLTK7pZjGCzYgGB8gWJYoStfIdq5RDFuUSiWEVKQxhEWiwwCrHGAhblbB20xWhNrl5XMtCZNE5TnoYICWEOapi5QzrOirmTC4ue0MuUHztoyM672WmtIB5jEQ0pJFscEwmBsCtJDJzFGKPwgQOgIVZ0haMzD/h104oKqDI01gjhJ2NlpMr2zQa3hUawUsKUSwowjjRugot0NmjdfpzLZQMlxPCUpjk2SaU0geggT8OYrtxgb8zl3okbNh+vrA1It8ITFMzDQFpNlxHttZCiJ2EUdmqJUrtAfpIgk4/znfgS/VCVrOdmeNOpTKFYpT0yTxIapqXGs72EEpFlGe2MfnSUkcUyn0+HMmTOkqWZnZ5dBpklUgCwKKjJjYWKCyXqFTGcUw5BiwceTuOuXZijl0erH/OIv/xK16Rl67Tb/6p//D2ws3cAIEEJi0gwbZNiVa9z+2h9jHv5PufCTf4vjz3yBbquNGPRJm3vEm7ssX71B+9ZN+v02F59+mjOfepr63AzIkMQv8ehf/JucfOZpbnzjOd7+5rfYXd9EtjssTC7y2Gd/jMXFY3T7A4pj4zz6zA9x6uKDVGbmmJ5qIKRHGPr4UhL3+qwsX+P5L/0Ba2h+/Ed+Gpn2efu1F7n+xhsUJyY58vDj/PiP/hSLM3WM1uzv7NAa9EmRLB6apygs0/UxHj57L7eXbkEcQeoh4hbVhsfpwxOka5eItlYIggR/LOTEPWfAD6k0JkAFiLAEYYFO3CbuDdhcvkHa3EaNV5GBQhcDGhMh00XFdkfSarcYJH0a/hiZLFGenWR6tkR429EGBt0+6xs7HH60iB94hKLPRS+hGnq8fWWN6UkPz5d4XoDN+mQmwpcxxYJmciJE24ytrmRvxfLuYJyvpg/QzlxVs0XeDda/LU8pcyh8iJ7nbIFhEJ9kFkFG6HsuKDCuvMpZ3iaUCwWkFFgryExuNym8AzC7Axfc8iFfIR+Uhm/WYcZDjMZuASOXCeu4E2KIhmAOvJm/3/68Nu8aXDIw2RPEnkfa2yS5MU3xSsiNw/Bs2WXlNg2sNwW/FQu2F8E0QFed45wSboJVEo4CXMQF/CdwE+t1XHlDFxeUX8VNmsdxgMEtnJL6IdxE/WFcucB2vm6EC8Zfx03EY9yEfxFXrgBwnxgF7gBdCy0sttNn49Yeu72E8YkyU7Uak4cCLshvq8DH4lgV67jAYh0HDLyb93GDEfQ21CcQjBwpPNwks5SvO8CBIMPc9TBQbzMCGu4AL+bHOJl/dxE4xSjfvYVjfQy95YcCiikjfYSDbVhmMRR1G8J7B2HD4fIhaOHnfRgCDEH+08XVgbdxpSqT/CmBBQIITkN9CjqXYbDpxAE9CboNJQ/8IogGdxkOIoQ4hX4HRObYDTbnZUg3jyLVznLQl26ulWbOz87ZdbkC5t4+bK+ADqE4A/UJmD0CC+fc2Ld8DbZuOwvFzDjFuQQQCksClQzReRUKHZifcdLtncwxKvwi6GJuQO/n/T8Y6h0c995/xjLQW1CosP3121QbIVPPHIbTZZdwmbuH8z/5OdLfvgXFIot/+/Pwx88h/s8/h9h9DXopVD6A3v9n1LTWvP3HbzG5MMuhhSn0Sxs8WJ2mV5njeqVAR2q2V1vcvLLJoaNTnD83/r9+J4cp56IHi5PQiuDqFcxX/gBTCfBP/R2YH8cIwWXcMz8B/CQOKNS4Ma2De3aGeiNTwAO4cWyoizIUVjzFXY4LQb78pHDjZf193etmkPRhpwBJxektTOHGDgGc9RkNbh9wbNF2i7WXX2H99rucOL/AzBMfAW+MDx7lLNgIWAV9FXqb0N9BFGJ3fg7cr9bCrrb84dvw1ksxyoPHnwz52HGoKcfejkKYPFLDegKTZCyMhTx0osb9T/rUTwpMZll/OyMThvlTAUeeDDj88AQkObHEA51Y3vhSm1//n5a4uTJwluYYqkKBNXztZor3X17jx39ukaOfOsJPn2rg1UOCyYBkrY8YaO5cj9gzmsQ6+GcrMrzzzX3mPj0F9SLi/Bz+Ucv4oMN4y5K1DH+wfJR/t9yg0ztg1T1kHhw4B8Mf4cK9u4O/PTioWvB9Rw4yQCtHmoMQjOfKItIM1IeiBt8FVAh6O5jkMHG5ispcl4tBgB5skFx5g14wja5NUSrv000LJKUJRGMKW9hByDoEVazooLoRk4MNKiur3NkVrI+Po47NMOe9zfraDsvrW6ybmLhvGIhNussbvFaCjpaI1jIby1AaxHDjbZ6vzDN5dJ4Hxot417e4uXeZtXRAv9mnc/MaL8cp6UaPtc6b9FYU8kyJz9ZD6O6wOsjQqk5RKOqFjEbZR9dDEq+KlBHxXpNy4hH4lpLskrQ03V6btG2wWYmwXKAQJQwSAUIhTObmnr6PGp9EzvoEgybGMzTCkOkkYnlb0xxo6DTZWlXQkqS9FJMrmZQDRRhYyCw6bdNvagb7Ge0UYlHExH0y1kkHAVNFj7JnQPcR6QCsjxIStCVOLalXIfA8Cko5UUUR4Enh1jGGxGiSLCM1gswYhDUoJRHKQ0kBwqLTCBkUnRtGftPpJCYThozQlSx5FuF77kUmBFZqMm2wxmKMK4eIM51nA129tLHgKYnFQydpfoOHyNIUhcNPEId1umuvkHW7lIshVgqS2OIBnpe/gIzJITX3uAgExhg8z0eIXF9BufORZRlCOT0Io7XzMbcWk4skKqWcxZ3N0DpzzA9AGIPyFJiMbNBDSYGQGSJJ0GmCKpcQgC8lTJyAqIsW+xjlHDQ8FaOzjGZrwNLKHqWKT6lSwC9VUPEc1qTo5g7P/rN/wOmH7sGbrqGEOw5VKFOojTE+U6O3VUcKxdqNbarjHr7nLL/q0pIiiDOTK+hKklTjK021WiIIQ1ACLwg4/NEfpFAdZ3v1Bl6hQJbFNManaXd71MYmCIMAPwhBSbRVZIOIdrtJoCT9Xpf5hXmshJ3tTeI0o1ytsW8M/XaXhekpatUq2hg8JZDWOlFQz6eT9qiWakT9Ab/4z/8HNvf2+dTTn+Bf/OP/hpUrbyOFwFe+Exn1BBPjDX7+5/465x59jF/57d/nzXfeJNprowsBC4ePc8/h45z76EM89bkCVRlTUAF+scTelbfZfPZ5es09bq7s8tyVd2FylnufeYqf/PwXCXaWefl3fpO3Lt/h0PQJ2vv7XH7zdaJajR946uOcuXgf1lPsb2zS7XWYnF1EphHx9jbNd99m451XuLl2h6+MTfORCxdZnDzEbuEKrc0N7rzwdW49+DhTpZM0t3e5+cZLvPjis6zvbfOZn/mPeOaBhyhVSxw9fBRfazyROd2vAFS5wNTRWd765gvsXX+B4NhRMgGNxTnOFsoUKmMY6SFFQGNxnovnj3Dr1jZ7O5vEvX3EeAF8gSkEVKYnOHKozMpuTNzu0W21EItzCKkIajWq0zVKgSBOBJ7JSAYtpBB4YYAoFWlMTFC4VzM1XyPwCviBh00HJIMOca9FrzdgtyO53pnjjf5JrtoHiAZ1WptH2ecIifVdAC+GQbw48O7PSw2Exeafj6aqLmAXAoQ1JJn7auArlJKEhYBBlLgxxWoEYsQCy0GDETjg/m/v7n34mb27D0uuA/SeyfKwXEPcpU/bnEExol3+GWfUvt8+tJWvut/9WOKlJRApFSEwGzC4BP/uLAwEyC5c3odbU5CNuwRzoEZBqcAFnGUcgLCJmxwdwgXFN3BZ/aGyeQ8HEnRxgfgaIzX053AT6odw8+jhdweMKMfD4Ht4dx2cb5v8/wUDxcBSmS1yujpLqeAhBPhC3A3ELS4AH+AC528AX8v3MSwpWMuPQR74sfnxzuAYFp18O8P1Bvk6KS6HPezfLvDruHrrXUbgRZWR1dtQaK2Wb+/tfJ0Oo5KGYZBiGJWJDMUah+BAxigbyoF+mwPLhrDhEIQYMhcONoUr5XgdB/iM8ad9qiV44zD2IIQ3YLDlmACZhkHbOURID0QtD9hnnYOENblqdcbIcluBlxc8R4Af3MUw84yOm+fI4VzHuGgt3gKbuQMPS87V4MqLsHQHehK0csyIyEBQdIXPAU79zmvC7ooDtmXBCXWIwDma9TsuVWsDEBr3BARgE4hehuLDfHtgJ+HUBNwcpzgWIlsRTIZQyusJpE/xh38A7/f+EegB6gd/ENpfdtt95ohTf/tzAioYbbj+1beIOh2mZ8+SPHsbNUhIShV2sj57tkVrd5OeLvPIQ6eYPzJ2gP32v1KzFrvfg/UNxNlj7h3Y3IG168ild5C9Jjz6AGLmh5jxFR/DPW/rOLBgHDc23MKVMq3h3Gg+gbvaxxiJxQa4ZzDAjQ1v49hKAe72HMeBESEjzZMGcK8Ht0LYjKBYcePm96pxabOM5a9+hWe/9GVEf51J/zwzj5x35UYEfFuSwq5AtgztJWzrDnS76H1NpzOBP3aUSj46WqCZWH7jyykvfnmfzn6fOIal5wJee6TG40+Vuf+Y4MRJwed/tERruYjqWw7PC6aOC2TV7Trrw6vf6rCxO+BHf3yWqdMKQrC+vSsAsfpWxC//yh3eXUmJLIQWxhH4ueVnbC3PXk+4981dHvv4OLXFSWxiePv/e40Xn9tlbtLj7ZWMnpVoMpT0qQsIRQ73yjpM1mBSg0mw3T43LxX4R6UKa1KgjCM3DQ/8PUSc97Fyhvmc9zBFcEyEag2U74aSLINm01V0FYogAxj0Ie7woe1DQYU73QRhd4jNBIXxEoHoYvGJt1cRzavYd3e5XazRLY1j5g4j5mZhbgrhD/DXO6SyDnKAjm/T2LvDxl7M/sDDtFbZuhKxsd7nelTCL3lMlCTVsZj93RXevip4NdkmTiuMV65ir3nc8os08anXI4JoDzl/P5+eusbKay/ypeWAdVtArr/N5W2faOFe7i/vEK1GDCKPkIiwu0tvX5FKQTozxYSKaA+6rKeSHVWmUp1ibnyCBaMIVIzavcHVKKGrJT0CbHGMo4d8iqUu+9pjrlSgHq2z0cvoFmZIy0X20jbGK3F4VjBftkwNugw6Gb3UoNMubHtEA4FnfQIl8WyKyBKKoYfvQaoTTK9PFEfEwkfUJ5msDzg2V+LsvGC6bCnYlNYgpZcqut0eO92MgTZksWbQ6yH8sitxEKCE020o+L5zujAGnWmMdVR3zwpSo/GtAk+itSbLYjzlYVEu2JU+gzjB6gxdVgRZis0sqbZESUaER6bdu1NKl4PQmSEzYEyGsQYpLUiJ7wuskRgUWEGqQUmPsDKG9B9Ee+N0N76FidYpBhLPCrTUCKnxlMuVZJkGKRBDFoIFpRRhEKKtxugMk7n1MzMSeLPaopTrn8J9Z8hk0FmCyVJni5oMnFCc7xEN+hRKRaSQ+L50jMI0cZaeQqAqdWgcgaaPypp4aYz2A9I4QmcZm1sDKtUe9akBQX2AitqIKOHGC79NEESMzzZQKqdFIpCygAyKBONTyNoe9zz6IJeffR4jFNIPGB+DhjVoaVnfTYi0C4ICaSn4IaVqlTAMSdOMscVTjM0usL96i7QfI5VCGonveSwePwVSUSgW0driaYsWTttDIOj2+zTGJyhXKhhjCcIimVCsdyw3dveYrdQQSrHb6zFbLVMvlYjTBIuhH8WEvhPO+9Lv/jor167w1//3/yf+5Dd+kzvvvkE5KOAVPKSxLDbmOXvfAzzzUz9BtVLm//1f/5dceucydtBF6wQvMyxJj5eDMuPjMxxaOM7xk/fwwz//YxwtRbSvPsez/+w3uL3bYy2FrSQiTrrc/Mof8dK5czz6qc/wkb/2n/DE9jLf+vqL3LhR4sbr32Rp+w6t1h4/8dkfQ6URN155gdu3rnHhgScZqxQoRF3G1B73NgJuv7vH1X/365ydajA/O0V0ZJ4bS8u0O23S3TWy9AgFm3Eo8DhVKrB1fZdbLz/HR06edqCPL6hXixQVhL6HrY8jVMbkCcWRpE95sgKhgkRTm51lYvEUXrlMFg2wwqLCkJkj8yxMvcNelGCyCFWQGB0idUihMcbCiUMsrLZo9mLa+12MkAgFQVhmen6OI/PXkUs9pidLTE7XkGiU5ztRsEBRrpTw/cBZ6qYxveaA9vYKt9cTXt57mDfaF7iZnGJXTpOomssY2tFMWAzf4Aff+9bmxXdmhDPcJQ7Yuy87JSxe/hxmWQrWEPie0y/B6bEoKUkzjcWAVAxhAGHBmmEfXLhxsC93nSuHL9AhXP++NgIPLKMufp+h8P8PbXnNxV5xURJMHiJo1zDTPv0Q/B1IrjqnhYGA+IjTT/DkiBUwpNuDy76t4wJQgwuI1xm5PcznP7eAV/OfGJcR1LjgvMlIVV0Bn8Flyr+EYy7UcbaSO8DfYARoHMzWS1zcFyqBUBWCggvW7maiGLEGVnBZyZu4yf9K/ncz7+upvL+3ccHCTv69xfzzaZzOQ5cRg2BodzkUPxQ4ECTIj/cGjnnQyvsziWODnMq3WWCkObGPYzN08/1GjM790J4uzLc/TKANyymGLIYhEDIsiRgqyw/Plc371WLEVDj4/WFYsoTLnJ5iVArxvYeHwpU5FM+7coR01e3Benm6r48L0TxQk84O0krIxChtGHqOYZVqF/Sr0KX+POXYC5l24IM3zLZKx2aQMfTbzipxbAzSjtu2MNBpgylBGEBJORaAHiBk6JCWQgX8eUi6ICNnS1hpQG0MTAhrA3fBSkPByfzMpssQ7UHxg/QVFBy9F7GwTPXjj8L1JVg87sCV4dk6/CDBpx92gVCxAF/4mLu6Z05C7LlSD0/8aS7Af5AmrODw8ZOcmA+x73RJVje4trVKqxqSFHym6hOcWjjEwtl5ymMlhP4z6LAx2Oe+TvTKixT/1t9CzM5CXcFxH/HQIry7B7e+DOnHUX6VR3Fjwb9lJHga4BgLTdwYsMxo7BsCgEOL12HyehJXjlXO/5/l600yYi6Bey5nBRwuQZa4seU9gILNuFv89UHlDFYjk1W8wTaNcsbkXMXd87aJc105CGoZ0JvYrSvYW+/SWhuwlDzKbf0QG8zzEa/G/fma2sBLb1je/FqH/k4fL0kRUhHtx7zy+9u8+/weZx9s8HM/WeWe4wJ7RCCsQBwkO1jw64LP/Nw4xkAYQhZZrr6S8uprLR5+ssaZ+wPKAziaajZFQhOPVEjawhBag5/5BDLlI0cV5z43e3eA0ptd3nqpyYvXoX8roq8hQeALyYKf8aMPhTz88wtQqLk5VZqDgBLWN0r8P+6UuBQJjHUEJ2HzvGvedQF3RbGH+Zi7Ntoyxy3FaJ6kvJyVkEKrmZPVGTEWCkWoVWFviFZ/h/ahoIIOKoRGoTODDmqocozXHhAUSyiRQadLHFn0wGBFBTVzFFuxjBWn+Ujvyyzf2OB6rCm0V6hsrbG0H9POFFkKthnT7hWIzp7kC5O3UTua3a4B1aG2e5PtoIF/+iIfH7uDt7zCm7stWtstLm0rVpQlaBzl4gOz3Fuz6EKN0tQ0hzrLXG+FBGNT3DNn6DWXWdq/w/K1W7y73WRLTTA3IfAxtG+8wbU7fVZbljU2YeEc9x6rc9SLKCcRYmCcXVk3oplZdCHEHz/E/Q/VeEi/TtjqstoqcKUQ0ytU0WS8vTugXSswVSkyN6ZpBJrJeptdzyfqJQRbMUFWp1wq4wuNT0zFl1SVxTOGrh6QZim+7zNdLzJxfJpTp+c4NV9lvpxR0vvILKJfAB026HYl1/Yitgcp+6vbbC3v0vcnqYzPEpYKKDz8zDgbSuHKNDyrkAJ84YESKGlJrSBJTH7HCUyauReW5+EJg7aGSGcEaURsMowfgpSk1pIYgUBhTIrW5q7/q87FLLV1xGQBuZ6Czaf+HgaPwPPxhEFhSaYWybyQ3tZlkt41KiLGT91D7gUlfC8kk4rMaLR2hUPOwx6yLMFaS5qmznZSKbTOEMbiK4/MpAgEgeejyUEJXPBgAqdDYdMUpyug8KSHpyTpoE+5VneTFU9hs9SBGr4iCIsk9WmsBdUG/Aidpfh+RBQNiFPDnbUuY9Mx4ViKrEak0QsE2SrnHzyFp1KwKUa7aZIxMdkgRROQpYLZcw/ixU32mn0211okso3JLL4nXfYXgSegVAoZm56gPjeL5wuk9Zk5fz9Ja4940GNscpK9rQ0qY1MIz6famHKlDu0WpWqVaBBRLA+nlIIwLDI5Pe1sMWMHSGRGsbS7g4diP4ppxjHHJiepFEIKRUngS3RqEJ5HoVRwtNr9Xf7a3/17jCFYfvMlKmGJsbEap8+e57GPf5r5M+dJqlWOTlX55m/8Ku++9jJxNEBHETbTzoTTgPF6bDV3aa0usf3OGzTXVvmb//nf5egnPsvq22/xyq+/wE6SEacpmclot/fJvvUSg8uXuXzqNOc//gPc94OfZfbqW1z/5i7dlRXWnv8aOxfuJ8gitq5dYuWd12ggMPPTTJUUvm+YO1Fl8VqRleWbtFauceHsWcqnTlDREdfurFPt7WJ2N5CtbSqyw1wRxpTP5tVLbG2vM17wkSKjWA4JfYHnKYrjsxTGxhn3LAsXH0YFAXGvQ7/ZAl9RaExjlcCYBCM00vNpHJrj+PFp9l5bobOzDvIkQgWoJMAvlZg+fIhTJ7a59PYmu2urJKmmUCzg2QJTCwtcfPgok5M7TM1PMn14DmFShBEonaCzhExn6DRmEEds77S43Snxyt69vN59jFvZGXpUndaJJC8VMFjhIa3krlbCEEgYvo8N3x7ADy0kcwAg8BWB5zllYmvR2pAmKWmaonzpSrmEc8VJUhd+iaGKucmxuLu5SzsKEsRo10OByINgxig8s/k6B3JPYgg8fDAA8f3256uZvFzd+BAdKaDqIUEV7AxQADmASEBUAdLRZHgMV+qwAmzkl7suYFmMglODC4Y94O/jAvAXcIFyDQcSBMDTuMn527jvXsm3WwDuxQmgDdkHs7ggX+NAi2q+/SEtf8i2OZiB389/dnD9LzEKoi/hWAkrjMoZTuMy8gEuuNCMgoV38m1N47KJjfzvHUZaBT5389V3pfuG/RyeFw8XmE/k+zuVH1s9vy4Dd7qZyI9jCxfQLOWfVRi5Mnj530VGwovw7QKMEaOWE5vuskOy/HeBEUNjuI8hfVvgSjDaeX+PHNjH99yEBDUDspFvaYBT6x/CL4CoQGUeWtvOuknlimhpDrRm2s3gPQ9Mz51lH1cyIdTINjHLb0zfd3aKegBJDDJzIES5AJNliBOo51KdNQlJDq14AUzmQUwWgWmBp6E6DjMnYfYcFGYcs+E9jhMW/CkY8w5crfedpfo5+HQGF87C0ivw4BPcVbMDqM7AD33RAQpCwETu5mB9V6C9tOX0AdSf6uz/L96EJyieyBkWp+v0k3sI7kimxoocPn+MylQV6cvR4X8X6vd/kGY0dvUSybU3KW4uwewc1Mtw7xmnKrt+xEWDvntfhcAncTDXWL4JiRuz5nFsg23cMznO6BkPGD2LJdyYdDj/fOi0Am5sGJYjDd++4wIeLMJC4LbpmnUsnfY1d/5q93zg4QklmD5e4b6LdcYmZhhbnEWkfVAmL/Jf5C70azP02i123tjizTsXeSd6kO7kKRIvZLIK05Oj7UYZ7N6w9Jt9zCBFeQIljCvyFpDFKWtX2uyulzk+pxyYMOy5hXZkWb9tifdTymMex05LrBB888ttfvVfrrM3iNlYanFk/jjj9xT4+c8d4dHnlvi1q4YrGQyMwlpL4GmeOe3xk//bE1RPVLGZs44c3OwxaMYEQEtbpJVMScNjhxU/8EMFjv3IUeTEOKbTo/v2Dqvf3CbMBlTPLPLfZQ2+NBAjJ4Z8uiLzizRkkbznPIvRsSHJmZsMTbsc5jmM3/LqTyXdUNPtO+DCpO7nw9qHPiJKSJQn8XyBbnYwqoIsxpT6KZE2ZH1L7MWQ9JCRxlTmmZpc5Zlamacn+vSv7fJH7YytvT36A4nGZY2VBRvWmZyZ58xUgt1PuNIO6fdi1roBiZRQkjRal3lrx1IuVijZNXRL06GI8gZs9fdp1qq0mjWESVC7a2z0BiS6RLj+Oq9vddiPi5hql431TdZW+qzNNmhMDojW13jzZpPtZkSrnxKnA+JexNu702xVAyarBepelf8fe/8dpVlynneCv4i45vMmfWZ5X9Wm2gMNTxgCIEiQBCnRyFCeIzMyqx2udufM0eyemT3SnrM7w9XOSitKWpIyKxGkKJAgCIEAAcI0TPtutKnuqi5flT7z89dGxP4R9+aX1Wg0IEMROgdxTlbll981cV3ceJ/3eZ/HqAkGj/rMAqc7fSpqRKshOblxlRevDnl2K+Si9qkfnuGU7NFNEmQcEO6E9JjHa87TWlqlOYLW6iZ5tktVebQqikbgEQqPmoSazcjSlLASEFRCOkvzHDzcob7YpdXM0dEma7rK4uw8i2pAYzIgNRNMNsTTBkVOKMYM1l7j8tarVOaPsHDoKK1Wm7CSEVZqeNIrKC8enggIPUlVSEJRUoUFUniu/tkKlPKw0rENtE7whCKSoHwfpXyUgSjNSbFUA0XoB2hrSJKsGIAlaW7IjcXH4kuBNhaEREoPlIenfAI/JPAtZAKhM8KZLkn1XsabHYa9V6jnuxCn5FmOFwR4foASCpM7/Qej3dBmrSu92KNEWwiU54IKY/GlcqJ/QrqyB2ORnnKWlkCWpAijsblFpynSF/ieQqeZc6RQktAPyLTGZBkGV+7g1xoF3JfBpEegNHg+SnrEkwnjQcylCzdothsomROonGqQ4ck+JqsjshmscVoMo+1N4v4YFXYIEHjdAyweu4+DzRrXX3yWW7c36U80FeshPYFnoRJ4LBw8wMzBg1S6MxidUe0u4UnJeDii3qhj0owgrOEFHp3FFYyFarXiXDE8n9Goz8zcHOPhACkEzWYbrS1JHLPT20UqxfXdmDTT7MYxjUqNRhiw0mnQqCsqlRApBJMs5+krNzlzYJkjix3e8zN/gW6nzfbFl3jo3ntYPHWW0w89wpZVPP7yq/yj//c/YOBV+fu/8AscOrhM3VjGaY6SnnvZC0VFQ0X65NZSk5LTh5Z42/0HqHoa1T3GI3/mz5BLj9/89JOsj2JC1cLkOWGS0s0S6lcv8flXLvDsp47xwA99gJ/763+Duz/3KV7bGKBGu2AyOspS1zHZ5nW8WR9Rb2OVoDm/xLve8QC//6UnGK5eov3wAzROHkGYXXwfZn3QWzdI+htEoy2kndAILJdv32Lt2mUW7jpHpVWjWgupNWt4FZ+gtUAQhggF1mpMniCU78RDhcTzfYTNMTbFYPD8gGZ7luXjB2m8cINksEmSjl1cnU3wyKi0q6ycWGJ7u080WiOJJ1Q7DYTKqNZrHD19nLn5OWqdGZrNGvl4hzjW6NEaw50ttncH3OhXeW1wmFfTc7xm7mWDw6SmhrDCMYuEi+JdgO4hhCleUCWQMJ0cltopjk3knk9J6QLjwiVPyoKNYEiyFF9IlJSIwCeOY+JME/oSYw1xkqMNCCEBgdUgjMsAlmKre+yEfWBAyVoo3qF7qP1+VsUeSFEACa6/5XTp+8DC93rz5l18ZuqgtcDcJbCzEA4g34RsAlFYTJBGYGZgPnST7vfgrvLnLFzehkkTskrhFIG7Z1aAjwF/HMM28Gkkl3HqQ3VgAcFzuLCrxhSI8HHlAf3ipxQRvI2b0FvgnzBlQPxY8f0ucBeuD/1i+ZdwoMEubnJf2be/HFdWEOAsIENc8HAaJyD5DRyzoIILpNvFsTWK7UtckFAvvsuZggi1fdur4kCHatH3btHverGsLo5LMAUXyhIKn2m5wxDHpKjg6NVtpmKTS7gwfbfoV6X4KQGB/WCLYM81bc8FQjJlXIRMAYXNfev0cQDKdvH/ee50zvjumihAhLliz6WqQxH4CAm1EzDTh/6GmxsIC1o7poBSU/TTr7v0rsUF5XnuUoRaut9REPruJrdF+UQlcIBEGMDiPAzG0J6BWs2xz+LUbb8aQncGqk3HsvCAmUXwWt/ZulI0irM/Kv5/HZldBDD/IMydh7vf4xwr9kdlvg8PP/Kt291OoOHBJIFBCt0iCx2lDoBpVr7zxdg/JP8HYhLWFgyWNyJJVCXN8x3OPvAwMvCQ8o+YRlE2z0d+9MdovPQN2FkHLMgmtM+5n0PGsQHk1DmijmNJ9XFgXCl0WrKOLuMAtgXcs1JhahNblkE4vun02SoFVcuAVRXbLB0mznru0iooTvQYtl6AjUtw8NS3Pz4haB6c59x9x1HVEKkUrN9wIEmzBt1FEI4Fk2mfJy8/ypduvJvr4xmabZ/ljqDZhodPw2JjutnA4sqBIqfnZnQZEAtqFUV7vs57PzDL3efkHd3JDFy5pvmd3+lz45kB/WFOq6v5v/zPx6k0PZ75+ojbOyMSFC+8OuT5393kLT++QOPdbU70OlQv7pABIYYToc8H3hny7p9bpnakwe2v7HDly+s88uNHCYzgwXsVnVbOjVswOy84/9Y6Z3/8CMGhNuic8ZO3ePrf3eTLT44xkcfbHw55rrbAv2kqp2tj9z0OxXRl/zhZjnv7SZp7DIZiGJK2GJ5S97/vQT10+GUQQKvtKt37veIcGt60vSmokKcR0pconUCSMb5hke0KvlchExvkpoLVFWRqsIFF+jknR7c5NcqYGMVV0eRoZRUvirioZjiwLDmrt1nP6uSH380jD45456V/zW9NTqMWLAu3t9j0BDKJYOwzjsdsmSVmj1SY9TysZzCjiJ4n0P4Q1R8wTDVRoslknW7NR49HZLcnvJpaxvUFmtVLPH9zm207j52VrEUZo+EEq8GEAZXYEAlDPN6kpzX5pEEctxi3POo06Rw8yiMnZ3k0u8H1WwMuXK3wtU3L9YFgkKSEtQ4r3oROsk3Tq7M4M8PbwxHX+hNUfYZT9Q4iG9EzkijoEPoBrcBS8aEmFTVpEAYMika9xoGVNieOL9Bs+ERxRH99lc3IkAcNdvVJvJPHWNbPM9wZEscTskGEMD6VsEKr00VubrJz7SLDzVUq7S5Ba4HuylGWZ2cJpEALC1KRC431JFL6BErgCYHEolOXRxRKYmxOmuUIkyN9S45HqnwCITECrMjIkzEpFQI/QGCdaGIOqTZoY9DWAw2+p/B9WZQdBHieRxgEhIHnxP3I8WqKdhiQVZoMvcP0whomvk0yuk66vUa9VqPSamDx0CbfUz0u66Rl+YDt0asLS8viiRKANY7dYIxBGIPv+3hCQAE4ZFmKkhnCC5DKA2PQWY6yChlIgiAkTSJX521AeR4yrCBnDpAai8wjfKkweYYnBLmSDIcxrzz/EtnwNotLXWrNKtlIOgFINYOsGpLJBmsvP0Wte5igOUf70CJJ0EHOLNPfGlCdO8Hhk5s0+n3GcYKWktBYKq02swcP0VhYwlhNZiGsNUiiMdZkVGpthlvbtLuz5MZiRYAUFq0tne4cUiha3Vkm44hoElOt17FGMB5O6PV7WCT9SUqc52z3h2gpaFZCTi7OcWC2hq88sLCzO+BLT3yNb7x0kQf+2s/z0iuv8cuf/Qp/9o//JA+cOsfP/vf/ZwZJwq/95r/l93/z19lZu47Oc/x2lyee/2F+/N5TPHD8AF99+TWsVEgMM4Scr7WZ8RSzp49x7oc/QPf8Q+zujHj8lz/JyoFlFu8+zXv++t/l1Pu+wsd/6V9w8YUb1KsVzrVqnD1SZ+WRu3jpmct89dmL/O7/9gL15UP84J/9k7xlocnOdoLKxrRDj7lagMxHNNtNwkadLOohkKwcOcLp47eZqYeE9Sp+/RDGRNRnl2jPzQEaITR+o0ZzucvCzYCLNwZsXX2VysP3U+keRilBWG/iVyvIIEQqH4FFG4O1Ai+oUW3POgtaNFkak2UTp2+CxfMUjWaVWlshahKdxdg8Ip/sYrOIwJPMLnQ4eHLeJcLiAZmdxWQJ6JgwCLHtGp4niPqb9DauMUwr3Bg2eLV3ngvjo9zMj9KzyyTU0MIvgnGDEBZH891HFhYFkFcWDpQcuiJ8F9JSWjkKBKEn8JUgilMHDgC+UkghiZKENNPkNqdS8VFK4QU+SZQ421prnbAud74Vbcl7tnuvyfK9WvRquqyAwrHHLTedKoo738h3bMpOl/l++55t9oCbd9YbjrGQavC7EHTc62Fr1y2XKshaTkvhFK7uf4xjDcwKSJpw0XcgwkFcgFsv/v8ZMjwifBrUsHgktNmhS4i0bV7GoytcVrDM5JdlBpKpXoFmCgj0gc/jJvwrOOvGctL/QLFceYsPmLoYiGI5v1gGXGh7DMe8uAVcxDEqruCYCgoHAMzhAIBF4FFcWYLCaaWXAXeMmxQ2mYo0lkF3XvT9AHC8WCYq1rvGlFUR4FgMCdOAxhTrdopt7RbHVQc867Z3XDhmQ1Kcv1KwsV300yv+Lynd5RO6n8Zti8/l+Sut8KrFvhQug9vDAS49nDr9Ct+VkeLrmmDK7Xjd30ULuqdc4J9FkCVOGyEzruShrMvyivxwGk/BBSHdZEb6LngPaqA9Vy6xeBAaM475MLcEjbYTday13b5MCoORGyCXjsHsCgQNp+fwXY9lJWSjcFdwxDTnXX4PIF3/vPk33oZXnFFrYWcIMy3nRLFhoe3DK5vw1gNFmtR3UWB5UU3x+xtG/0wFN/Z35zs0a2GiIZLumYfXjfIeSE8irNx7dr8nmhCI5SOod90Lk40iciwLe5hGkftXwQF/pZNLeaqaOCDhIu4ZqzB9vkroqCwfgukr1sM9PyXYVwJ25WUoy5cckzGDdAC3X8auvwomQsQR0+Kk1x+fRQQhfqcCXhWRRZi1Kwz7AnvoftoPq70s+y6KF8LD7NSdJs7iAbj/Hji3BLPBncQXKWF5XnL0YJebawPGYydJG1ZCFg60+MC7Wrz3/ZKwMl0pzSyf+0rEp//VOuM1jZaSfpoQ2hwbGahZsjiHwCMax6wNFZ/41AbnVto0VwLWt1IGORwS8OCpCh/6iQUOvreL8CRXf2ebX/3/vsZGX9BZvs3dP3WU+45Kzjxzm0kP2u9ZwDs0g/ACsps7vPKbl/i9zyQ8u6XxreRdxyUvLJ3iV9p1dhX4ueuzMUXZQ4mE7wv6S+xyr+qknEYZZ7LRrLv3Zp46ECFNHWY503UAjCrAhyh26xnY5374xu1NQYVqIyDKJkgNZAIZZeg4JG+HUKsjKm1sM0BIi2ocZuaE4iPmecJtw/pWnyfUAxyY0xysbvDKUBItHeekLzD2UZYfOcR7hv+Cm7uzpAuKkzsXeHbUIGz4LOYxk2HfqR+bbdZeE2zZCsY3iDhhkob4C3Ocr6zj70QMq4c4uShZSSNe6Y+4PgoRtQqdfJ3x1U1eEQrRqBBceZUn+kvMn1jh0fmMxuaEDSERNicQPqGShL5Fj7fZyir4S/PctRRw1qyxtbrJN6+PuU2duuhSP3yc97QbtNtNFuU2w5u7DJOMNBvi1X2OtgxNuY6fbSC3+7zc96m252iGIYoUP02oGIFXFeAJVBDSXpnh7Nkai75ha5IwkYGjAOuMbNRj99Z1LrdaNFpVPL2GicbYSYTOgVTgV+doHlzGiwfEo22SSUQqY/QgQXpjuhWJX20grCHR1o3hQmCFwhaDt5JiOjHXBmMKZomxGOPoNlobhFRITyIzixQaSU6a5yS5IdUSYx1VWViNziyZsBjtyg48T+NrH6UkNeVRr3r4+NiRJB2nZCIjCC1Bt0ls7ybanSNNn0PEW8STTfxqlXqz6cSckgRZWPkhQAq5x1oAF/AIY+8YJAE8z9uzl1NKOR0K38cag84yjJc53QTp7OwAjM7xlEIqtw8lFViL5wXoLCdsdMm3BmTGWd8JX4GB0WhAEhnS8YBktMvC8izZnKUhQrxwjIhTLn/jc8hA01o4RqXWIT94lJ2hh+jM8/KLF0mFQs0dJMAnZZem9DBS0V5YorO4TKXZYTQaUvWqoHOSSUx3YZnJoI9frROP+zQXj6CThFwqjE2oNtr4QUCe54xHQ5RyoI/yFNs7OyjPw6/U2ZjsYo1kfWeLlYVF5po17jm6RKAkgSfY7Y949eXn+Oxv/yY/+XN/kZrv82/+2T/k8ksv89iJ47z1Yx9kY63HP/+H/4DHv/L7RL0dvDzHKInKI1698irBux7mp/723+GtT32d7X6fyc4OZqvHqZkOp9/6dubf8T6eePwp/vF/93exq2ucr7XpNVtsrixw6MEHaL/zUf7G//MtvPC7v8Zn/uknuLm1w8GhJN3uc+6eJfzeFs9dmvD8qy/wm//Xv8dH/9pf5vSZY2xc26IS+swvzGEyg1AKVEgSx0z6uwSVJqfvuovFkw8TVhtYA7XZo4SNhLDewmYjrK4hjUJJzcnjPXZ2+iw0fCq+xa8GKM9H+gpDhk0zcpuBEVghMTolT2M36kuJzjPyZEQeDyCPsAJ0vEM07OEpS6UCNp+gkyEmG6LzGGtyPF8wO9tkkuZEaY9wsIMZ3yLdXWUyGTKaJAyTCjeTJS4mD3PZnmbNHGVg26RU9mX8rSsHEA6wc44I06C9hLkFr5vsiZKDULyxRDnXsXjSc1aeFZ84zjB7SmqOsZBZg7aCNMup+Q5YQEgyrYu4vyhhKKZ5Yl937uyERe4xFsq+uA/7qX9TbEJMlyk4FEJIrLSFKvqbvR2/374X2jtPw4pyVmU16yZGRsK4CskJ2B7DLQ+ueHCzAR0BP4qbjm9YeMrAEQUrFadNkOJYAz9AGaQm+KwDARt47JLxLi7hs8OubfBifBexaHO74ujEBhcPJjgtvXuLfQ1wgfMyzt7xGtPJ+BquxrmkKG/iAIC7cRP4/VPx8m4vA+MqDhS4GxckPFtsrywneB8uaFjCBf89XN9Kr/oG0xz7S9xZ6lAGGmXM4hfbOo0LwjdxoEJZQlCCCleK7ZTBSTEi7GU4m8U5mRQ/Ehgb6CkHKiwW2yp1GMpyC8rzy5RNUj6i5ZBSlj8UXgsEuOCqgwuKxsV3Ie56PY8T5TyHY4i8AdH/P7JJkAeg0QJ2IB8VoEICeeZ+ssyxF7LYCS0Gys3qC50YaoVlZVgB6zvgYOUE1GbBalhSztEhTVyQGUXg1eHkeai3HZDwH219aF1wSFHihgVzBcQhByT8h7TBDly4AW+7H1ozIMcQ+PD0c5AtO+aGES66KXZNZmBtAhULc02nv1C2EvOYcIcMxHc4GiaJ4fqu4diCB9YyGRqSVGBbgplgOt4L8UdT5fCmTfqId34Enn/6u16lPE0l86B8dk4yLYEqrR89pvFoWUokis8l230/m6Hc9v5m85Tswlfx7BbS82C4CUkP8hy7fgUxewaCpTe4JwUEVURtASvamHCZm2OfJ/oNZsMDvEv4Uw0VCc1Z6Mw7p9a33Qvn5wvtUZxUSZxBpSD3vON9is5Mm89+PuDylS2iJGNuqcEH39PmB94nCcoBDhcsP/1cyif/2Sob6xFVv4JQGqWgIkB6AmJLoC1ShCiRk2vNi9sTnn98nXf8zGGWznX44K5l6UTAuY8tERwIEcDt39/kV//xDV4YaIyRvPB4j3MfyVBH56ktd6ghXP2BtcTP3+JL/+wan3oyYzO1dITi9EGf9WNn+M2ZGTalQBW5nvI677k6SPfYSjNlJOzZZxf3t8QBCrPNKe4XVqCqnWQDudOPlZ4jwIwHMIr35W++gwLnmz4748UFZka3yCYxaeaDNZg0hZ51gML8It5sRq3SpLl0gAfCG6hNSy9MaA0uEK1KnllscnKSI4fbXL41w+NdgcyvMXl5lfbNK3x1cBQaERs7c4zbNRbzTW5tG0wmsEohdYTpeyRhDVGxVIRG5gaTjtheXWW4LcgWfAKZYLSFwCeoLnDo3Bz3pc/zxQuS26aGGA6IhmPiQYrRVV443OZAkjJBEkofFdbwfQs6cTTkmSVOHoSTo5d49ZtXeOLKJpfGUGuNOTvfZV51WJid5fjKDG0TEpubDKMxL4x2WJVdlubbVH2JbzX+OMOXs1SqDbqeoSoreKGHsTk2cHyTasNQa+ZsDsbkJmajN2FLNahWQhotjzBLEPku6c1XGBwRzFRTVmYqSBnQSzWT/pDLniQPF/DqC7RnjyCFolqrEzTaEIZMlKEuPJSUzlZZSawUjnVQTB2ksFiMc1DQoKTLKHq+C9wtoK0FnWNlUT4gLEkaMYozoswDqfB9p1RtjKuV9nxBnucksUaonNDPsRhaNUtDVfBtRi41wjcEFcirATLSBKllopeJkhrp4EXkzqtU9ZBACZQfFEKL2qHMamoh6Yqu2fNfdTQh94QZa8FYhBR7EYYqyhtUXTIejxE6x2RuHybXSM/lQqy1eEqRpilGaudoISRaKqg0kLUG8e4GWRyTpClpEpMnMakx3EhT8swQRxmLscXIJtVqRBxd5MZLX+HM2z5ANWwgQ49mZ544j5DtFSa5YZxE4Hn49SZmNKLaaVBtt6l2ZhCeR5ZlZKmmO9sh14Zqo44XBMhIIQPFZKSpt9pYTyG0IUsT0jTBTx2o4PsexhgmkwmB58AVzwuI4oRaEHBz7Ta+UMy32tx1aNk592CJ4gwh4Iu/+wkOHjjEIw/cz9WXXuLKy89jUoNnNRmar/zu7/DUlz9HHI3cwBYEhEBYaXF6boHA95i5551UTz+MJcc3lk4INSXYWd/m3/3K/48v/Ztf48b6dea681xKNZd3trjfWtY3vsDWH3yJez7yw5x6x5/kT588ySd+8Zf4zHOXmbu+Q1AxeJml7RvOdWq81hvx2V/6Jxz/H/8my/MVbu4IZuYWyOIUYyRW1bAmIIsnqHqXlXNvpzV/gCSKwEqUX0f5NVQQggJpM/J0gCFn/uRJPnzsFEsn7waZk453kZ7C2AaBqGFsThb1sHmO9BsYLHnUJxkNSVJNtdHG6AShE0QeYbKYbLhBMtik01LUfEE+3MJmI0zcRycxOk3JkwilIPQk8c5tdqMBg1GP1V7O9egQl/VdXLPn2OQwI9EtynU9RFH+JKxjBQjYKyFywEDJAChHCFFMMqcvqfJd46qo9gXyxZs6SVJk6BxmSmAhtzm+8PF8SaA9Mq3d84t1yQ4rcDaVxXOqnaXkXr/2Huz97IT9GRZbuLtM/zo9LlF83uv53jqlrsz0qL7fvpebajj9gOMU3un+NMjVDcgbjinwG8AnhaO7l0yChoE4gadqbn2JE2YsJ+HfBI6zS4VddjnOv6XK23iN9/MMr9DiU6bF9shgG2Cw6OIpUVogpYuTyox8WbZQ6h74OEGz+3FuDTeZBvITXKCb40AIg5vMt3B54z7umBQOtDiNA0Sexukr1HFAwzKOMXASF8gnuED9m7iyihWm5QVl3rPGNMMpmQpJ6uJvteLcmaKP28V6LaYaDEnRv5miD7Lo8xhXimGLv3WK/dYFnFFu23Gx/4PFtSjtLsvzVv6Uz3wJkJTHULIVymOtFNsr+9Ar9lHFASR9HGNjpziWB3GAzn+WoFKI4sw0wMvcT+kfokeQR5AWLIZ6CmkGwzHoxBU2+2GhvVB1bIO5ZagfKHqXORBikDr1uGoduhUn6nZHavI7NIsb8+KJc4ewOezegmQd6jkcOAzeKdBDiB+D2sf4D1KiMBrzwgvYl1dR998F9cCpvVkDx5anIhr7aQECCCUcbkCUQGLdDVgG/uWua99dF9xxWq69eBXRbBIuzZPGGS8+eZWx9jjx8FEHKuy/yb7nmoC5c3Bg0wFKe3d68d23X+sOp5UcNyZ8EPdswtTa1RbLlk4qkunpUEwBtzfcm7Xkl7/C9U/+Uw4dWSLozoBMsOkYnWqIh6hqHXHqIwjVeN3KHjTvxp68Dy2rqEDSPQ4PxYJOBfZXoTQEnDkCh+fc7X6i6rCocv7x3A3LJz414CPvrvGWu3z8Gpx5QDCKqtRai4QVw933hDz0wJ2AAjiy0EuPDSDSWGnIdIwXeFQ8RbsuUb5AZKC0QWLwEQRScbolmDntI45C+9AcH/zBWURLIEraxFBz42tbrPcc+zNB88Sr8MFX1plZOuyoAQBGk1+6zVO/cpWvfD1jV8OSkpw+5LF7/DS/fWKGqw3htFtL1FQ6MEEVx/9G12dP9mpvTgaNphMsnowdjlkttF4rFejtghgXMjAadO6mRHds403am2sqJIqhrVIxTjzLGOuCzgiszhFzjj5xQGXMZE/SeeYmX8lbmBMH+ODsqxy7/hrPXGryXHOB+WM+bxle5Ln87bxr5ibhlVWeXm+wYyeorS2uRctUFht08tv0o5wknKPTherOBqvjCiJNsIoisNWIScx2KjCJgjSnP07JjI8IBI12jUWbEg0saWpQOseKHEGGGG6T33yFy/kMQ4aQWbpSQJqS2hybQhY26QLh+Dbja9/khZdv8vROgG12WKrXkNmAG9cnbCUpckegVZ12WOVAeJO10QzjcJm5dosFO2Q7sQziBn7QoKYUdWWphy5LqYWkVbPMN2O0SBnaHDuRjNF0Qpj3R6RZHx3WWVgMqScTjNhGTpp4FUV3oUKnZenHgl25S9VmxJnBEBB6Hr4QpJlAJwY/9Ah8hVE+UknwBEJatDUuwIY98UKjDUYbBwYIB3jrNMNmltAqJ1YsBL6vUJ5zstB5jtISYSRYicGQZRprJJ6vHPtOQ26ME4fLHdAQyApVIjytSQNQtTpCashTGhUYjiPiOCJqzaC674LuEeKtF4kGa1RMn7BadXXoxlHC3A1vsEU6tLSSpHjYpFSO3qY1UkicfZzLvGqtCcIQawxJmhJICcYNIMKIovbIFtuFLElQlQpCWoIgIDUZqr1ENRmD2MRgwfgom5OmCWmasbo5JLeKxA4wlT7tcMCti8/SaHgEVR98hc1TvFqDMEjQvocx0onpWUBIhFI0ZmeptjrIsOJYJFlCpRJSqVTIjKHZnWMyGuL7IZNhn+bMAkqCF4RgDMZTbhDLM4w2ZGmKUh6ep9B5RjyJyK1z/5hMEobjMecOHOC+YwdZ6TZIs4xq6JNLyfrNa2z3+vzYj/wsFSn4vU//Fv2dHdqHTvK+h+4jH0947cnHmUyG5GmOsM4m0AsCTj7wFj7wznewsbXNb/7uZ3jihQuIaIiaW+J//tt/leVswC/9nf+By48/hzUxR+tdcgM3N24hqxXsTYHROSoIuH71KkufOs6JD3yAH/u7/xPPf+Jf8sQffIMkz1ld26UmJHVyIpsxaxNsPObun/gYgf95Xn3qeVABJtUgq6jmLNVkTHPuGI3ZFbQ1ZMMBWZKA9KnPLSC8EOF5KK8CcZ2KqFCpzdJotwnqLfI8wkQ9dDoBv0Kjs0it0UAmQ7K4j/WbWOmTDXfZvHqR27fXOfvg26lUPZSNybMh2WRIPtmh2xDUzy1QDS1x7xYmGZJFQ/I0IUk1cWyYJDAxFW5vVLltD3A1fw/X9XE2OUQsaugixyCsRFqNFRlO7cAF6QLj1I+xdwTjd+oKWL7dZEYUy5YBv7VF9sNAri2hUkhpCSseSZw64XMpCIOAAIOUAmMsSZZjRPGUiUInRex/q5U0CIEV9k6M43XogtgH07v56H5TSbsPwrfTzxbs9w759fvtTdoJpn7rh5kmO/c3i6shfhEX4n0FNwn7AekmpU/hMvwLuIz1v8RR/F8EanSp0OTfU+XLwA8SsMiIga1zUx/E1JqsBBk75BwhJTYVtscBUVVAMBVKtDiAIcXNBUv2wAQXACumJQ26WLYMdCWuvKHUNhgUy3SLdUY4lsEzuABhCfcYXMNl40uBxWbx3S1cgN8tPm8X21Q4QKKGCyBKdkEDxx7Q+/ZdisAtFf3XxfkrSzLKcoWZot/D4phKtkCZBa0wzZJKpuaFXVyAs8k06DFMAYQym1owgPfKQmKmrhVx0fdSk6EEZOS+bZRzc40DZLZwIM25ot//afFlubYq0ojl0XUKEboUwtj1zBTlD92RC+4zXNo1rEClCZW2q+nBL06ehN1dp41QbTkWw38ImLC/WetYDv0d14f2DBy526UqRakT0YOghGFeHxS+yaZvrpJ//XF0aqiOxw5UALfdk8uwmxXOE/uasa4WHgu1Cneg1/tT6CVq9HrHy2/pBESDhJ1bm5x/9zJgufLcRS4//QyV7gJz7z7ilvteH/K9Ghw+CSYCFYAdABMQ5RP/ra0MMkOmZUFlSVMp3lqWZkVMn3+JuwUlUzDRnZ5vB2REyPXHmasPEFlAuj3A2oQ8nRCnOVZW8ScZzeY51IF7X9dJCX4H/CnppCGh0ZjuyQJj647hvhBE6Pq+Ebvj6VTcbfzk12Ne/oMet785IvirCzxwt0+lAm99t+Deh0MqFacTIITD7b72dE4ttDx4r08AnKnWeK3WJ9EeSZoyowRLs1U+/MF5ql0Pcstbz9cZjTOMaHLPEclbfmiBuXubjmAz0Hh15QAFC4ws5tIYPXGAnRYCD4kRGqNK2KZo4xHmmU2yXUNY87jPh5UDHteWTvFbJ2a53HRJEmUoys+ZOs+WzIVyc7LIjxRAma8KMy67z2AGGI+ddEucwEzHMRjCAIYj7njs9s+rxP6/v0F7U1DBG+xgjCDRIVolmIrLIAkjEMJiJiMGgwatDhwZvka63mPVSCYHTxHMjzkYwNdqxzky6zOX9shSQ2u0wdjLqQgfb6bD0WhEf9dSlRHBcIfX1gfczhoEB+c53d3BRLCrBdZLyDPNxDi8X5qYAE2Oxmzc4rISeGSYXGLSXS4OI+wA+onFKINEI4SP7wm8rEe6A4OmoGFydnVO1RhqVpIJD600jWyTYOclhuuvsdqzpKrNykyLJZWwszNkJwup+FvMZxv01mP6/iwrVUuWSrJwDoRmMuyztjmir7sEvk8rDGmHHkGYY1RIa6nGg0u7LDNkFBl2rcCvt2hUfGe95yvSuE8v01TDADVJSCyI4Spb+RzNlS5BeonVLcNzNySvDhto42EyNyZrDxID6JhAS2yngWrgBGikuyljqzG5wVMegRAoaxDaFE4NgkqgXNYlM1gsJjcoo1FSEAjwlcUYt6yRHkKWGgaC3EpSY/G0wAgD1qIxTDKL1AY7FgyjnChQVGyOtplTlc9jVJ6jhMX6grof4WEY5x3S6iHWmg0G0QU6o4ssxSPaNUWl6mrVpTUgHa1ZUmZP3VPmyiJyBBIliifOeWGipMQaZ0npBwEWied5eEUGXyCweY4InJOGCgLSNEHrDE96SKVQykdIiWwtUpOGMKiQhoosUvhZSJokaG3Z7kXg1/BrfVJ7kXy8xYFjh/DDEK0zbDrEC1t4vmUyGJDjRg4hBRaNF4bUOzNIP8ALAoT0yNMMLwwxxjhtDSXxpcKiCYIalWoNHcf4XoBBuOfB5Ng8I01TkiSj0+lgtd6zzEzHY0RQZXtzk6XODIcPrXBkcdZlniXEaUoQBlx49imOHz/DsSOH2V1b5+I3vorVOQ++7T0cXVkgGg04UKviJzmpzkF5hNJy5ux5/tSf/kvU6j6f+9Vf5ff++T9z45aFuXsfpVOr8OTH/x1Xnnqes+2QozMzdKTPRmzYjCyvDndY21hDCUu1XkfXmly6+AIvvvgUj/3+ef7E//7nuedHfpbr27s0awH1uMeF55/hyKsvce9D7+WBj/44UW8L6cHBE4e5fWUVk4zJtEG1D9IIGwTtrrNUTcbYaEI2HjMcj/Crdar1NsJoUD5hrUU1rCDQeBXPAUpZhE16ZKNddJ6S9NZQR04jpUbaDJv20UYS9dbZvnqB1WvXOXb2LqphB7IJOuphJj3S8RDfFwTVOul4hyyJyCZjJrFmnCm29Ayr+hDXOMe6PMFmepQRsySiipbl22WKYVuh94ACZ3ZgX8dK2PceKdHv1+MKFDaO5UJYp3NQsAyQjg1krQMOAl9grBtDlBRUAvfSNlISeJ5THc4tSarRugD/oADmFFZYkKLQkRX7+lCGGyUzodRMKI7FTI9zD+ko35B7fkrF8qYcMOwebvH99r3d7sMFsylTrYH9183iwIFfx00+M1yGPQZ+SLhsXQwcsy5wNg4L4FkcHf4qAZcI+BKCBpYOs8BJtlhi21/koC+oiRE9FGfsmNcGHrd3AzjAng1i6ThxhWkwWwIN4ALucuJf6ijsD4LncMyCsrJ9UhxvaQE3Kr6f4MCQsjShXxzzPFPByAPcmfnv4xgBE6a6AyXrwOKAiIdw52nI1LO+WSwfFsezw1THoAQBdpgGKReZumKUwYqlYGdYSC0MhANb6sJtawEHSlzGAR+lO0VZ/rBfOA6msWZ53Uu2Qo0pY7fM2tqiH+m+7cZFv9eK4zvNlOr9n97Enb+LUgWi6vaqkgLtsE4x3xRpSBXiyg32D0jCBfzzh9948/+h3VISZudgZrb42xtsTC6AfJCpweB+ysCbtGwXMcoIKwp6Y1joTr+rehSUR9fionYp8GBt7CKbQ3PQ9Kf2k2WCvqwVeqNWYsRFNGqxDC/dYr4R0miEmEnCq5//LLeu3eKRj/4UoV8CJ9PV93383mlCQH0F9ASwkI1A70K1yxTOe90qTMegEp4pAT+z76cEOxOm41ZZGlEDpLXYeJf0wucIzr4bUV26c0dmiMx6VAOfPBqQ5xFJNGGSC/p5SE/OMs6OEt6a4e0rrpzgjfr67ZoFvjaCjoSH627Z6xH8b7+tqQnLf/fjHk0fui2D9ATD7Zw/+NyYe860CXyB50G9aTG6SDQAN1cN/+bjt3ngfIP77p5BhXDvu2v4cytsboyp1uDoiZClExWq836BfAoe+NML3P/RGay1yKrv7sMMnv/123zq02N++P0z3PfTs9ixxV7os/HsTS5fjrAIx5wKBT/1w3W6D8xPnzVrIfHwFqucfzjj8KkMU+3wOXmUT3TqXKkK8gJEKAHYEjEqydl7UzGmeSCBMwoJFYzGDlAZTwrmgXKSLmkh0JgkDnwoT7jF7Wi/TeV3094UVJCeU+9Ock1iBCLwkJ7BZhbrGbx8gl3T3E7mqTYVi6lFmwTZG3O5BmsTQaoixtF1dnWduXbAwuaTXLwY80QOwlYR3TkOLixwRvh4WUpvV3HLztJe6vCg/xqveJaK52HJUVIysjla1KhXJM1QodCYUcx2XAj4WIWeJAxrId1GSpikaAueTlFSI3LfCZMKj3EY4sUDeqLN3KxH0+ySjH0mqsmRMEXlESPfI2yGHPBqLNiUaGvETgQTM2F7q86c51GLIgabm2x7NcRKl6V8i41ba6xvbXJjyxBpn2YoafqSmWZAGObUZtucuf8YZ2dvo25tsz3qoNQSslrFpn22RxFD7dNPKwxR+HFIp9ZkWcWoZJvApmgsSf8mG1cjvvTqCmtmFuU5EqWFwm1BIDSMxgmJVuS5ot0qaMU2KTJ5AlsIK0qt8bFIAdIKMuGTGYFC4kmPzEpHhJbKaR4L5cohlIdAoAqWgxCg05xIG6wRhDlUlSCzhXCTNvSHE4aXRlxvCWY8Q5WEMBAEvsGXLiAYJSm3BhMubOwyyEZYr8JqJtkMz1JtzHAwu87R+BYLJqFdNUgk2BxZZPSFkMUD4qYbVhcZy5IvBRhjkEq5oCQDIRVh4Dk6mB+gjcYYJ6JnNHiej1AelNaWnue0IoIKeZYgGx20TvG8Kn5QxYRj0mRCmkakWUaaaYbDiO2tPkGgmO3UCet1vLDO1vUX6CwcRuoUPxT0dzcxRrsgqxhJKvU6YbWKUB7K890ExRjyPMPzFJ6SRPEYozOCoEK13kJI6WwDRwOUH6AtmDRhkjonC8/zMFlKmiYE1RmUFESDEV6WE1jNoQOLLC/NOz2OPKMSOsaLjiLi0YjzDzxEWK2w8epFRv0tZhdWeO8HPkjNU2gv5J6P/ijxYI3VrT6pyJk7ez/v+Omf4/Cx45jc0BIxxK5MJDeGQ/OLmETzlc98hg/cfZwTzQpL8yHJ5jYHc9jtCwKbci1J2B712BrtsjizgKrW6MdDdh/7Ap9YnOGjHzrP/+f/+PfJZ+b58J/4aS59+Tm2jce9Jx6kt77Ll/7JL/LyY19n/tBBTj/6CFkyIh1vEywep9psoHXOeGsdPxtjc00ajfBMgm9zvCwhTXroPEEpj7BSQ0o36xE2Bj3CZhPIY8ykz2TrNs1GhUani037ZElMGkPS34R4k1aY4ekROjLko1tk/ZskgyGjnR7jSYoWhriv2cxbrJlD3LQnWVVn2PKOMPAXSamSIzEEyP2ywGUQXtbGWusy/MXbQ+wBCg6MKy0WS5BBgAvq94CFN4Cq7TSjABahbSG2ZfAD95pJ05RMayphgC8llSAgSlImhZWrNc4hxs23HQCBVVhlEFZic4PVAmyONXJazrC31+nx7XESxJ3ddvIQTtVor1TKOvjdYQwOFBXC9eM/uiT5++2/SDuEC6g/h8su/yTTSY3GUf3/rnXChceY1usj4AaW2xZyLYgSeCmAA56j234RV1ZxC8E/xk3E34pgwix93seLQjJG8WEiQiK2bECaReQbs9BwMV/LQtNh1hjhAv39dP4IF7xWit9hWkJQJmJz3OS+t2+ZUnzwaNGvcbGNg7hAfMjU7HAbB0rUcABC6dBQAg8Gx2jo4wL6Jk7XoEwAn8OVUpRMiv3ltCVQ0Sv64OPm14eY1nAHTIUXSyZAhamiPMX1yg0MNCQShOeCjhAHZmzhwIiE6eS2vMZlWF6KyJWgTRl/in3r1Pad612mwE7JaDiNK4/pMk1+/+EGmPuYDNTu/PiGOgH7evEtA9N3SB9+V915s6P0cHcYuCve+e42GSR4ZoLImjAp05/loPw65DZK4PI63HPc6UWsrcI3e3D8pPMq3Nvod9hpZt0NWcc9zMbCcMLhAwcQVjC+cZP1Cy+weOQE97/j7F6Q+V9Fkx6YTbA1p6cR1vlOxToCd8+X+gr7yxpgisGUbIWSEeVRAJ3WYtNdsq/9Uzaf+SIrs0uIQ4v77heLjXaxo5hRLuiPMzayFmvmNFfsaVbDuxgEJ9GNRQ4In/v4dhDIt7b9z9/RCrTU9O+PX4PLL40IlOBmv8ldc4KHztd49eEUZeGjH23iO611vnkx4ytf2WV5scLHfrgJCC5cSlhcqPCh93UoZNNonhE8cqYGtrp3gsYDyze/EXHxmQHH5wPu+4kZxJzHtS/3uPnaiLf/zEGSXsKnfmfAV29rzr3U43zWhUHO4OIGr74yZnXHw6I5Xpf81M9WufenTqDqlX1HqaHuI04v0a03kbct/3x0gF+WgjUhsBIC7d4jRlBqZSPLOYpgb0C1hdZCYeRHNXCggh8UpSQWkgjCJjTb4EunHVupFABTgfpa2HOX2Bcufcfn703vxkFNUcsi8qjIOuUGbA6pwaYZRsXYqIoVLXqewdce2pd0d2+yls2SqQ1Ub5tRxafaFXg2Ic4FstJmzheE1qKrmnoUk4wTNiYpO3kT0W7QqATIPGBiYiaVFstdzQEdsz3QrE9ylIXESMI8A6/GgZqlajNSI+lnEaORpic9VM1joRJS9zV+HrMzMUzyCmmuSFWONBm5GBMNBTt6Qpx6xG1LQ+6yazrsdk5jbMABWaUyGJDYKg2GROOI3gBeiCQH/YAwUMiZWU7MS1r5TYK8z2S0wzhpo6p1wiCgWRF0q4ZuN+DYyZBWMGA7beAnGddurnMxjuhFGXGeYoymP8nZnMSkBmRQpdLpcnIl5J5Kg4XWHMpTKONRr69w5NB9NDKfcZQximJ6aU5UhAXWSiIDWZKxtTtioJu0OpJuxVCVODcA6yjKVudIq917zUCsAwKlCBRUFVSl7xRylYdQbjjKC12D3HjkBqJMg5BERhAZyK1hLA0itcS5Jc4s1mjiLONGP+LZtQnNqqArUhpSE/o+XhiQaMNYBGwmFW6ngpnQo+trZJ6TqgajxmFGYpmNbJWjyRWORmvM+BmhEEibY7TG8zxnI7kX8rgp3f4HxFlMmuJbiVQe0vcQyiNLIpTnFaUTEms1VoMnffA8jNaOwSAlUkhnnad8bLWN5wWI3Mf3QucakYbESYSMY7Q29HcHNGqSbreB9Osk/U161y7TWT6OJcVvtRgOhnhKYYyHQSOkpNnsEFQqDryxFm1yhBBIa/GDAIzB5jnD0ZDFlTZxkhEGIZUwxCqPTLtpl8IwGg5d+YgfkuJ0L+LxGJ2m2MzR4+86d5rO3Bxh6KP3jlVQqYbcvnWTzuwci4tLKGkZbWwQaPiBj/5xjhw8SJRYPN+nc+pe3vK3/i7kOVJKqu05ZOAzGEY0qj7H73+Yc3O/xrM3NqhUajzwyINsb6zR8QzxcIg/36H29rdSs0Oym7cIX7vN8Z0Rua/xKiEN4xMW1H6BAF8yvvAiC3/xT3Dm5DxfeOxlPv4P/iH3fegj9L7wGX7pf/p7/LW/8ze48Oplnr+8hryyzur6Lve8424am1fxah1sdw6dRqikTzraQecZnufTnGnTqPjopIeON8nzhByBTqvUmx2Ep7DpDjbaQicDbDYiHfUZ724T9xepeCnpYI1kMiRLNHoypuLnLM3VEckm0SRntHaJ3Z0N1iZVbsQHWDUrrHnHWFMH6dVWGKlFEtsgMxVHSdLKvU2sRdq8ANKK6cNedt79vj+TL0oKQpnRF8IxYkqJ3ykpYF8qsHyLubfXfncVRAEmGOv8jxFFyZrBGPeTJCkyCFBSUq2EjKOsMHIRhUh5vrdfWRljZvrYaB62VfEIuz5+S63gHjdvD9pw/wrrhDHLF1vBUBB7AEL5hdk3Rrgt/GeYqn+//SG213B6CV8HPoqziawBV3GAwq9byzdySzYWbNcEgXa2kSsWhiTk2xY2qwyA2gzoNqwruOHB7wkHLMzjgu2DwGcQZNR4DpfpDqgyDwzJWJ/M02r5HJ4TbBUTv2wIsga5DyvCBa8lA6HUQ19gStFvMg2KLS5Qz4t1BC77X7oqNHDBcb9YdpkpG6PB1JnhBaaBfinU1sZN7EvwocxMtnCgQhsn5Ngs9qGKc3qpWGdcnP8ersSi7HMFV5JyvjhvZf+DYvt3MdWE2Cn6WhXQVa50Polhu+iMLxwIdLzYzwWmLIgS3PCZMhbKfG1J6y5ZBiV4YJkCLdtMyyXC4liXmVp1lvoWZfsvAy78UW+jaNZiTebGcD/c+5trE7BXQN7/3e1zMEDguROaDNiT6yzRnP26CJ0GHEkdL71Wg7edh0QXZRj7litpNrxBFywwMc7mIfShajG7ETU/IFQKxhl2Y8T973oPZ378h2h2mt+yje9piMFYGGxCMIBYQfMcbxbGiX0/Ee5ZnJYyTFlT5XNSMhVKUAEs6Ftw4dfh4udpyQRx/Wuwcg94XcrUQ2rqvBC8mxdbIdfDNpssMmSO2NSY5AFKCbpVmG3cCUxa6/rgFZ3df+4tsK0hEnBIwin/Tuisq+Duuxq88z7Jya5b+ciy4L/9+S5KQL3qXvVZDreuRKiR4exbnZeNtdBqBfyVvzDPXFeQ5Zann0jYupbx9h+o0F3ySSeWZ7885st/0OP5l3t0lOT+v3MYISyXvjrkH/6TW4xjzZl3degsCWpLKXrdsLULel3jeYpKR9PyFCt1wckjlkd/apml9y4jguDOIxUaKgpmKmyv+vwjUefXQsGGdRdJWDDKhd8C3CPkcjZurlRoslrtgARfuts/ip0ZzEzbXViti+qqzBGCqr6TOEG4MojRxLm77r8Oe+ZexTURhjdtbwoqzBA5aoQsatS1ccrYWETmqnGEBNJLbEyq6EbAgk4YIxGpT7+ySOee07yvtUq62+f6EKQvkJ4iDxXtOGaUjRjnAVRbNGSPYS7whKES97iylXEpnqV29izvXVylsn6DpyLLuBsyp/r0eimbSRWvW+NQ1RBqD+1J5iY5r4wS4kqD+W7InK8R2lAJBCLPGI0cadYqyOohHZFQSWCSa/I0Qycp/Uhj0iG259xRtv0Ki4HlbKAJJpaXooxhPkLGLbz2MgvdJp1jJ7hvYUIjukW6e5uX4wnaLFH1PWq+oeVnzNQ0RxYD5Gib565G7GpFNYlYvdnjymCdQS7c5Nr3mCQZgyQiTQW5kOSr26xt1hgtV7nP1Ki1KlQCj0NHTvDu0x8kaNWRJiHq91nb2mVrGBHlmjjO2BkM2OqP2Io1gygmEpqa9fAqAq+QTHdqFRojTMFGECQ2J8tzIgOxMSTWUNUaP/ec13yRPddWkBeuElGWk1uIck1iNFmuSY1lYgQDbUjyHI2GPCczgnEiUeOURmCp6BivIqHmYSXYsMJECvJGleW6x6yXYmTKJIe+qmGw7BKQig79ZI0j4xssp9u0yPGFResMIRRe4ckshPOit6bwpLfuqZFSOnABMDpDZMqxF6REK4X0PITvOXFLazFFYO17iix1LBorrKsL1y6QzpMxyjqLImNcvXie5aRJTJpm5FlMo+4zijJacUpv9SmaM8uIfEBOFWFq9La3ihooSW7cdmuNJkoqBAJtjKPXOtRjD1JUUtHutAlDn3gSIaVA5zmVsIIld/aSOidQEqs1vm8xeQ7WkkwmkBt0klKpNVlcXkR6zvXCSI/JJKJW8cFa+rs7LKwcIAgChLVUZuf5ib/w89z1vg8TxTHX4ghtPXZ1TKs6w2zV2YmmWcJL127xwvouZw4tcffhu/nJv/l/oPmrv0Tz1FuY7S6zO4x458//ZdZ/799TPXgUo32nGrPYxqvAStLHv7BLd6BZjWJEEJIGgqDeIKhX+cGH72FufoUP/MiP8PSTr7Fz6xbP/MavcfjsQ8h0xGc/8Vl+8C/9N1y99D9wfWOHZ16+zFgnvOU9DyMbtxDW4gcSqSPi4RrGaFSzjRe0yHWfJEnJk57Tm8lirLEIs0itWccMrxD314jHMelkQm9zy+liTHYZ6gHxcJt4PCKZTIijMTrNkJU6qxub3BqEXOid5lU+yLXgFNv+AhPRxhiFtgqExkjpAmthXWYmKSmzLpBHyCJoLl46e2BC+WqYMhEcYmanMXUJLNj9IAT73ugCXh9uW4vvCawQ5KmeoufWvcClcOVE2hgn3moMSnlYPQUjhHA5WutpbNs6tHz+IixqWJ2DgUTkBltooZQlVa5rZdhgmZpViCILVbyz2K+nUDg/iGJdW5w3SucLO51Hf799z7Z/beCbGnIBjwn4BScXxNjCN61FJ4bWdsT2jRpbHYEMLTMN2K1BP1f01w1zC/ADTYg1rEaQCCcA+UnPlUHs4ALXUh/h93GlDKeAawhWqVEHTjVht+Us6zKgq6G3Cttt8JYdY6AM+pdwNPsA9/cZpsKIPVzQXga1u0wp//sdEXpMa6LLYHkBxyzwgJeL5cuSgXlc4H0fLomb4EpDSt2EBg5M6OBYEAIHzPSKfq/jQJwh06e/NBxMmFrMrRe/313sJ8CxRGIcSFGKUd5mWiJxl4DUg50abJppOYvAlWzkTC1ASyZH+WTvKyIgYspQ6HFn0r8soSh1LEqgpgRcyus7iwMYmvvWfaOh4A8XaPijaAVKmw5g9zbMHSv+biC/CtmkUMQs7+ISCnuTtj12YpO1uvP8K8NZsW9/JaorpCvB2J7A+gDyMRxacuiSKZBjIaY8/eob7F5b7CDG7IyQfhthPSYXL+MZwGZQFTTfejcPv+M8okxP/9fU0gyeeB7Or8Ds/SDr33EVD3evR/v+VmI5ZQmQKP62gAPy7jgzdgw2QlpJEiXkF16gfuQKwcEuCDAIXqwf4g9OHCKZg2QM+Y5LStasExUUwOI83L14Z+nD5Rg++azl7oPw3oPiDpMPcFMaWXRGW7gROfHAg3V4zwl421FF3XPzm60RXN+AhTYcnHVZicRYfA8+/IMtzPtayCLiFQIefUAhBUxiy6c+OeEPPrnFZBxzqLtEd6HFY7894OO/tUM/06zUFD/3J+c49mCdeFfza5+4wSvWENYS1oaXmT91D8sPhMxc0NQbytEKPEN4rMvddcnZ+Sr+oRlUtz49IHdy3ZWxMdbUub1e4X/dgd82gh2Fc17cF9S7zk/ZCba4wNZzldxKQD2EVq1wdhAOr3BlroV7RhMG29DbhrTuSiKwTqt1Ek1BBCGmv3+LrNZ3uN++bVNxTmZ8lLJoT2BzjdEaYQxWu5ovYWJHSfUbpLMVFuJNdq7s8niWMKzNcDy7zfq1Xa6NfbbmjvK2MzEn+32eZ45mFlGvNzgUJMS6hqXNzMsv8NimYTUKGaY5k1wghwNukxHqWbyZlIOtDvdXB1x7KeYx06USCMZxxlaSgRSYNCXJFTbPiYYpt7QBv0IrVIzThDQ3IFOErmErdebqKe18yO7AMKy2mG00afqabODEIL00oRXFGK/GsNviSEtzMBIkYZXl2S5HF+fx21WQOZtDRZTX8GOfcdoi92apBSGtWsLKYsapg4q6uMbVG1fZ3PYZJpItY0kmETq1mEyRC8gTwzjTGCExNieaRCTZiMl4xHOTLoG3Tbvb5Eg8ROsxnaahuVJF+nVghqP5IbKRYBxb5zgwHrK7ucXmYMDmOGF90GOQxaQJ5L5ESTemKyGQyCIYdlCYMQadQ64Nk2iELwNkpYou6p6FEBjrkSJItCU3RWawSFrmGBJj2UkN/TwlyzMkAs/z8QLHAsgj6GUZVS1RHqigiu9LKr6kmusi4LfEWNotzSESWlicQoIGUSX1jnObGQbDVbq7a8yNd+nohMAYtHJPidBmrz7cCQY6oTdrjLNfKYMN6wZLykymlHhBgFet4YUBVkr3nrPGgRdJDMI5UEgpkShkEKLHKWU9e64NWmuXgS1EWobjnM31HobXqNaqVKs+NnVPdn97TDSO8bwAY50VlecHVCp1Z4PpO1HJNInRWU4QVsniuChVkTSadUyek6cpeZKAlGRKYazFUx7JeEJJjbfGSV5VqjXyrHjGs5xao0G1WnXsBgtpQVUvrSibrQbeSCF9H+WHzB87zfLpu0FKLl26zmPffJbnXnyOSZLQvvct/J9+8kc50JQ89+yL/Otf+UW21tb5zLmH+XN//i9z311v4/3/uwNsvnaNr3/yN7j7He/hwUfu4d6f/2+phiEBGa9+8zk2N7Y4cm6OlVNvpbO2zfzWFqe3d9BGceDB+zj4wF141RmMapJNUu5//4/zt0d9fuUf/mtWt3fZ/eY3WLrrPho2YzcS/Olf+LP8q//HL7M1NNxYHRB87RnO9nu0Fg8wc/AogS8QgSDq76BFDFVFRoJNR6STXfJogk7GWKGoyhQZCSabl+hvbzEcJUySnHiSUe/OcHlXsp54DCZt4rhOEmckmSAVIT1zmNv6Hm7lB9nxOiQyxOgMQzat9zd5IapowUuhJsGGiJ6FZF9m3RaFcFLcmdmBwiJy/xvCsXTKF4/AlQc4JsAUQCgdFaaz6RJ0sASBIvQcEKmVJE9zdGYw1pDnzorV9xRShk5sSLnnJ05zh4WoAsQQwpVSNQbYlQi74GE9D5WCvSmdPZXOwRoHECKKZ9bwxm87AXcc775vSkChPA22PE9ib777/fa93S71IcktWQI3R4KrMyACy0qmGW1pRjvAUKIzUBNLdBAWrxt2koyv5xC1Qo74cFvDTQnbHXiXcEHwc7ggs4ETgSwD3NO4wLlO4VBgYdY4cfpxQRtdAh7w4KqBL4/c5DoS06x/WPxfZv23cJP6Dg5suMHUAk7hsvVtXGA8Zsqe0LjMv7fv8xAHCqzgAuiVYv0ypNvGBRghLjZLcfFZKch4oji2a0W/yvxyCRqU4obZvu9KxfioWO7p4ny1cCyADBewNHHAhocDZaLimA/iJsSZgr5yxzBi6tRwdF8f1nHnuF78X2MKIpRsBMsU7NDFcedMwQ9d9GGxWHaX6RA5z53ZXLhj+Lyj2Tf57nu+WetOhNqXIjYZGIlYPMOeSKMFbFD49u0wFWpMmcpsvtFZ0C5KadbgSBuWj0yXE8DOBJaqDgUcaGhKlwa9eRmEB6NduHUbHn7QpVybFaiEUwrKG+1SAgsBIqxAzQNjqS7OIppN5EzdSd7vO/ysCJ7eSOD1e7L5IXgN6E9gee67uvkKjXRipuVUovg8xj2Th5mWEN25SQHeKeyxn+GlC3Ue3xyx2b+X+/Kz/FCxRApYCSePOoC0N4LnXoZUOwJlLMGrwF1LcL5zJ1PBM3DppZRvPmE4/ZcqHKmKPV0UCSzsW/h6Dr/8WUv/Zs7Db1H89EOChid4+Zbh9x+LuXRhwtbuhI/80Dw/+6EqSQ4f/0bOh857LLUgSi1f/HLEow+HzLRVmX/jxacj/uATa0wiy3zNZ+5QFTKIV4fMqYy3Hgv40E8vsXxvHaEEXiB44GSNG2aVjc6Ql9KAe5F88AcPcba9y/F7Z/EOVlyiYn4R78Q8MsmwSYLNDCIoUQHclbF98lzx3I2A/+UafDFzZeJSgFAFG6GYn5TTE1HqV5XggnTzN9+DTtPd5uMxxIWhS2kY0mw4swnRcRImSsFg4MhBpfSW2j+oWbfdOz5/ByzuTUGFrQhsnqGNwAYh0ouQ4wnk1h1FAYMIJEzGTLY010hJx5pY+oiFKgcbW/jDIbrns5XHvFSzxL2Iy2GT+fNn+Cn/SdJXb/HYVpO+CtkOzrJ4UhCsXuBi7KNtil67xVXdYOXYUY7LG9y8us3z/YBM15FaM9ga0NMZWe6mlrlwU02VZaRGYzJLHEl2hcWYgFxIhHQTdK1azB8OODu6zpVqC718kuOnTnCuu86kF7OZNpBhhbk8YjwY8KqeZ9Jq0vBThGxTnV2hEmRs6gybDBG5QBqD0ouYhQW64hSBCjAVjV5UpNVtPD1mZrHJOS6zvmnYSGbwQ8u8zVBSM8mEK19INFqWtb4GrCGNIjbWc54BEh/eNZOQbY9Z6/rMxBZvYjEIKr5y4m5ApQat5iy1WpP6MGU+g6XhgLWdHW5v3ebWcIDxc6qhIvAlvrJ45EjjAmBjyzvZARQ5qZvCGw9tpWMpoIkRpNZpORgj0Qhy48ojMBBh3PFICH1JEPhYBJ4vEbUKWZ6SmCr1eo1KLaTmWUIypEiQnsFXihhLoDwCYQjtGAtoa8g1TpSuHpDWl7nVadIdbHN8d43Wzhat1FDxfCSCwrPOZUcpasbMPk5Paa0HGJM7ZoMFmypMmmCrFahWkUKSZTnSlwih0HmOxuBXfFd6EQR4oolNBJ4nCcKQeq1Jko5IkogkSUnTlGF/RKVaYW5hDulLtI5ReY1Xv/kCeZpDoedgrcEPfPzA8cDyNMEag8nzQgPDAQHWy/GrFffiGIwwOkegscaSJhFSeSjPI54M8YMQi8BkHl4lQAiJyRPyyYQ8T6m1mhgEWsMkmpBlGWEYoJRisLtDbgqBPCFBShqtDrnJuXn5Ep/8xf8br159ASM9jJQMN2+x+/4fQKUJX/74P6H3wtPuJD+2wT/bXefH/sxf4cGZGo99+hMoa3jitzcJfEG13qC9vEKgE373V/85u5u7vO0Hf4if/lt/hfTCK4xvbnLq/DkOL8/iCUV04UVu/ManufbkC6Rbt1h+6CEe+lN/jGY94Ff/l3/BxiBm59Jz3KjVWdhJ+OE/9hfp1qr8+j/4VS5f73Hr8hZmMmDp0A3SaIOlw0cxOmMy6DPZXcfGuySBj80HxHFOOknQOidsVPF9wa0k5lYv4bo5xE1xgJFqQVNBZYaNwRE2bIdUKGzNx4SupEYHNbSskOsQK7R7SegES4aQLsgvebwOpXbwszUp0npObEuC0HcCBiVAsBdYlze2LcCG8k3l6ATFu2OaORIUbxpbbAum6ENZPoDFU0XpjzF4EvyKj/YMWarJdE6SGsLAc4wgcC4PiXMU2isMFAaLBJHht66j72lj1D2ovAeTDlRzSEZOUUhrEB5CFArlr2NRiPI53gcOlADCHXyFfdoKtjxX5XZej9B/v33PtbVXLKQJZuSjlURdAxn3Wc0NZBZrKlg00kswmSKWmhu5Jh4b0koVexwOtRwIcJ9wjIc2Lmw6ggs2fxAXnH8Nd3fdoBARtPC4hrGGSuKyQ0vSgQ7XLTyrIe+A57tAt4d7hHPcBL7N1Amhhwued3EBdWnpVuaDZ3CZ/0vF+qeBs8X6q7iJ3BxuPxdxAXUp5NjAlQVsFfsqwYpSnG2eqXCbLfqYFvs8U6y3hgsGFop1E6aZ/xKPK4jtRLiSiOeL399bHMcaDuA4XGyrUSx3iKmGQcAULMiK816CLqeKZZ7BsRxKBkZZVS6YygiOmTpEiKJfZYlGjWmJSLkvDwcYHcbdC9+NaeK3i2v/q2hGw86u85KrlXlr4VwFqvuo2SaH7YsQ1pwcf7YBQQSMwYaQPQ/+IohlvlXWUsPhAq46MQvV11XSR2PoKZirON61rEFdwj0nHPXSOwVbt+HKazBbmJOWALmEb2E6lMmi0EMstvd24zVX3vAUZKOUp5+/yb2PHsX/r4W1oDx4+w9BUMfdvd/5Diy1LXeZlg6tMgXn3o0DFr7tloTEtI6x/oG/wtoBw0bscX5W7Z13Dzgq4IjverTWBu4q8hkSMgEzIZz0YPbOS8WBGnzkXQFffloTFrSgPXzLwpZxgE9HOjCyYWBrLHn6KxPef6ZOo2L5tU8NufD0kHrgceZ0h0fucXNfT8F77/OYKwaFJAOTWHwhXdlF7pY5fijgXXdXuHgj5t3vabB00tlQvOcDi7ztfZbGCQ9VEYx2DGkCrTnJh//8Ee5bhad6hsPzbmTqLtbpfnQfc8RYsrUBF/7dbV54ecLmjuGDP9LlzM8eQ3gejg0Zk6RVfuu1Fv+vm5IraaE3I5lWrZbAwr7kkHGXBVGSrYupS63qbJVHI+gPnFaNEu5/o6Hfc6UQQdX9COP0FfLMMUHc3Ox1TIj9F+y7mBO9KaiQawOpq4gToUIi95T+3U5ccGaVQugJ2VbOVVVDdJe5+7jmgWCATRsM6tBoDugOr3D9tXl6K4ucbxhE1cNPd9icWOIoZdVbIrzrDB+0L3FxJ+c1bUmNILCAEoyH61wfj7i9PuL2BJBtggrIaEyUgbEWIxzgYSUYK5FhQCM0qDhnnCkMEulJUI7sn2WaHl3kouX8sUVay6fpzi7gN+dpHHuWY9vrrI4so8mYwTBhN7LshDN0mjP0ZYuN5gKPt3yq7dt8uHuBQ/6Yal7Hp8lCHtEbX+O5212eGRzhlVuz3Jffw0LDYsQGwdxl5htf48D6JXqTKp1Wk8PJmK1+witbhu1YEAuL9AQGi8GJl00yw/rmJvZZwejMMme4xs3nH+fmzluoVBuOIh9I6oElMCAxKDTJJKY36DOYREzyDGGG1GVMM91kbZQzrFZp1AIaoQMllMiRwjrFZCGwQmGVAzm0ytHWkltVWDIZwgJUyA1YI0m1LSYdglRqVKAItSEXkqpfwVhBluUoTxBWBBURkmWKwGpavsZXBmFTlGdcIOMJEgJ2kjGbwz6DLEIHPl7VJ00SskFGI2uwPONRb9ZIWhUuz3Qw8iqHBpsc0DGV3OAJSSBc+YLFOsaBEEgpHOhgDNZqMNpZqFJkho3FphGZySDP8MMQtCaPU7wgRCmPLE0wOsYPA4x22hRSKoTykAK8qsT3BEoIdJoRJxHj8YRFaQkqFfxKG/KMq1dfYe3qdbIkw2LwpMT6HlZIAt+BMVGSoNPUWWFWKgijCZQgSyKCIMTmmjyO8ZVEmBwhPHSa4Nc8rM7xFUiTu+c5S931jCPyXNNfW8UoheeHDPpDLDDoD/EDn0YzQGcpu7dvEI8nSOm773d3WZ2kLLVarL/4LDcuPIvOJxDUEL5Hs1Vjplqld+0CN15+1lHhtcZmY/Q3Ps/VQ0eoHD5CNhpw9gc+zBOf/R1eeuLrHDxxiu2dXUaDXc5+7M9x7MAC9507TlV5NO2E/pe/wOX+hNaPfJDdx75E9Nuf4MrXn+Tm+iqhp9i+dY3R5g5n/tKf46//r4f43L/8DV589hLjyy9w8w8M9kffz7H3/xR/YmaW3/0H/5jnnn6N4aamJreAlEyn+IHHaDjGZBFZEmMEjE3AJA8ZmhoyjammFXpmlov+CW50TrHVOkZqqujMTeWlAm2kg59RWC0RuftsA4XQ0gkcCoMUGdgcYXPnZqJASs8FvjZ3lkXS+SaTRljjFM5EmTlyUXXBLii1FcAJFBaBtZxOykRRo7cHNBSItNWFkKN8XTlACUzg/k+yDBUox5xJM/wgQPmCQHl4WpLnGVESI4R0TjHGCboi1L53pXT7VhPC2hg722HSWkaPj6M2PKxcBZHtKaMLCnYDe6SJvb67fpXlH2L6VrSmwFCKN7YQe+8xcQdDwU63++bv0O+3P8KmExCxY7AoHeBpjR5lYA3GgiJFWp/c8xBaE2+mXKWKaPvcdR88OCcQBRDww7is/6/jRAx/DjfZngF+h2l2XuIm4peBnoGRhbAK9SLDfhk3Yd9UkC27iXRTODCigQt4Swp/ccfvBcPuXTothSiD637x3b24zP4MbvLWwGkk3MQBEwOmVpSd4vM28Hixj/fjgviyLGGu2PZzuGD9ZZwewmLRnxBXDnCoOCddHKtggLOxLJkW5Zy3tHic4AKXsmzhHM7KcrXYX1bs5yguyNkq9lUCBWWJRyFhyGzx+RhTQcZbOFBD4wCZleJ8BcAjRZ/LwF/igBZRfL9bfKY4pmM4QKGxb53/lFYCLX/0wEM5eu0NkGBS2FmF+gJUqw44kAVV1RrQqQNtsx1Ic2yji926hbjyFCLM4cQ7wRuCvQaDy+CvQsuAKPk8ZQvg3Ifg5ABUDeTrQIV0AkMDc0sQSrjRh7Nd8GuO464FLByCxi5cugKz97p5YBHMmvUxrPaQd69AUADLqxZawj2436Gl61t01zepcvQ/7RT/l2xCQm2JKSS4/3y/8Z1Wuj2McWPBEzjgMcFp0MzsW7MEFUvGQvl3JQTvnA04/TbYsXBsX+To7duGBQ5I6HSmHBaPO/kskYUXduBIE+YDeNdxweKsx7x/51EMgN96wbmQ/sRZaHpw/m6BNpKZVoVW1QEX5++q8Y576pw4Klmak9QCtw1fwuGmIDewPXTl7z/0oTpKuQD78ktw/CzMHPT42J9fJto0NM9KVEFbqZ/3qVlIdwxf/fgun/raJqMYzp2u8dEfq3Pk3iOsHD2EwJUi39EsMEnZeuwKn/nUhOcGgsRKap/f4MyPLEK3hbUwjAN++ZU6/3RNsJ65Vct3wt6guo8+IoQDW2S53L4LZXNnFWmte3z9CrQqDiOUuPKIQR+2dqHddGDNMC4qZ0tAzuy7i143dEhTgBvfob0pqGAzEJ4z9lQSfG3IfekoQwaEsSA9jAdCS/B9/BBo+8yLbYZX13h1GNBXbbz6AU7X+/SlIhca0b/O7tOKf9s5QqXRJ7TQmD/Dg9XLxM9d5MawycKSpB6PuBUnbI+qmLRPsjNhQB1/tkmnU2fJbHD7pmWSTodwZYuXUm4Zx4CnyLEY5YIyIYXLwikIpCET82Qnz3KsoomzmNtXX+R2HDJJl7ANQzMfcz0JuLbQoT/bJF+eQc0JjJXEE4EIPd6zvM2jy1/ltLiJb2dBrSDzJqNdg70d8LkLD3Gl+yiXK+d4byvhoI2IzXk2vHtRta/S1s/RraTMzEoOt2/SYIIyITcTnzg3RDlk2pBpR/YdGYtn1um/lDBZ0cwlnyTlIlW5wE7lPFGrQxJAmo5Ix1v4jCEbk+QjrMxpVn2CVk63mnCgm/DK6i5f3PG5GSmE5yF9Hys8fKWoBj7NULEYSNpK0MAQoDFCY505IQivcN8AKwXGQOZbBwVKjyw2ZDlkxqJ9n4pvydOUTDk97MD3qHoeugI2yVBohLCkytDTmn6WEdsUKwTxcJdoZwh5jmmECBs6nk+cMwxCarrBqcoIGUVcHaXIVovlwzMMhKS3uk19/TaNeIwvJUq6YxTC0aiFNUX20gFTCoukzK4atDVgMmwGucncA5ilpOMxQb1K4HlkUYI0zomBPEMYjbAaa3OMTomjiMl4RBInrr5caxCK3Fi2N24gRYPrL2+QxQm51vjVClIpZBqTZjkmTQmqNbTvkaQJtsgUWws2d9M6nSZ4yo00vqqSJwleUI4QOSZ3Io95niOlQhpBPomIowQrFKOtTRrziyjpMRkMSJOE1GjC0CesBkTjIcP1dTeIVJvkSczFZ5/ks88+x5/8038es7OKTYak2hASoXTA4eXjVCuKJE0I0giRa6zOyExGrT7DsWMnuPLMNzh03yOs3bzFtddeRVtDd2aOAwuzRFs5jHd4/DPPcNe5v4KRgoUHHuFjZ87x9Bef49Iz32Ttd36PypUbzHckZFW2hinrOwOufO5T3OpvceAjP8l7//b/yANPfIZLz7/Cfe//IJ1ul/VvfpVXvvQK5z/8kxw6f4GXvvwEcjxCTCasXXgBvzPDxArW1DIbjTPc6t7DdnWFJK+SpwIvGyKkYlydI6o2EPUWSIlJiwy/hlznWGGQQjiemgiwMaBzhHaMGa1AFLCyNXpPTNAJDRa5xL1A141jThgx2yvTcQIb7C2LtXeCAnu2iU4DoeS4OakCUdjosCcC5MgK+yale/su3jC20AvJrbvnhSZOUqq1AKnAkxJPBWhtSNKcTDvenhBqGsAXCLiQYD1NZgPmRhG2OSQSCpuHjjnlg1A1V65kSk7Cvrcf7DlVTFW9p9oSAlGwkuydAo97b2YHINopJeTNXpHfb3/U7W6BGfrQ04h1g8pTdFVg0xBfBui6R+5JbByjJhYrJWGo0fM+87OCnnIBZh0XZFocIDDDNED3cEFxD2ev+BROW+A1AXMBHLUuwN0RU+ChX+BV8ziGwS5Ty0KJm+CXOgYxU3G0UjgNpnd16aRgcNn6GLe/0kYSXJnB9eJnUPRBFetMiu2/B3gHjuFQfieYlgt8DqdZcAX4cHHMS8WxTop9NHFgRWk9qYq+DItjSpkyAoY4oOCl4u/zRd+3cODCGvA2XED/tWLZmWK7neL3Uh+hXZyrC8XyFsfaeAEHOiziwJWHcMDJClM9BMFUq0IW2zJF/0xxTCWY8Z+rleKaJVDyRzOKWPZk8EqwQCrY2XAHXi2U7OKhU3W7dckVW29eh04Ljp3Dbq+SPvY5es9/g5m33of/7o/B7iZUbzobzDyC4RDCq1BZwd2t+5oIIJh74+75ZUEK0A3h4jUcxIPjb6/uYvsj8rrEO7aMeOJpjOeTz8/iHVhCtELoe0zrWYEwc5zu7+CIAFA/sMCphVlkWeO+X7fhe74Jd01tD0QIosa3sQzZG0dK8PCbuHHt7cBHcGe8BBO2ceBhFQcelqoZAieoethz4Bt8q8tK0SsCvuUumPbFwos9+PgXLXMz8GceFSxW4IHZb31G6riysee/YnlwEc7MCN59Eh49KqgpD78IqH/sHb4rndIwzixKQ2WfOMONbfjkpyLe+lCFt9yjXNlLAoeWHYtsuGl4/PNjiHLec6SDKj1niwTLN//9iH/527dZi6Ur3YjGPHgi5fA9TeQdxRyva0rRXWxxeHHCy2PNKJfc3jTEqztUOk1uTQS/+GrAr685S91Sw6Ach0xBqLYl0lywEqRx+SBtpyRPI9x1SCdQb7oyh1qxrZLNoBQ0mrC9DttbTv80LYQfy/KJ/ddpP9K05wLx+mngG7Q3f/K6hxGHDjDTDZn1YmoGktF1Nl55ke01hfYF2BQv9zGyigg9vFrKbP8y19fHbNsWBJqkdoh7767ycP8FXrt5nRcvK54TAbR2OFYNWUxSNiYGsX2ZnRuXubwWcnvxrTz6ds0jL32Cf/5Cg1vVOY4vSSp6kxd2Gtj6DPVDiyzLgCxJGK06OxMpFFo4CzKALDeMcoGQygmbSVEEkBY8Hx9DlHpsTCTP33yFV8cxZrBDnhiizgKnjp1lLt3lm4Mxt2oVRMcjnNesNHP8bbjU72FCyanqDosVQ8vvoEQH5AqkVWT0Gm17E/JjjEZb3Bit02he5v0HN1CTeVbXGzy9fYgnk2XqYsxdMyn3LV3loebTLM2NuN2D27sZT20JbqcQZa4OTOYZeWYIdMY1MYMMd6hUX+GumcdobX+BhDMsqJj+KGXiCZa6AVV/zM2sTupJJCG3BznrVAmqDWQ7IV3rkxmFER5C+VikU5D2Azakz5UwoFKt0KoFnGhblnSCTgUCD19qPOn8uCQClMYIQSAsMlAY35KlOWmeIn3wfIsJctI0x2qDEDmVSkgmIPI8+lj6JqMXx+xGKUkSo62zurRJjBUGKzRSZ9ihezEJA2YwcEJXM5YZkaCHPQhCdoMZtoMq1TMHOLg4x8GN62Rrq0wmE3LhEXgBynOULmVdZlZaW9C13VMlxdTGTlrjsspQ0L4zkn5MWKkSeop8NIRKgLPudAG80e5Yle8RFkCBMQbp+2xtDoiTl1k+cpo4Thj1xwgJUhtsniGkwJMKbVPSyQisxeQZWA0mRwmJwaLT1AFCWmOShCyZ4PkBeZYhpUIFTuzQIoskrQsMrdZunTR2TJ9ogjQWnaeMdnvEUUyl3cTkLihUCLIkReuUuhcQD/t85bd/jbE2ZIMR9fkFZqpVBjtjrE7wmwEP330WT2vCZoN7ji2jX7qMqdaYXznLmfd9jGa7y03p0Z0/wIs3vsb80ROs3brByBqaM3N0Oh1G6+ucf+ejaANpnFOteGRa89WP/wpzJ+7iwXfdw5PPf4Xj7z/NfB6x+rVLPHOjz1YU89nH/oDxM9+gc9cD/PTf/Nv85M/+NyRrA249+XXinZdQl5/l4ud3ad71AD/6C3+T4aVnuPz418hkzsu6yZOn/wQ3Fh8gqsyQiwAda2ScYGSGCBeQocJ6yqHHeYYVLnB2aUkHkglRAJq5RogMKz2EEVhpML5EqiroDJIEYbOCMSMQynPggi7CCwFCKxdAY0DrwgrSuZ1M5RWnLIXSMnEv+24pgnsHBKIo+oLL6AsAVx5gjdk36Z6+VZwopMUaS6YNni/xQ8/Vb0sHxGWJxleek4QwFoHECkkprigwe/1AGWh45N4yJ3sjssOv8o3xW8kTgUWhEO6tlcmiF2Yfa6KAWuy+Ccr+7/ZYDWKP1WDtHjxTnKZCrrGgSH6/fW83cQU4IJg/7TFzxlKXVdAVbo8EmwJsS+Bbg3/TY3LVoFOJqEoWgOsJxJ7Lgq/igtZ5a1mIYp4ZBHyyq/AC+BkBP2MtDRvx78cBNz2PCwGsKXgUeFjAv8AF+UdxE/KLuNu0gwtiFS7oHuEC7LLsocW0Ql0X35dBfjmZD3BB/TpOOPJVpkFAhCtRmMWJLt4sthXi6Pw+DhQQuKB7kWlNNUyDglbxuSynOAT8aPFdB/gyU7bDOVzw/gCO6bBW7Pep4tj2iyyCK724UWyrZEd4xTK9Yp/V4hgWinOQMWVoSKaODOCCnUNFv76AAxcOF306Xxzfy8XyR3GxwSUcg+RwsUzAXvj6hxLwe8UxlfoNlT+k/Xz7VnIlCqcFPXaRQ++WAwGO3Ou+7113cvDejJsLLB+FM293FyveArmJ3xS0ji9j63Xyl19Grd2GWoB45CT4VRC7sH0Flg6DOsp3D88k7CnzSc/1I86dJD3AcA2efI6kt4P6iZ9AHJ4j/cwXWb/do3nsBN0f+yDi9JJbtkTIZr9dOPutTVSd+DaA3thh/NpLNB96BBGE32HN74FmCwBBqzt0It6oKZzrSh33/Ldwz/g7cQAdTIVeE9yYkeCezYXXbWv/PbyDu9IlZFSWdn0n+c4Lq5atm4b1a/A7TcmfeVDcoWlhcEF2CLzlINx4GgY7IGachFQ1gGEGz143nFwQdGqCFy8Zvvj4mNXdnD/1x9qcXZpu8Mgs/Nk/XqN0cNxat/zWv9sliwzveUeb7UspH//kLUK/yrm3NTlwzuP6cym3LmXc/2iV44cr3L9Q5eu3U+45EfKTPznHsbc1XHK6mENkRjhh7/JaCKCiCO9Z4n3vnuDLATeGhsWaIN/IeLll+fu3BX+w6/QMtAKh9nJAbhOiuMx2Ol8TFFiScCd/v1yUli4+VDEEoQMeJrETYMw1dDtOlFF5OC29rBglCiFHiStX0cX+ygqjsrTiu21vCiocOtlE6HUmvRoDLyNLLCNdIQ6rKG+CtQHSOOq7EDlCSKQxkEcM8iq9pdPUujFhd4ZzMwOCviHTAcOZk8wcsiz0fNKZR2kd2uHEK5/l8y++xoU4ZZgFjIMjjObb+DNfoNapcaiRU6/M0J5r0NrcZnddMMp7XAx9Mr9DPdzESo3WghQ3ubZFvWw5SRRSFD6d7pTl1hKlsDEecvPaVTa2rpFVPFoqwa93iZcOkiz5fGOccrFmIYBWK+OemZzToWbj9ojr22NM4HE8HNAKuih1CLwQbBtSi4lHbAwsQ1tHWMtktE0v+RKz9Q26lTMs2yFzqsFy9wAv7h7jicEJnpo8Sj26h07lNbqzV2nZmyxEYwZJxqgQQpRSkgBebhn2+wxbAf4oZXL2KO+Yf5ytnWtk/hInlyRW+thaHTm8zfWNBZJGF0zEYCPmauJjwwqj3JApiTG2AOlc9tKi8ELQ2QThOQWQW7lksnyAXA7Ir91C9CaEucXIKkpJAunheznSCkYYqn5GGAT4QpJJSZ7HeF7F6TfIAClzOlWITMZNo9isBNyIM3a2R9jdISbKEFnsMpVKYX0PEQQIVSi1a40VCnKNGI2J+0OuJ02iJvRGGbnV7I49gi4sdmssN+dY7AbQDbh1a5PhKEEJQZqkoC2e0UhyPAR+IbyopEQWVnvuHnL5JCUV0pNY6YGVGJMirIcnNNm47wYZYfeCf60zsiwl1xqtNXEUkWUaY6DdWWL9ap/BWIOsIax19XBak0YTwKIw2CxFBD6+sEVBjN2zajRaIz0FOmUSjTBJDKETagwqIcIolxkvYFGFBWMwmas/l9ZgkgQTTRBWM1hfI0sSosmEertOFkVE44hmxcerVMj6E3JjyNZusPrKS6QHT9Af7tJstjk63+T6zhBjBffc/ygnz5xD6xTV6PCuv/Tf8/Dty4j2AWorS8iwyxf//ScJq3Uas7MMBj2SKCa3Gc898Q3Ov+OdnDhxlOtRhDGK7cGISuDh5wo/CPlTv/BX8cIK1XqdVz/9CcLTZ2k06rzy3Bo7yRYTaVgfRe48vvwsT/3O7/Lo2x+md+UL/Mb//R+RDId0csMwHpE8+RjPrd/k4b/1Nzn5tndw85kv8YJ5hJe7HyKvVpDWQ/RjpMgxVR9lQ0fr8sCVLrirIqwF6U+L2qwp0G8Nvo+RFpFmLohXilIAwEqJsDlWZ3ssB6tEQc93TjyiCPaxOSK3hdKOAGkc4FYq+JRt79cpBG0R++URit/3QdL7BAkcEMte2cAeYl0E7RaBsQZtDL6vnE6EzomTHJ1DkhqkcHoroph0TlkGBaCAxkqNqAaoxjwz5Lw4nkW/0kb0tlBBAMOGEy3dO6xCWHVfE8B+qH1PS6HEFvajBXulEXJvbUsJqNg3nx19v/2RtwOHQc1BLiEQoggiBUs1w0gbXtaKKJDI4yHVZVBDqMQam1v6kSD1nYf3loJ7BIxNzvXbW1xIFqnOK+Zxk+sUsJN1vvykZCiXGJ0JmSxzAnzkAAEAAElEQVTCWLjJbwUXxDdw2f0cFxx7uKC+iZtsl/lEXfyMmT6RpTNBmSQrabCj4vdbTO0b20wZDxMciHGhOCddHDviTLH8jWJfx4v19t/S5b629u3nfLFsmYE8xlTU8CWcCOPzTO0nw2K787hAY8KUKVGyMAY4gKBb9PldxT7z4m8PMC11GDMtqdjAsTxmcEGRXyzXxmVZ385UTPKF4v8vAF/ECU7+dLH+S0V/jzMVivvDfLRLsKbGVNzyzfQF//O2ElAo92adnYnV4NfhwKJDfPtX4csfh/s/AMEhaNfg+ouQfwM77KFNhfGlV9h57LP019epHniFlfvfQf30/YjFBlQPgt5xUUw2ge2vwmwC6gTfPle9ryU9WDk2/dy2sL0DBxfduHzyBGzfpn5pAls9OHuS8Ec+wOJvfRoRDSCJMbs5tGrIyDhWbEW4rJvPG0ZCJsl49WtPMtNpM3f4iBNvzDTm9k1CXxSS+X/UzRZ8dPnt8RmbQroN4coUEf82TeDuveM4V5P7cADlUdz9aZk63JTOD+U6ZcuBmxpGBk55TrPz9YDDNg64ewh3+vePY/t7l46K0vpccHHVue74+3Z2OYLPvmj5ibvh2IzgB98Px4qdWQsXrhl++wsjXrmY8ef+VJuHT3l88bGUJ7+yw3veN8+JObc3Y+B2z2INLHRASsFoaPn0v+3xzNcGjI1hvB3zA/ct8cixGjbWzHYFSd/yqX+9yWMvj/iTN+b50J/t8lM/t8IPbI459o4O1QW15yplbY9rgxGPfWMFubnN2+5rcfhsiPTc/FrM1pj94eP86D1DsiTFThKeSpb5exclz2buvYVf6KWawt7TTAP9vSd5H8AgipN6h/xT8ZNrJ7yohCvxMNqdh7DQN80zV1VkvH3TPAG2KIHYP2qUElOipLV9l+1NQYWV/jVu9hNGWRVtEmSqMRnoVGJM6JASAC9AdjvMtxLm4pQo9xAqpb5zBX9SI20cIU8tO6LJyCZov0WtltJav8ILr3T4dOtRfqxzkIZ9lhsjSWYF/uA1oit3sVY9z+lun1tWk2sfT1UIVYqMdhmu9xhLhfWb1Nsr3D0vqG5f44XNgIGVSOE5uMYUigTWXQEhPIwKwK9j6hXmOn2Oh1eIwxFJ2CWcO4VdPEhW83gqvs1asoNQsNyQnJip8VArodnf4ca1Pum2x+xyzmJwjaq/A7IJNsDmPUgj1rb6vLhzkJHxEVlKoG+zEr5Ao3aQ0Hbw0jVO2VeY877C8eAQX9t+G//qykPcGJ6mUjnKseA2R+w3yORL1Lw+nozR2iA0GGmxSJS1LHQ0d9VXaYkzLNz1wxzPdsm0htZpRL1DGt3C3lwjm1zlRjxgV7cY133WR2NeG0mGqoJQISIrpvrGUaZNoAiqljyb0J7vcnx2jmdWrzOIBa+stOjMVhGpxO4MGI8zmjpDEXC2oUjiCdGkT7I+JB3WSU3GxFNoaZnEu/jKI+hWOHBXi6PzCWrtOtfWJOvBPIOJwQzHiH4f0hyRJy4o80JEFmDSHCGLfIZQiDSCOIUkxWLpWxhNqmS9BJNnpH6KhyYUKf3QcEOO8VLBuNKkM9NlqSF59uIat7YmLCjBjACdp2SpLVgCwmnhyWk9kxQCqxRIhScVUnkg3N+xEiMteRqR6RSBQZtCOsoULAdjCYOQdqfN8sHjaF1hMswwmYUwx/f8QmNPgBSkSYLVToMiT2KUkigBSIkgRwiF0Rl5lCO0xmQpntH/f/b+K0iyJEvPBD9VvcS4mXMWPCKDZUayyqws1kW6u6pZdVd3g8wAMwNMYzHAiuzuLBHZh5F5WpF9GdmHlVnygJERGWDBBliwbjTQKDSaF6/KzEoeGRnUw7m7uXGzy1R1H/ReN4tkldUEKMyWiniEu12mV+1e1fP/55z/YBNHyBTKzkbnM5FwoMxog1EGgUBaTRLHKGMQWcpgbwcVlsBoTDJB2AwdjYlFmbDedOUnjUWPBygT0du8x8HeDgsLCzz+wqfpHv8bBrLEp37u5/FLAVkUYaTCXz5FuH6eFEOUWpLeEQfbmywsrbgKEzpj3NtHSsne299nd3uLi2fWWT6zwf033mZ3t0IgBP68pBx6zJ+7gokjVLXE07/40whPI9dPceb6BRA+v/f2HeRE4kufoBTSPXhIbxizeP0ZvFrI9s4B+4MeDaHYqCk2sh1Gv/7f0/hP/s88/1/+tyTfeJHvHrZ5OzyP8HxMKhCjDBlIFz2QKYTRbiEJchGjNHX5qlZhRU4qFAQABhGGSE9hs3zFSA0kA4gSrHZVNhx5YGCSYG3mCAa0U+jWTtjQ6twEEC5SqJAJmGLtnCB05U1mUiecnoi01i1k1oCVeXWIAq4XJR8di/ConSZOLiLySJkkzfA8F0UQpRlaWwSF7gpOC8JAkYIx7ZuLwBAp2G5G2hH8m2yN7H4N7u0hRh1MLBFZ5iqT5JoKs1ETJ3d7UpVitqe5ETATwzEtN5mvrCeZ7m7M/qOIgv3/87a2CAMJ1yzEmeFIC+4Ctcyg+hbrQToHeIKgBjeqcAHFwIAat3n1dUPPtDg663FuSeBrzc4gZViRzKeWSs/w7zzJt+fghXSJZrLJfmdAvBQSrLgQ+m1cFMBu3qc5HNA9ss5Yj8jTBYTz8tdxwLwoKVlUTCiMuQLWeDjw/AyuEsMFphoFhTdwgsuRPsz/XseB6Wfy69zDAdpFHKB4P4PvABflUJSxbOMiD1IcWVLJzzmf//8t4O/n1wxwJMolHCipM00zKN6m4g1dxpEdzfz3c/k1isiJgto7gxvXNN+3m99/Ob9eGRelIHCkRqG3cApHHMT5OKziQFJxrTL/flMRiusUY67B4Xt+OM/fD9+KBJoZgKwnkMVQXYAsgsEmdLfg478Mcxsw2oVoE3v8Fty6RXp/h/aDbcw4wl9a4NzPfYXqz/zneBefdinRAoj34HAnB74GJm0YfA2aExBP8KGjbVKIDiF4dvrZwhK0u45UAJAB4uI18Mpw50XY3UOcniP881/C/Ls/4Oi//1sQVKl88QtUP/n41M3bG8Fc1UVBFA9fvu3gu9/h1/+b/4ZP/KVf4zP/2RpkIfat7yNaTYIzT8ykzP0HammaG5k/INpDhBAWtUt+cGRIMbdUcO/qpZnPwZGhhf5BCUfOjZlGIewb+B9vwnEP/toz8LHye7/ZpXx/gQOobw4sL29allcEn1sUJ6UkyyXwQ0VknUhg10wlMCzw5j689W34rQT+wgvw7JnplfpDy2/+iwFvv9QjkZLde2VK1zyeejrAZC1+7ktl/Dz65bgDf/dvT7jzoMOXf2mRr/xUyO59uHVzhDYaz2o2tyac/tkVnvj0aaywhCuCybZGjC2xVrzxepefzFosfqbEIiUK7QQbxYwnbd64c8Tvft3n7vcPyCbHvPE7bX7tr85z4SeWXSSDFIjVKmqlgkzgjbuW/25f8H2bB9dYF0Ck8kDK4puU+S2faMoXapv5McW2ohKDmDGnrM71eIwjFyoVlw4hBIyGuUxivr1grk+sKDF9nQuS4REzy0GbD20fSirs7fVoaw9jh/hpSoZCigDPkyQJ6MyFytpqi2DOMDcekkQCqwL8ULAmoeQbRHJM1rEcVE+xuJCy1tsi3dTsHfcZjN+i31zkZiVlYCv4lZRSkpBMdmFfYBcC1vwhO4MKerGGTVKk71MFksyQmQDlhQRzCyyekqx7OxxNfISuMWmdxaeH7LVJTIY2Ao1EBHWS6hJetUI4n7LR2GMhiEnnquilc8TLT/FAwNv9+7STEY0SnG9Yrs0rrs4LTgcJu+1j2g87yFGJa8GIc8EQnxIY5VQykgHxaMDb2wEvjS4zCOaxUuLLPguVEkFwBptVkUoQhAOW5wY0eJXs6B3+xYMDut3HEUsXGW48T9s7Q8P/Kp76DonZQ2egRYaximaYMe8HVFurXDnXZ63VIUsu0T3zK5Rth8PDhNtb0PE2mD/7ca6c3+f88SvE+7vc7VdoeZbe/QGdSKADBb6PMNIxXxhQCXE0htTQPtqlqzXaCETniEHFJ2y2iANFf9FDnK0zSiy1agOvZYhGR+wPExZubhN984hu94hR6LN0dp3+vYcMDnqUL64yWKwyjOHJ8iGLCrb3upi+xPYTmMSgJcakIKSLiMk0UgmEZ7AmwmrriIdEg3aRBNmgT5aO8O2Ykg8ZkiSKmMQeB0nMzVEbLxkhtCWslPAD6EvDQ+XTWp6jVFbowYBkMEakKRkWnwxPu3BtIQzKWjAewgsQViOFh/R8l+eEIAgqiGoZnSXoOHb/6wSsxUiLKvmUyk2qjWWk18JaRVDJyCJXUVhJgfJ8kizD5iKMmZXOU61BKhetIZEIYxBKopQgSxKk72Fslnu6Uxc2niYIz0eg8+/XaUXoJEUqjecHSGMQxuCFPkJnpOMhXqColEvYLAFhMJMRkyRCKQ/heYz6x8ggYGWhxt69Nu2H9zBrizQf/zSfrTbJMphbXkUbTbq/S7ff5fsP7rF93Gdve5P55Q0+ce0JuvubPPbEk0htSeMRWZY4AkYZ3nrtVS6dPcXaxhqTYZ8Ht25TUiE16SHrgavmkiaEXo2Nn/kKw527yDTl1Bd/gvnrh/T/kSG9DXtZhrKKwzu3efH3/5Av/uJPcfHJx9nZPIDIpz8ZsJyWwQrKQYZ+47eYXPivWbQjPv/i/8Tex/8P9LwWMooQSYrBc3oHJoNM56kCwoHn1GBxIljCSleGV+fCiVGMSDNM6IMoITINeaoLOgKRl1G1GpHP+vZEi0BM49+ET5FcWJRXnAlGyL30eUh/vjIU5AJWOK0Fk68iJwWJ3XWngBunQ5DnTUyX+JMwhvxDSWYzMq3xPImnPHSq88VLOsFJ60g6DAhjZs7jrm+tRUw86BgmXQ9xGMFwlO8vsUYgbe4HseY9UQond3wiX1z0cXqpacWHR4+bTaWwJ+bDj9uPcjtKLXupA8L18YRoVOawJfDQVCcpMtZ4I59oUeJVBUMJbyL4hIKfCTP+rpzwTtqAY8jKluNqwPxCyNrdEbav2Ds4Zluu0fmUR+nIMojmCTyDpw2ZlSe4ZQ0HskMcgZBZhw/sxAliJTVXWQIcwD3GGV9FuPGYacnGQoDxp3BG+rl8+yVcCsIIRyY8wIX1H+BA9mlcmPM1HDDfy68jcFoM53mvPn+C8y6+yDRqYiffVhiHIu/jEo4wyYB/jYvAmOTXOMz7UOLRso0BDjAs5Pd0FQf2NVMtixFw37rvcEE44qIAJ4Va/R+l0M7V49fzPvRwJIKHg89reX+rOCHNou/k/foP1Yo+FA4/+67P//Sb5j359ekYwjkQY8j2wffh7HMw3HPkACFUlkFWYWkN35cszNUxL/x5wmc+CfVlhMijDwoyNlyG1lkYvw3Gh3EMu9ugJlDzQVzmA4Phk9hpKngzEQ3VEEb96d9CQKsJL/ZhmMKyhcU1xOIy8lcXKFf/Jb0/vEt1/wh71MXsHCIvbCAWa26QU+0E2ScR/dt3qV19DLW/xcWyYbmC01KwAs5fQNXmpuT5TLPWkhjwlfhQ6G6te+f9P4kwR2ada1mQo8gPaSJ3JPyQ7YOeuQqO/Bzg3pU71kUufTY/YFHAUy347QdwpwvPlt0Qv9S33Engs/OCVTmNrro7sfzdb8L+vYx6y6f+8/DJPMfqzIpgbhH6EcgQDqybu4p2rgEba4Ltu/CbyvKlp6EVuo4cbFqOdydkPiyWLFdX3YB/8obg+asNgnw/a2Fn27K/l5B0Y/oHjr5cacBPfrzOvTseR/2Uq2cbzN1QBM2CdoHymuIv/1fLXP/dQ9YfqxPM5WWrtc2xBpjdLrfe2OK3v+XxcNMw6m2jreFuJ+DX/84B/+sLNSqnKie2kUXwTg/+Lx3BS7j5UcqpVjYmJxvzyIIT54+d6ibYgiucybDwFcgAbOi4wrRIA8q/iHIZmg13zuEIhhGFP8lFQefZtI+kXDCNYCiuNZtmUUhpfVD78Key2WA5XEbVS7TMEeZ4zNEoJYrDvKalAOOUyw0glEfJF0ReSKWkmZsvcdGXyPCYrD/gYVTFZODbLoODjFFkyQSUky0mvYccRBYdhpTlEM+vMDnzGPPVbzG612fQU2R3B8SjlFiVWKha+r2YsVdiZWmB0wsxqq3p1q7w7KUxW4Myt8NFtDX48YAoU2RGYAKBHyi8skCFA+YrHhtzkvmwiX9hjVLtGu9ES4x6HdKkQdVXrLVinlm2PDcnWa/G2OEutw/b9LsJFQRnS7DsrSKR2GyESA4QOiITq2h/BW3nkSYmzHp47YDt0U8zQeNnh9jkLpgeqnyGSjZghds0+ndQuwodjRktVditeexVPkMrWsKMvoWK7hHrPo2y5mrDUPUs3Y6md/EqG6Tcub9JdPwSS2KX4wc3uXlUpu018OZPc2flGo3Tf4HnV/8dc+k2F1cUl44kdzNnbGslQOUPu1QgfayoQkVBPUTXfKjPI1YWuLSYYg4PuLM1QKdlbDBCRwnR/AavnKmTjS3tRJEgmfS3OD5o49erLJ9bYa4VMNzTjEoxaqy4Oc546sl1Pr9xzN5Bj1FfwCiB1CKN50L2fR9L4jQYAh+EQKbWlRRLNSLLBdkUGJGgfA8/8PDwSCOBiGKMKZN4gn6aUDIWkxluH47ojix7Q0svFTycgFcKKFXrRFZw73BAOko4FSiWS9DwBSXpiHBZlOHzZB7ynrmXVBjXEQF+4LuKDdaJ9Lmcd+kAqfCwRfSAlCil8D2F1gajM/e5NWjt0huCIHDCjrhUBel5aJthTIbQgsBT6MhgdXoSxYDNkEJikwQ8H+v5SOn6ZoxBaI3OXLqHTmJMGuN5EqxBhR7KV/iBhzAahUSPhqTWoKMJNtO88r1vcOHqDU6ffYyb945oKoOXWWSzBteexSQG/IBJ54DoYI9vfPU3+O7Xv0GapGRGYz72KeLrz3Dq6sc4tXGabDRAR0NMkjAeDvGSMrde/gZHzz9HtValtrDE5u073PVu4ZkM/8wqYatOqV5D+B5+ZY768llG7W1UUKJ2foNP/OxPMPp1iT7cY2hTknjIm9/5Fp//2S9w+snHEP/mD/BKJbLJkPEkptMZM6c3qJ5aJzq6xWOf+zJ/RY5RO6/yP7RvkGUaIRyJZcgriSggNYgo97wbJ7tm89nZ6rxigTAgfISvIbCQOp0LUoNI05PypkW6gwO7M/Fugvxvla84qth7CoilOFkJhBWO1Z45PN/gwHWOvYXNF8982yOiAu7kzNIUhVfnBNhbR1gkiUEKVy0ItCMDkSepaMDM73ZmZcvvIZLYfQHCIEbkxhaOYLJ5vIGxuXbCu/ow204EKcnTOiwIl8JU9CG3JHP2/9H+nQRT/Lj9yLbQh40MbBmWKhWYh5IHF42kl2YMhcUOJJGV6JID9mXhPHHbfoW1ix7NNEAoMAPN5t4Yc5ThJSmD8YRkZEhVTOVYMDnYod0rMak0mcPipTAOHNDNcB51gwP6Y2BNurLPJoBV4TzpWb79Ks7z/2a+b41puLzGkQD/K5w2AMAv5v/fxYHqOzgwHuFA+yrwHPAC07Dku7j7rOEIhSXe69O0TMkEyzS9YB9HOLzbQPTya4VM/eGD/PN23heLiwoYWgfwrwgXcdDDERAbOF2ICS6SoA+8peE4cSXRtvJrXBMO4KwBFz0X3dHHbY9xREVjpm8/6iTgjK3/Z0ss2EcrAAFQqrk1w5bcQ1pqAD7UWpwkadgW4tkGjEfgNwj8EOrL015aDVEHyoucxEXXngGvA5MtmBgnJb/fh/IroBIQ13BPw7vuNN2BjXNTVytAcx4a8zP3YZ1mwwJwP4FeD4Z9iFPsZEzlxg2kn9F/8yaD4z0C6dHyBVy96GTtMw2Bj9k/4pW/87e48df/JoHNmC+XWX7sNKJRdYR/ff7Rvp0sZ5ZolBEE3g/E+H8qTQEq/LMOY3lPK0jDEtOklSvMVCEAAgE/uwZDDa3QHTMC/u0bmvt3E/Y+Weavnhe0clC62XMgt1T1SUP4fgdeqDsP/LkFOP2YoH0M8wuwpB7ty5U63JyH7+9avvaHGVYq/vzzrq7VxoLgCzfm2B1GPPFkmetPumhepYTT58yb1dB7YLDjiEtXFvn858oANM4KvnCmwecGDSaxpVIXiCKEQoPtWnQE9cs+P3FtPTfhBbZjGb7cp38cs3S1jH9piav1Mp494tu9Pm8PBPuJZKRTXtvU3P3aAU/8J+ecjW3h5Q78Xx/AdxNIjItMkPZEC9KNdZ6uMNukx9QOyQmIwpYLFbTqIFtuLo4DGGgXsA0uoqA3zk2nzPlnzQwhUJAWiPw1zE0kyfSzWfNnaht9+PP0oaRCcuVTPFYtES2tcTp+DW7dRrRTut0BWB9tQrKwjChVqFTLLM35LAULpKtznM0OiVTA/OCAg/aAvXaXo26XsbKoNCWJnZevEhpK3U0mkxhdXaN5Cs4fjpn0u+zc6fDdhRLlkYetCdblEb3ILdKZsXh+ifmqZMGLKY00UayQlQWuzkUsqi4r2dt0+j3u4cTTrIJyXdPyO0yyEcJrsn72BuVrAVaW2OIio6GP6SecyQKW6ufQjRIrC5KrS9CojkjtTfRozPZuRLdfplqrU00MxiwgEgVZG5Mdo2yVULVY9AOqXoZK+iQmwPdOEYoVRLIP6RGifBlbPutASNxDm2HuCbcw6kK6x6m1iIuNhHH9NO3GOu0Hf0TaeZXF+oSlesrxyOJNxtjJkO7+Q17b9LnDiMvnfJ7M9si6JQ7iHvJwl5133mCy8Dh7L1zmK3PHNDqHNMolqj1LV6dIr4L1K9hAIDLjvK7Ch5KP9apI4WFkCavmeFBpUF8rU5J7RIMxJp1gQ4ketbn91iEyjqjNz9Gr1ciqCWkWkY0so8kEPxBU5wS2NmA8iPBbq8S1SwThFhutjAebA7SQTohOANJgshiRSUd4WI1JLDLVLjLEFDXucQuFEQT4NMoVRrFHYjOEzphMEgZlSz0IkQmMRyN2RyNeTxP6UUJvlNIdRByP6jw2X2WuHLKb9ullms3EIjqCpZLHWsmwFFjmPENTQZhZPClyh6xBKkFmJFIUXlOZb1NIPDemwmLRmJP8bwlConzflfgTEmMtaaZReVi7FAKhnM/DaJcmIJVCYJFWIy14nsCmEUFYRgqBNtp5znWCTbw8PcNNGtI4IUlSTaYnZJMJpCnCZph44q4rDTYnJrJ4gsS6koBZgkyG7H73W0yM4cnrN3jq1m1WF1rcuvUq++OUj125QlAN0cM+cf+Yw1tv8MZ3vo1OIpc1YC26fUTc64CJKYcl4miIHg1IozFWW9LBhO5bb3D4YJNWvUZQa2CN4XB3m0a9xuriHM1mA/LICyUgTlLGb7+EPT6itnaWcrXGnPJYCAKiLEMiGG7fIYvGnHnyKVrNMkeDIb6CSkmzsFqnujyPas5RKgUII0nq1/m1n1zlq1+NuGsk1rMIqZENhfUCJ5wYJYihRcSpY5a1G1+Xp+/SIoSQULKwUEb489huhhXT6AThS0dBJxabCpeOMCXSKW7SSjFjgBSMgdvxJGzNFOBZTA3ZmRKLruIDTqARpwNRsNVW4OahfPWxRUqAzXUMThYXO/1XCDJtiROnqVCw3o5EyCMLTN5vmycPFufOSQmRSIf+rM5lKAodBnsStSHMtHpDQRichK7aaZ9mfz/ZLvOVPt80Ox5FvOF0tH7cfpRbRQjqVQdQzwlIJZBZdgeK/VKL1pzlTF/zZtcJ1S/VHbg/BSgqNCpl6odjdtspe7vbHO5rJrSQXkpmY7JEUw4zypsx0bhE1qyyeKrB2QXBOIU9D16ULsdY4UByhoNpJQVJ2RnkizjAXYg11pjmHS/iog5sfuw6LvT/v8MRAQYHos/j9BFGOCPyLI5AKOGqOlzHwbdevn03v1aVKdgvWvF7oZVQhZNSjh48omn+7jchyT/TTIHyMo4IGeEiEIqymQv5+btMfedd4DXriJErOA2HvobDLlSlI1lu+jCW8EnhgM5Z4YiOd/Ljl4CnmUYn/MfSiqCuYkyLlf9Pt72LOhIwHf1cyY19t0GEYLuc0EmBB/XHT9YRkg7s3YSwBuUWhK1HTywklG4A3VwRLoHJBA4ewGqSE95XeESq0hq49Rpc/9SjAFq9S0lfp+7BuP489tYm5uWXEDfvI9aa8Po78OnPUvnSr1K68AbDb99GxgbuPcBsbiGiFFpVaNaJ336LN3/z35L6gk889zzP/G/+tzQ/9XlsHsf9yPifgDdLZ/cIKxWl1fmP9B39sXgHa11d3B+GTLDWpY8MjxxZFNT/WETEuwGjZ93cEQLV3Aa4ZeGPIvhUCFcl/IXT7v0HGBnoxZJEGHbeznh7zePjZdcP3wOjLVlisUPJ5qalfVqwLJx/UiknGHjjDKy/a+BCHy7XLDczw8ZFxcXVaZRIZUXwk78SIlSI/JAhEwpuXJMkWYtLz4ScXhczppJANaE2+62OwB5YBm9rXv7uHmk94JlfaDJ/IYAM9GbC3ttbvPpyxPrrPlc/t0jjqSWe+Mo5rn5mxNHrbV763QGv3E4wiSEUY7CGzCr+oO0IhVsTZ9YonPmhcb6bwsQyTNMeimgCq3MSId/P2T5uv0bdva79McjM6SZkdYjbjpwoYMVglB/jbt1Vlciv5ewnHiEUZkmDQmKreF5mK0R8UPtwUmFvl+1qQDZoE3fu0WkHHNcXOLUWUOkOSaIycRDSqJe5sLHClYplKfGw5R52s8v9LCQzBwx6TozslOyzOfZBaIwqQ9VjSQ8ZtTXjoEJ9YZ718BhPB1TEELn9Ne7vWLxxiKl4WM8H3+AZQ5J6BBWf1XqFC5UJc0KT1VqEFcHVJUOrusVOx+dBZJh483QooYwElVFRGqk1JixTE5L93hpvVRfIxpa5zoRFfE6Vysw36tSWFphfrFCpwH46YW9wQNCx7PQEmWix1LrCgswYjsuMgxIeQ4QZkqKwdsQwPmSkPbTwEGEVb+0Up+dSfOshshAb3EAgMdkWidxn356mp1pYTziMmR1zeXGfn1839Js73L0/4PVoiYf1z+F7PQ71PpnZ50zFZ7kWMzkc0DtIeeM45oE5TWNFIoZtuv0EG5aQXozpfocXVYn1L/wU15f+OY0HRyyVAra7Gs5dRV56jKCm8LsPGG8fo0fCqdSnCXo0RgQKe7zDKOowKVtkeQ6/tYaUhmRk0OMR8vgYM56QJSBbiuCxZcpHPeKJj4dBiBRxscrlCykPDwZE2sMOFPPljDOLAS+VBMPEPcVWJ64sY+75t8ZCnCDtrH9SThdCQCQGHVuUX0Ek+fY0JtnrsOMZhiqlFg8ppzH1ks/IE+AFlGSMZ6A7HLNd8vErc8wvZlwvJySTmG/cHrA9yLhjA87WasS9PpUk4VSQcq5saXqGwDMuXE4KVEEESIkQEiUFMkdawqq8SonbJkQZK8tIqZzav3AecOkpdJY4IG8c4SSlwvM8dJJC5oQXledAoO9LsiRDCIunnGaCy7PXCKNdDj0mn0yMIxWMIUszbKbxlMKTAjMeItIJJMpNRjnZlVgnFCisxvMl6/MVbr72Es8999d44Vf/IpXmHN/56t/npbv3Gfzyn+PzTz8L8YD4eI93vv0Nur2he+YBKSyB0SgJIknwEAyiMaQp1lhM7kUe9/vcu/0WC3Mt5tZPgRQMex263S79wZD5Vh3Pc94TYR0hEw8nmEEfEeyS7T4kUBP6ww7CU/ihR0m5UkTV9Qssn1pi994mZWlR0iIrPqW5OYRfQgQhfhAwvP0tBr3HuLzyJHePDZSdhoZp1BBZ6EhAMUZnGhFYRCKwY+lEGo0DrxYwnkTWfWx9ATGuAwOElzpq2c540dMickA6skEJ0MUzb0G6YFq3MBQJcgW5AFiBFNZVmBT5CmMEVhSgOQfbiLxAgnVEQgHWC1eFmNUXEBQRCcLOLjf5b8IgJCTa6UsgbR554aopSJFTCCdg3+b3MBshgdOpsE4oVuWkQ7GvNRZhZiIdcivdnlD6+RZbRHw8ajgWaSJFdYv33kM+PkI+euCP249ckx3DbiCIy4JMOvXrXiKo+LCQWXYjgS0pFitQK8EVA6vGCVWV0fiDiN3JEePjESIecTqzPEgCF+AlKni1KvPLZUZLHqWFVa5MJngjQ6mjqOIMxPvVKaDoAdi8NKR1qQ9lXNrAOg66TYDLTFXY7+JIg2NcGPBzwNeZkhB1XIrDO7iSkYVQ4QYOsH8S+DjuUe0Cfw8HxM/hgH7MtKrCbBm44m0ZMxVGLN6Vszhw8X7tIN8/T81F4VIufh5HKDzACTla4c5xnO97BkcGjPNxejODhx7MYxEZHBxCOYa5mqBeg62SS6tYzvtWz396eR8X+GMCuR+BNkss/OmfXEy/3JzQtTavfoaC0gJkh2B2nZBw0gHtuag3/yzYTRDLYJ1GD2EZ7BhqV9z+j0yKAsQilE47diy00DHQT6Axgeo+iDruicrhholhrQXhIh/asiE8OIanz8PGIub7d7DtHfx6gLx+FT7+PHg15NwFGi9YrK/grW3YSzEYZL+P9Q9ITMYLn3uW8MLjlH/2l/G+8TWXfhFraNVnyHb3vxWWg3vbjCYJ566e+0h4Pc2mels/VNMTGA6g+ajs4UlVotmL5+mB5uEWfPXXkd4u4tmn4PEvgtd6JOrj/TzM79tv3LeiLfz+AHZS+C/m3ZwFsJ3Bd29aHtQs/+lFwXUpTqrVHMaQdC1JZ8TRcMQ7e4s8e17hAV4C8TBi0o1JlcSaKjdvKJZaggbwyQvQT+H51rQAyGy7dkVwak1RW4IwmLkHAV71Q0c0HzdoXRL81MXSewZBa+j1LYEH1Zo4gQ161/LGdw/5o5d7HMaK128N+LX//Rmal33UtYBz9fPoYI8Xv97n1t85oD7f4fon5zj1fJ3VnzjDz72Q8flOiukMqZ6rMbSSf74P/48deDh2ooxCTyMBjJ4+L0JAHjzsvj87A+7Fu4gF3LNWLkEcw2AINQsig/HQpeAkekZbMT/G5OctiGBwBEORzlD4VnJfFLO+lpMJ6yO8Cx9KKiwfvE5nJBlQY6tepVRrUC/7lCNDV5bw61XKvsd8q8LztWOa7WO2+prsYcTOEdw79zl+5jHFhYOQ0co+5773kN/cXieVKb2kgqoq6pOENFWkmUSODymZNr2+xgY+zZVlnqy0qfSG7HTabI/KVMsllufmWV9b4cpyjYuLigt+h5rXwNQvoeaXqNePCQYvMtm+yd5WypndhLeOA24NJQdWInSVwHN2a39YIe0v0U9CKtGQmjasVqucmptnpVWl0ipjpeSgZ9kaBrwzOQWDSxwnx3i2QimD450ab529Tr1eY85MCEQEJqM7eMCL7ZjNOCQTinJ9mdOtFSreCPQEI0ogSmgbk9llhvoT3O4dsp0sOLX3SoAqB6wtJdwoDxmUyizUDNV6n2Z3kWF2kaNBjKcfMFEJN48VR0cpR/EOWW/Eg3eO+KNylYtqjyQOSRKDCkPCMEE9/B7ff7FC7foneWb9n/F6O8NPBXG5QXBqAxX6rJ9fZOXiPp12n4P9Nu2hA5eZiRGDNqanoV7BX1knUK7kWyUM0HFMWmlipcZu76O9KpWFBnPXVtC7YzzPMG6USBuK+1KhTkku+j1Wa/Dkos/ddw7QmZcL2rmZ2ma5V9XYE09i4Vl1WCL3VEoJVmJFik5SenFEkqTYSQw2ReiEpKToSEFiBOulAF0pkaWWpBRgypIgHRJ3u9ze77M7sASewDOC8VhTCSGxmoX5CqfW53gt1rzTMdzTNeRSiUUZM+p2WJApC16C71l8mVcekZJM5ABRCIRNUUWZSgNSTBD4CJlXt/ZKoEKk8pBBgDEGaw1GG7AGTwr80CdLUoy1rrKQxN2/VMgCSBaqK1JgdIqnUwdwhUUind6CsGQmI/RdHV8b+ESTyBX0TQOnwWBdVIVUzuMuJXh+wPlrj5N992VUJqlevIqOE+LOAdlxh1d/57d58tIlFgMfkUwIFVghyGwOFK3AMymjvXuMBodE0cillEhXPtB5+QXolPuvvMTFjbNUW3NYndJtH1ApV9kql6gqS+nUCkHYQCiBtRLVnENN+mS9Ht3tXdI0wVcCJmOMUHQO9rj12m0+9oVnuf7cFV76vT/EWstQa2KrCFfWkJ6HV28iw4AXvvwr3P3+t3h+NeSrJsPUA0RWcmJPnRgmI4RIwNMu2iAQiJKGcYAZ5dSxkE5iMAO6CYzakERgzYkgJ2kGqXaChAVgFtYRUULkdYfzCBOhOYnNtO+SLhQWY53uTeHhn1qbTFeQ/DE5qXhgi1XELUUnlSaK/Yu4uFwQ0R3l/KwOjDt1ZKN1TmzIE4PIFlT7NMwgJw/y99fMEhYi3zazsBXPsxRTGv3kdvJ5wZ4UhjyhI4p+Cjgh9Tg5LB/bfN8pG/9nZvb/uP0ptVPtPb43XOWoAnsNQTmAStMyfxjR7oaosqCvBMsV+JQwlDuCzViQrcGKyDhTr+A1V1ncSNDpPguvPuA39pfQaHqTCt7cHNWWJDsPl4IhK3e22Tycpy2WsEFIbRk+JmAJy441vJPPpwsG1qXTQbiAizJYwRlcEQ70K1waxOM4AuCt/O/ngOdxhIDFkQHLOGDexhEO+7jKB2tM0xDAERWfwZEXV4H/HFeG8i7wNo6MaDJ97XvAyzhBxwwXQXEOBypmKTozc8wdnDhl4V4TEjYEPIFLhVjMz3MTl66wi/NTj/M+HOCIBmPg3gS+VYbHQ0tiIdkXBApWm9AUcD8fs+X83FWmuhWF7sJ/rO3Pru85IplxskyihHI5zHURll2FMiZgjiAauuoK83UwE/eFlhSYIagLsHwDbAzig4QXFdhlUB2YC6DagMEBjDWEA/COQSxw8uSpENY/xw/UBFBVMFuAQjz7PP63X8YeDKDbwUoJv/mbiC/9NLTmYeHjCCXh9OOI4RCOHmITD7GyTqtS4+lf/kV3vSTF31hASA/RCF3J48QSlIu+WCYHhwx225x9/gmk+mg0QeA7czWz7w+SP7B5ZWi59JBCt0gIgR7HCE+hwmn0hokjjv7Vv6P/8jfxDu+wfqGFX64hoiFUm498NTsp3BPwuHLvUXEXlmkUUYVpusMYFz3wK1VOBBUF8IwHLyp49fsjftNWOPWYpJmvnS1go2zoW00WGwaHkJ1zRGo1hFLFI/ZSEh2jJiX2RgqaLpL0uYKZmGmz+DWsu5/i84+IZ9/b3n2QhUHP8hv/JKK9PeDLv7rA5ScVIgQTGLb3B7Qjw8hYbt1PufPiEc9eXkOEAv9ChctLp0ntJr/x6wOOH0747msTzv5zn89+ocK1v3yO6qkqdqPKcQL/r4fw94cwmoCREGTu+ShMlwK0P2LC5DoL0pnGJ/234Oba/Dgvd/4oBc062B70jt2+8y3ojCAq0h2mZtrJkHwQR2DFlIwQM308OdDyA5ncD32rVTIiHSniyjJ2/SqrwQOqnWPGuoStBaz6IapxifKFMuvp1+hujTkYCcadHpv9Ct35AXf267TMAvV4QJsyoYjoxgEQoZKQZqvFE2uKum8xZcE8go7yOfCXkY8/y0+tdbmY3Gdw1GVz2KBakjTmTrE0v8CCGBD4krJcQqgmpr5EsniVIOxBeZla6wkuN3+P00sZn0hq7B8PuNsL6QSLBKUmkVfizbkl2ibFG8Yok1Itt1idX2ZjeY5WWZIZ2Ds0bPcTeklEZkOy6BR+uEWrmlHyJGn9ArJyzhnRwkd4AdZMiAZDdjoTenGIMYosqLFYXqVMwkj72MAQkJGlQ2JTIdJVOsOYceJhbYCRPrrSJAzLNJsjqtUaNvS4fTSk1wZTMtT8GkF4gY4yvLQXI9IyorrM8kIbO+lya7fJcnWR+TBlNxYkaYQfhNjoiPGDr7G98DxXztzg0u2X+bqNSI7bJMdddD3Aq85z+tQay+cFl7p7bHWHyEmHB3v77B9NoNpEWEuY9mlKwciWyXxLoxLQWl7ibPk8B4uvcOvBHpNMcP7sdT59wfK1nQPuY0izmNEeENRIawt842iO6sIqR9kD0njs1O21QebQwBonQOQip6cg58Rjai1Wa7AaPIkXwpw/oasyYpO4kGlfEVRL6CzB86tUF2ocJyFtnUHoo21Gv5Pg+RXSScpBu48lY0doSiLjdM3n+pxmuWHodvoMezFagBcovEqdtmjw/WMfkyZs6IT1eMKyGLMYJpQ94aIQ8sgEKSSZcLoMCBcGLm2C0mMX8p55SFkGvwl+CSUcKDVKYjKNTlKUkvi+xGiL0RkS5VR8VQ7kRA7WrHYTmE7JkgjPgFDKLa45GPM9hbUODPq+IokMIomRpuxE8jIH2LSReL6fy8Nalq7coLq4Tq1eQ3keVke0PIGwGcnBPv29HVYvXMDzfZaWapyveeyMNJmVtGplrj7+BL5NGR5sMRoeE0goBz6elCg0Bou0guPdbeJRh2G/jS8tMkvJkoR+r0c8HpNlCTZLsUqiLYSLp5ls3yfe2eNo+4BRElMLPYaRYTIeoHod3vijP+CpTz3NtS/8FBv/n3/K4OAI31ekmXApIaM+UkmU51NePs/1zzR55yhDTEIkJcyBgp0eYtwDM8KoxAk3TwQ2SHMlMVeuSCZgpdPdMDZCiHJe30eDyb3jWmO1cc+3FIDnykta61IRCm0FC1iNFS4+ztpcrwEx4wZzJIWw9iRQwebS47YI888BtsCeRCbYmVpGLkoif7fy5ehEfTi/VME1uGgEc6KX4DgAt/q5BbKo8mBP3tkTYSByrQM77fuJfkKRkmGNIwUKoUVbrHVT4mEm5iE/vwCRazFogyzGaKaJghyxOfmSkxc216r4cfvRbQ/aQ4Z7e2RBC66UWcg9YX5ssRpWY1ANCOYcyB+UnBBhGln+sV/mugdfwuOWCuinh3TwqQQTDiZlhKcRnmZxUfJCAF+ULR6/EHGr9pCvHjQ4Ww7QUvDTwONYhmTcJKAioKmmauhF1YJZQ674Kbzvp4Ev4QBzEWVQtOX8uKKKxF/CAew6zr4bzuwrcSRFTsczhyvf+CwOOBQgoniqI1xKxTC/RpJfr5z/Pitw6GhDF/mQFh9q54ELcSCjmp/7nnVRC1Y4KOnj/n6Jqadu0ckisY/ghoLHNuDtW9AbQLcBhx4M5fSezuT3W0RQ/NBe4R/hNmu3/6m0QtMpb4HvnZDaoLBiDmiBDSDKMPEAGSWIMHWLhB0BYU4kSBCVD7sYiHWI33IlJsvzsFCG0SGM96BeAtHEPR253sNH+fY8HxbWXInI5gZ89mPwz/4QvdUhenhIdd6H39qFpRtw4xqcPQsPtx3JcOkZt8YI5cY2dQLIIu4iltch9DHDAf2tXSqnznNSQNVCMBlw9qlL+MEPFwcj5VSI86N/j/meow5mr4O8cN7devV9pEV1xvjO95gcb7IoLWKSQXcIwSGUVpyrO28NAd/pw29j+XwZPlGCkhBkuNKrlwCsJbIwJwVVAT9TdREL29rNlVK4d/rzG7B/X7L1+pB7pxs8mVd+WC/Bf/pxjzfWV9jsWvy6PAGkp5qCxy8F3PM9GnGV1oLi2pwohhidL7NqZqDaCVQ9KM0ECFoLvaFlksLa/HtH9YPeGxs7+Y1wzmWSzgZ8JAPYvT/k/pttfscXXLi8iF8WeI9JVs+XEHciLJaJMWzdHPHMxCAqrlOy7nH550/zxNu3+NbLllFqedhOSLvyRLBgbOH/fgh/79hFzhWVG5K8HycRCrPkQrE45AyxEKCk00LItAtKFQLCvKBhlrlH2i9B5jntBCmhVndpJSIGkczaV5xUmgCXgVoQwu/WjprNIhXv2vZR2oeSCiNdQZQkXrWCDhV+bZlWeYCILF18iAeMUoMvIvQ4YVhdZL0cg92nHdWJbZfW3jbtqMPhoIwuX2C50Wc/eJwrV+f5Qi3hen3CGS+lYockaY9sbIjWaoyCKnJZ01y8QL12mfDsDk91u4hsD9t9i2iwjuc5L1Pfb1EKJ0j2EdmENNlCeRvoi58lvO7TqP0+9X7K6YWQpyYlhswzqa6zM7KktkIZ2E0zuqqOrq6RNZpkoeQ4hn47Yqs75DhL0HZIkByRtocY1cSebdBZegLv+hM0agbPjpGyghCaJOsxGEX0Y9BGYwE5Sun2IgZphay0jLESbcdEiSLSVaIoZjS0GO2DqCJFiAoqSJaJsXhek3pFMNrZ5KVvd0jXS1zbWObJVpNWaCmpDKXLePVFmnNjTo/bdNIhXllyvrXN6DilawSxhbJnUHJEd/dtXqmAbja4Uo94eXKE6u0T1FYoWU17dMwWTZZKZ7h4UbFu26wvVnn1wRYPxh5hGPKpFcUVL+Ebo5T9ScrZpQpdY7iZGirrV5nrdOlt9lArp8kaTbbv/WuiaIgRGaQJ0g45Cny+cTDi7l6PdEu4XCwEQli0cbKGoqDxbDF1cwInTiaNnKT3MkkSZ3TGfZLMOL24BJzyinuTYm0ZWp9uaggqJTb8jDIZJmjRUYKjtM9kkpKlmkpgadVC/CBkYyWkQcTNrQGDOCKUkOiE7+4OGRtNf5IhrUe/UuKmXEQJOCcmPFFKWZMRtWSAMhaNPhFoceSIdhUS8luRNsbPJnjpBOnXsDJ0R0iJtI5wMRqscMDPZOYkbSKP/HYRL1LiIKvBGtBJ7ACW8t1Pzo4bYdHGeZulLwnKPmQxQidIK7HGYI1B4IEGbQ0Cg1euUDlTxxjDZDSiEpY4dWaV6q0HZDohHvVAWqTvs3zhCl9s1jm4c5+s1GD18cdpnr/K22+/w/jwiKh/SGV+gUAIqr4ijVOMBYUg6feJO4ekx/Nkw2OiziFy9RTH7SP6xwskS3XSkqvAEUUpabfLYGubdHuPOE6J4gmpSQmrNawxGKMwcYowICrzlH2P4yRjAjBO6Ny5w3ylifScVoMQPlTnCccDVChIhiXoDRCjNjaLHXhVEqzApto9bxmYNEFqp6ng9AbtSaF6ozUi07lX3yK1dVURJIg8ZcBKOX1ITiCzyAUg82oKVk5Vf8ifp+J9KEB94f2XUBQ2dqkJJr8/R4/bIjzCPYQnb5pgen5h3fN00k4uK6b75+DfFn08IQ7ylXRWDHF28SoiFnIT7WSR0+5cEkcqiuJltzP9Ko4vRBoB/Dy6wxaVLh5dJR8VjWSqdPxjpcYf+dbJyvjZEGWq6F4ZbwEankBRoaYNIsoYC4VagTg2HFnF2hwsJJrvDiTfmhP8dY5Ie4avjlrYIGEF2FtY4cqFMj9RVTw5LzgvYR4F3hKPr6WsNaETOi2FJjCHRIiQi0xTCxIcmC58jYZp+kGRrFSA/5mM8/dtMa7iwgHwa7hrFtlJ1fx8BmfQebj0g9V82z8C/hwu/aKwW03+f4QDDus40B/gyIdCN6FoBQT0gZ/N9/ld4Hu++90yLYtZBfoGXu5D2oCrCm7gCI4w/7HAnHRClylu3nihDsM52BlBewxrdde3AVNxyw9KyfhfSvtTIxdmlAWFEPi+M/WtyedzIUgBpeYYl0scB01WfUkoQATaOTk+lEh49/VCF9Ww/xrYfahXXGi/MWDuQs2A1wWxgXsyPwJgFxIW607VTij42Kdh8030i4eosSTqRATDe6heAlfP4CLY+nlezjy2388RmSD6rd8i2FhAXbkG88tugO+/QlDbIOl38WtL+bqh8U6f4xHVv488Bk6ctG4fBcsfqZVKqLOnMRayKGKgDaUwoOx7J8+CFIKqzPWKyJC9EeK11+BaCVavPSKEUvPgl5rwDx7AP/tmwpurKV9+vMpGSXADiDLL33lzQFvA/+nxBpU8+PBbhxn/9s6I/90LDZZzAZAn5gSDp8rc7Gc0fPeee7iIhI05wVpLkerp/AHQ8OC5y3B2RTKxkrkqPJaTEQMLv3sEjzXg+swL3e/C5gCeucDJC9AZWH7jX/RZ3xCs/dSsLKv7ao8SWHn35Gmh/8DyL/7pmPCS4Fd/uUzgT3cwXVCTDGUtm3dGjPbmaZ1XyIbkqV9c4tbdIS/dyxgbycOdlGSSEVamlU+CNZ+f/rUzlMU2b7w14epFuPIzy4h6gAVeHMG/OHaBOgWJgnCgn2wm5SHPH5P5xK2l89MJ7cSGFyow8aDXd4KNzQpUfWeWRBmMI6dPAVCrgFdztkuv76IUpszMlByQ2hEKBWFwEjBa7MejJEQRSXFCSpgZ++gD2oeSCuH5VYIEysqgR/fJ4gWOmiHluM1wMoThhFFYQdd9No0ktTFJf0gUBdiwTtjwaco22d4Bm/1lHoYG36zReuyn+fxnz/DL1YfMx1ugB6CPMKMjRC/BxF0ysYWRKbazQ6ZP48f3MImHTcek0TEynCNQIRmg4g7DWGBMBf/gHlGikfUyYh6aF34G7/QB4s1/CekaOguITcoDm3DXtCgJwbkoRW8PaDOPX5ojjjzuCBgNBwyPjuhHY6yEzHTxx1vU0zbdep19eYbxwmPIapXQ7mN1hJYZcZwxHKfsjHy6E4VKIoSoUA4NFeXh6TKZNhhPQpZiE8lE1+mOA/oTkT9ZAUILGEbo0QKTuqXuCZQ0SJOSZQotSxgvJAvqVBaqLKkRXiLBBiSZT7OqWIhK+NQQC1VOZ1uMOwOiNMEKyWAQs9t9SKk5x+n18zzv7bL7MOVUNeScP2A8sIRhwNlQMokzHqYe+1nCIG1Qmj/DuQZkQY3jcJWtasyvLgzZG1nujrrc6eyRBYqGFxL2h/hxytvvfI/X+kOS/sC9ZDZC6wQrFEIm6O6EhwcDxCRBZjl3YBy7LpTCZnl5OoeAHICxxpXFmwlvFgg0GcSKUT9/t7RBW4uIDGl3jFCGsUjZOjgmEwHPr1X5ybPzUJ7jSJR59eYdDo/fQZsxpUqF1bqELGN7qOHY0h8kPDxKMEbQKAlCBFvtCIty1TM8gch8V32iFNJdWuPWxgqTsuBKkDA33EN2e8TtI7LhsRNCtBZjcmUW6+5RC0kgDX4SI/ARwsdYgcGAUAip0PkCbTJDVlQFUB5Yf6pLoFy+vTEGi3Ykjc7w/ZxckMoJuORl+qSSlCoV5xg3JtevsBirXaUNYTHWonIQLbKMw617vHr7bZ7/3M+w/uyn+eQ7d7i9N0BMJi5KxPMRtQbVWpNzZ68Q1hcptebQ1jB8eIeo0+bwwW0Wl+ZpNWsc7WR4OANXG+NEKdMY2z0m7R4RHzxk3GpiSjU27ZjVqqJS9ZGlGoP+iOG9He68eh/b6VDyS4S+z3G7y3FimG9UEUIwv7QOKsCTJcLApSaM0oxMGDzPR/ghXlh12FVJpFVMxhbdEYjxAGtjpupbFpE6jzhp7DBpbBFeggxCjFZOC8BomBhMMoHYgtYn4/tImYZHViNXqtI9FxIhfRCOQCLXXChWBJuDbZuXn5xSBNPV4CTYvwDgogDXIufc7AlJYSHPGZhlrt8NuB1csfmSefI+WnuCnNziJLFFRYx8EcMUURAF3zBDVsxEXkghEXaqKzJNabAnUgyzxMcJ7ZjpnESZ6W9OnLx/1QhOSD5h32f7j9uPTAtPLxGW+vjDCXYf9LDG4YKkdCwYTgyYlFGgSDPYSzOynYgo9XlYlqQjS98X/Ea5jszG9LVggg9rC8yv1PjsuuArubeueIcMHiXWWKvssygsHs2pkTjzk+JgU7FN41IBIqapACr/vcIPhlhpfv0l3HwY58du4yIv1vLPruJA+Ov5MRdwhn6RIy3ya8X533PAXwe+iNN6CJmmQFR4L7gVOEj4N4FfFfD/BP7uTJ/K5MSGhSzvtBs3RzbMMy0BmeB0Eebza62H8PGzcHMAY+EELv38fk4zBSx/asD7R6gV91KQQ3DiO/8TnO29zRgHOPySzdPiFJVqFbm2gVcK8mpCxdyuP/Rc77mmdw6CADo70J1AOnFkuM4geAUeuwSNJ0F8iulb9QNabQZ1hg3Er34S//IW0e/cJH0IXiaw45Tk1dcItu6jasBkE7MSIz2cHsTiMqWrF8AH0ztgsvuQ8PQV1GPPUB6nmMgiogQqpUe8/T9Ms0DPwD0NN7w/jtZHQLa1S3R3l1e/+TUedI9Yfv7TPP2zn3O2CoA1pOM2nW4XTwlYnYPGGrTW3bi/qz/nFfzFFcG/3PZ4+HKff3BryBc+PceV9YB/8t1jfu/rr3Hu6cvY6w6sp8C9Y013f8jeuMFyzX1DJQmfOy35DMF7SmYKHIGivEdFU5WAJypAxfVFMv22J8DxPkQ+j7CEzQDu7+AmrbyVJIQ6d+jM3p+GB68avr9j+MrPKjceMzff3TfcvN0mu5Xx+efOsXp+ur3iQYmMIIBsGHPwIKN1zgka1C6V+MrfOEXjH+zy0s2Ifl8T9w3hwsw9S0H1ap3P/9oprn3tLnOnQ8JL9ZMbTKUz6wS4yc7kZl0+YFZy8pKbPKWhYJuldj+eBGGgHoLMQ9ICNa0OUQ5cCsSw75yl1rrUiskYRqO88JicmjwnVcRnxuikTzOfFV+WEUzLXeZmZ+GoFO96Bt7dPpRUyJZOUU8GlEZ94uMJOu2RDCsYFRFOUrQHS3qb+r2IW0bg2zHZWDHyT1Ndb3GOI6K2xqYpodL4K1d4+sp1PnMx4rp5k2CUkiQGnUp0cA5dPoPfjKlm9wmiBDM6JiPACw1KCTxzRNRvM06qGE8hMpBo0igh9rrIvbsc7xwwTCqo6i5lU0fKpxF+SKm3S28XjsUlNkuLPFSLaE/STIeMB10Gr36PN4+v0bGreKIJjRg9OWI86hBbQ6MasuHBajNEmRX+1W6ZyX6DMAvQQiFUDbwaxgOd9BiPI/b7JcYTS5hZSoFgoVRmpRZSsgKtS2h8rFJIESGMYNgb0+6PUFqgjI/2A0rVkFqg0AISC3F6gEUhwwq2XmOSDbi93cETF2gsS0pBSKg8Gn4ZmYREA0k/GiKUYHEu4mCS0LUZodUE6Rg/kuigxEZQ454JkVpzOMg401DM6x4m9VmsLtAMu7zTnfCwO6A9GJP5AWutObRI2T7eJ1SrxPPzKDXk7mGXSWRohB7e6IAw66J7bSadMVmikSkY6fw1wuSLlxUgDDKauEh9655uK6UDpEKCKsCDnHpGhQu5dmHeDmCYnJmzmSsnZq105fos7m0eTjChREgYjhPqLcPZlQWi1ikeDkqM04itfkpkLX5JsTxfR5Kx2x3hBz6dccZeL2WSWpAeI62YiJkXFs9NHMoSeiGNeo25xVVOV32+dCrghSe+hAjr4FfYPe7znT/6V/Rvv4Tq7iOiDmGagU2xRqClwRiL9gSBxckbakOWJU4VX0qEKmGR6NRRnlYojPIRicZ4EiN9hNII6WGFA5Nag0BjhMUX4OVEgrTkqRQpSFdVAgHGGmQ+vk7XIUVIB8KNkujxhDe//Ue89NpNqsurfOpjH+fpX/pVzm1u4m9sIPDx6/NIP0BJhReWQAoynWGF4czpDd555RXuv/oyl596mrOPP8Hh5j0m0ZBUQygEZaBWKpMNjtG9rov/GvVQErJRnzQaMI5HBEbR7fY5fvCAzcMuXmK4sFqn7peo93v0ojHt4zbL0jDvjRFSUG7Ns3xugwe3HhIoQW8SMRqOaEqB9EMEBmEMxqS8sTXEHEiEzKuOBG5REInJUxmyPBQur1AQWEy5hMgCmMTY1CATjZATnBiWzT34Jo8MkFMQrHKRTZSb1HUOVYQjFRDu+RYFfSwKoJ6LL1J47IvIBEDMJAwUKMi6d2kGUbvfjc3fTUmh+3CiX1isNKJYccTJIuUWMbcqWSscmVKUsKQgFMQjhAIWZHHN2WZxVoRwnrail0VfrciTGh7Rd8i3WYHQecpGnt9hi/GgIFxmSIiCXHk3Z/Lj9iPZTDWkSouSPCI5PCA9ikiO5slaPqVAkdYUiyE09zU3JwPUg12SowqT1QvIBcHjW5rbScZwX9NOFdVTq3zqao3nvYyrRhAKhUZghDO0fKQj/FkgzF2Ds4+Jq8vj4NiIKcge44xphdNDKH5vMAuvbH5U9eST4tM+8HEsDWP5t1bSVvArOA9+hNMzSHBaBTdxpMAV4G/jBB3LTJtgasuH+d+PysR9eMtwAopVXKnLP8jvYZLfa4zLIRYVmCh3R7dwwKKGIxDC/N6bOJHJPdz4XqxAFkIvhSCFWgBLYgpYNI5I8XCf/S+JWIAp6ZNaB/JCMZ2if9hWRGa5jDl3BqkEvm9zpfe8opQSVCsu3F6I2av9kNBYlmDh85D+E+iNYNR3JSjjGIwPXgSPl8Avnsji6fuwNrNdhOA9gbwSUL6wRvAPv0p2O2XcT+i/cZf5aki9ocgmGV1zl8XLpxElD3orcH4J2+tz+Pf/Pu88OODG//G/pbl4HUqg4tSJIrgB+OHueab5Ai55H11TIdMWJd2aFr38KsE3v4lOI0Zbb9Npd5CDIa+39/jkX/1LBJUyhCVqn/tZzpTfpKyHUArh3NNw+Qnnyp5pRbTrlQpUnpK82Wpx550h3/x3bW6dqnBvs818s8UvPDlPOQeJAfBLjwXcWF7j/EyQisCF4hcRWB2ba5sI95y+2bOMPVguC06raarXBz09c8DFKpTiRz9vVeBqg1nvAOWq4BMvVFHyUSSbdC3f+taEdzb7/OQnVplbePRcnjYInTJKFP2eYXUm3aa+ClfrHnvGIAwcvjPmsU+HzqSSgvkn63y57rP4j7e493aE7b07EQxQguBKlVOtDej2EMeH4C9g/BptnftCC5NsNoi0YFdsbtLkxoyweVJQ7lMejUBpV8Ck7INRrtLrqO98hvMNV2HD82D/GBjk15DOzBHCaQYW3x/kJmX+e6HZcEJ0mHdF19hpvyycRDVYwGZ8aPtQUsFONIkqUUmPiJMELUAkJVTZEFpLPyiBqOBVK1ysJsxHffas4E7QwG+FVLIuiS6Ttc5x+fpP8+nPfZzPVr5O/ZX/iZ2tq/Rbq8zLhJLsE4wHJLVryIV1Er8M5h1M4jNaep7K0iL097CHrxEdD+iOLmCCRUylRkWlhCWPanqX4dbbpAMIvQkV7VHf+x1sepvu+gILNFDDB2j/MZLqBvPNc9QrmrC7zf5RF3+yjWkrDncesrcIS2JCOe0RZhGp77NUNVxZbrLUWOWwNyB+41X0TkYyH5Gm88S0iHwfH5e7JSNoTMaE0YSKqWIRBH6ZxXqDiu8hhMEKRWbBygpSGDwUqdWIbASpAd2k3JynESbYzCNSCZltkNoqNrEYHXNY9ogPR7QGA860QhQRQzMh9A0qGXDU3uPW/h6SEc20Q8VOWKl6tOoSU6rQTyuoeo1SKJgc94kmBqslq6sLNISmpqAeTlCh4lTN8DA13CzVMKUqp5p1LtHmm/fvcfPWff7xg1UST3DYi4knhijJCCt1fuLcFd4++A7fPEgQmQChnISAKcQVTxyHjmQoFErkDJixFitlIXjvns9H5FHFyYuDcMBEWAupy0/PJQtOgAmYk9ouk1jxrXQFeSfi8HAX34zpdo5RgWS+XKcxv0C/0yW2PuVSCW0FaQqe51GrlagEIUmqUSLDKCfGiJSEQlBRmtXA8slTc/zE9YtcbHpUlEcqQqTwObtymvALv0jn8evcag/43Vu3GR9vsxAdUxv1aERDgnRM2UAoNBUr8Lw8pUFrUpNhsgEyA2MtxkiECTAyxHgZmSkhpcEoD60M1vMdMDQaTxj81CAN6NAn8AKk8lyefpJhtcWkMVZnCHwnVeEpF11oLUo4ET6JJZUGNRpi4hS9vQ/PKaoXnqR87nGU8tHWovwQKRVYSE1Gp33Aq6+/SjQZc/X6eU6f3WDz3gPaO9ucuv4UD775dbIoozuK8QVUPAHxmGSSoOIxZTSMBqQmoy8y+u19ar0VbKtGFMUMM0NqDfcHY2rzCRdPneIZbZgM3+JomFKRPpc/+3FU4BEES3zub/xN7rz1Dof3D+hHhv39XRbGA4TM8zJNSud4i6/emiA6YD1XxlR4BnzhtKy0QWjjCB9rkEq6ydyziNDPAbTGZhkuJ0ecRAqclG/UzkNkpXWrua+woQeZQIzBaheNYpEIZA7M8zdB5O+C4hHAfAL3rQVTVD4wWO3+NhaEEa5LBeieybcrRCNF8b6drDa5mObM347EsCdZDkLOwq6C/Jt9f2e3unPMbnNndPOAmPkEMav3MNWNKOaPQnjSzqymtiAWZ0plvtsGFDPX/zGv8KPdTCxI6j7VrMmkEmGsAl/hNS2l1BApCQMXOny+7DFXG7PX07wzHhMs+5R6Y/RxTLq4yNNnfD47Dze8Cc3D19nNztNrLTKvnPBY4Tl2tW+qJ+TWCE4U0cn3KeMM+wkORJfzn6LKQin/e5V3w6oJUMLindigE5xgYQo8Zyy3U3hQcpECl/JzNfLzFGKGVWDHwjeAU8JVZijn+8j3XPOHaz3g9/Pz7OOg4TzT6IMUB/5VTsSM8usdAi/gCIhdXBRCBty1sG9gcwwLAhZK8FTJER0p00gLC+xZ+JdAXcBf5D2m/p+oTalI1/5DEBbFNX3cvQ+1exr8GWLgh2lFePPsBTxfMKu4UMy5f/ImILgCC5dBve1IhHHmcmEmY9h76BDl6RTkBKf0UUDQvLN6At4HpV0I6PbgH/1rxMdXUB9vosrgvTamqisEUkBikNannGiizR1KFYVIIthoQilEjrosfOIL1C5dnt5zKfiA6/1wzRMOUH2UkdTGctyLWWgG7L/8Ot//B/+IixXBpSee4mq/T79/TJT0WQms08cC8AIan/0yjc/83Mna5SJL5HsuWpCGRsBCTfCTj3t86kKLg4Max3sJfrnJwpNn+NRSiBTuvVVASwmefh/tgqKlFn5/11AqW77YcnbRg6Hl9bswtyb4xDl42p92J7NwkEAoYd5zQ+4BnzgD717+lQ8ryxY7AlETuU0Epy9601KLeZNlaHgxo+OETjtjbt5/5MVdPq94Yi7g6zspo/0J1tan2gVzcPZ8Bf/mMb4xHGwO0WkLL0+REEIQni/xmb9xnqffGVA7V+Z9mwQaJQZty+GDgEHP47UF+Ds9GGlHBFA8EydO0HyekZy8gNbkfhTjfFGFn2YQuX1bVU5EE7WBVDsNhcXGVMdDm6KyVn7ejBN76D2v9kzEgcivL8XM/kztvoJQQE/3l4YPbR9e/SE+JDIwIcBfrtHQMdGww+BwyHAimfg1jpoNktVlrtUOsVoTVgdsDO6xe1eyj4eae5prn/ll/sLHVriRfQ31xq9zb7vK1vxVVkUZ7cNkoUFpuElJlBGHL7F3dMjAgNdP2BxNOGXGnFOLlIIapTCjWrkCS6epl6FkBqjoCDPcJxZVyiunaCw1qYkUKyQqvstgvE505leo2n/DWuJjGyHjhgvlyWortBoJjz32FB+vK9LwkHlRZz5JKWdjlEqRtZDV5Tql1VV6usz28V2O9w6QvQpmFMEkwU4kiVSMLeg0JNEVvEygEmfsGiC1Es+CEgp8D6sgsyWMN4eXjihLD2s1UaLRJnTGsPbxbQmlIzAhXhYhUwM6Q+yPGAZzGD9EVcuoEExsmMRDeoMxR4f7bO0/4PbmDrrs85PnPK4tllms+WxFHm8ehxxnUMsMW6nm4cAg0xRvkqInhlRnxL5Fj/ZoZwFhNQCtMSNQSpIkTc6drhG2d+htH7A/2KIcafzDhHFiWbl0hqcurZFV1qls9AkffotJovNIglxpnfytKLyTUjrA7FlEkfYgDaQuLOjRpT+HTdadZ+qZdS+8NWaqYHoSCpSDjSwHV4AeGe6+fQCBwo4GULKgMwIhGGaa3t4RJopAOWVvbQWNWonTrRo3lgOiJOPBkcFaj5ofMLaCEZaN5RpPnWtx6dQFLp45xfz8GqVqk0woMuOT7LxNIEbUaqdQ80uY+av87niJbx9/mzBYp6oGzC9oNgLNgkiph5pJIumPE2QypqFjNgJDU0KSJrQ7A9oTw1AERGGTldUFHju7SNZcoEOZY1nhyAYcRxk2GiJHQ6q9IQuDLmtJxLJNCTyJwCAV6ExjdYpJI+dpEJ6rFiEkWZZhhcRIjYdC+SUuXN7AEnP9xjUUgl6/yzDVzDebBIFPOugx2N7k9uEB2502u2/fore9hwWGR22uPfU4uw/3uf3id/n0l36O5ccu0Ol0WA9LmCzDDxTlis+g3UHHI5QHnjLodMLxccL9t95Eza2wGCyTIciWVtgdROx1+gwX5kGFrLXm+PTKIq8KSMcxm2/eZPXpFxDSo3Xx06xffpy3b+6zJCy11WVXB1p5WGGwaZ/v3N3iVruOyTJsnJNiSmKlAKkwZA7qGzdbWwQoi5QZNsxctIgNMROnRyHQmCLdZTbaQOCAumeh7kMlQNrQ6ZDEGmtUvjLJaXK1KVYte5JBU1Q6KLzzQgjwXIqLzetHCqxjrvOAoSIGV+Q0dhFxMEtSzKJte3LxIq7Pnmw5QTF5VIKwxp2PIgHDRTAIOz3puwmFohfTU08ZgiLVYxpm4LYXfXd/FwNU3ITEujIT7txC5r/OXFdMS039uP3otuVRxjiWDKMS/uop5lCMlWCoJ4w6QyZpSLteJz2ruFbxsfvLlGoJp8d77L1tObAe/vwy157w+S/Kgis2QncfsNlbZGt5nlOh87pHOGFEiauS07ECX3r4wnnOV3DAvvCHGRwwLPEo0EhwALmOIyLeC4pbvPuhC3CgfcsKdqyilbnw2rZwQpB9HDj38/NeAdoWfmtk6ffge6uCO8qdY5VHHWZ/nFbGpS0UtuVzOAKg0EuoABUBfujIjYJouAR8HvfZV3HjdhN4EYh3oH0EX3kMbihYzV/dTWDHuLSProbvJLCjXB71bNWLP63m9B3c+BQkUpGSUHhq/6TTwowr5IM/F24cIwmDDKoi9+v/UBcWSGUfISOKcz9CKPxpNlGB6q+A/xrM34ZkB6Ix9Puu5HIfmPSgesi0DkrREsi6H0IqAI1l2KjD25uI1SpMMhQGFUaAj4hkXtpRwmACrSZsLEK5icgGzP3CLzD/3C+g8siEQvBXvBu1/hAtx1zkkpYf7QALi3Mh2WDIS3/vb/Ng6yGXn3wSKTzWF+b46eBx4s9/iaWPPeecDcWhRnP4e1/leDPm3KeeonTpNHjqPee3uZzF/Qhebhs8m/HEaZ/T53wunPW4eC5gNJagBZmCb08sIrA878kTQqKwtGfvyRiI78e81O5x5WdWuOALnl+RpB7cGcI7I7jempIasYWXHrqSin/lRh6DJVwo/3uaAFO3JF1LpaZOnk3vfTgfryx47uNlXny5z8FByvnH/OmzLMBbEzzzeIW7u8cMNvO1/iR0QLBwUbHoW4aJZbGcIuQszebWf29O0fp4632/wlTDwcDy7cMqX82qvF6DLBEc7EFc2E/5hFHMGc5x4zz9QjCdUMzM//n4KOlst9HEfVavQaXsAH637whbiyONiqBVk5s3J1oJgqK41smcJc20PxR9sifZrcDMMXZ6LnD2oRQ/eM74UFJhYwNM39C266hGjVrcITt4wP4o4yAzZHFM5C2znVZ4kBlaxxNue2c4v37IZ3ttpN+gtjHPxVqfpYfvEB2/hD6soINV5hhQTjVpbY368W0O2h2G4x79o9scjQWNumFhcJ9eb5Vx5ReoXD7LaTXCG32bivDJFk8T1gTKdFHxAiLoU07fxKbL7C3c4JTfw4t3McfbDEeCpPHzVM5OaGy9iR59jV2vjqivEot5aPmceqLBp05HJNVFanOCwGYI4WEqdfzVJUqtJaKR4mhrwv3bh0TdHvT62MMdwskaQaqx44zIgkkEsQ6YGEmCJTMGbQyeF1D1fXybT3zCoK1HpCoYkTEapkSRRksPG5bxlue4Pl9l3S8j1AhsCrqNrwElEdQQG8+ycnbMfKY5Gg+Iu0NG/QM6nQ7tUUYYzrFY7bNLhUmjxcRPONKS417MuO8jrSRKJPoooWJWuFqrUu0cM/m+JdURx0ZDWEKVAsY1RSfu06dCK44ZTSTfqJ9lvbXOZ87XaUwOONy6w/e7PW6OJK0DTY8+Qxtyv2/QYR076iGyBJB51QFxghOEFO5N9Px8IXSgTIQlbJrAYFS88g5k5F5HJ1QnZkrD5UCniC3Ki7wK4ITyzCxoFy0iUo3d30VUqqBT7FhDkqKUwSQRiYZSOaQSetRKHr4QnJ9v8sTqIs9dblIVQ/pHXTwMcewxGUXYUsDaxdOc21igEc4xHO7AMECX6kwGh6QmoP3gZUiPGCw9zzBcpZ11GY2GpAcDjBwhZUatGfCJKxe4cuk0Q1XjOwcdHmwfs31wzPkw4cK10zxx/ixeeYXfev0Wf/jKa/Qyw3LV5/oTS1TOP8YrUcCto4heaumnkoEcYypNosUKup/h7e5Qb+9wbXLE89mEZc+NqVRgMOhogglDvECCyRBWYrLMqfALgVWS0A859dQXWHnqM5TmVujuPeC3/uH/zE4S8fkvfpFnn/gYg8Nd7r/5En/0tReJMp2zpJZMwt1X36Je9Th/4zF23n6Tg4tneezyVY4fbrF15yEISbVVxQ8USTzBJAm+pxxRD6RJwoOdY8LuiHRvn+G4zzischRbRumEvcMD1u/d52j/ITLqopKUWrPJ8NV7mD83RoQltl75XTbffIVmRXL2sQ0aG+s01867xyzpo3sP+M1bA6KkhDDaefYLjznCSRrPRsx4ClHysSUfPA1+CuUQYUoI8iolxqCMS0uwOn+27XQ2d15+t9pYBPgqrwxSfCzyBcClCJl84UAy1R2Q1ol4exkEGaasEcJDJQob45IAE4lIlNs3c/ocWHcOy8yqk7+sU/6jMD3I+5zff7ESCdw7eWKN20dWOlEk7p2IIoqT6i4nxnCxGOerpp2l0ZmSFNNWGBD2pAs2J0/eTRzknZ3+P2PAFcf+uP3otrX5FNGGQ1NCrSkqc6B1Qu/Nh+x1LVoHTFSFvUzwMMto9SPuVNe5cBE+13+AMC0aCyGXLNSNpZdo/MEyWbPFkicJlVNMrwuDtF3STPJON+Y4qbO86nFGGSIEdxCcxwF3cE9ZwjSCoGglR2exm+/v9iyUFgSQYfMjnTEv8HApDMfAa8BiBb4sHLiPceB8jamGQxkIDPzBAI5TWE7hDyX8Qu41mwXjjz7tH+15D3DgoKga8Zdx5S89phDxzwvQniuT+W3gKeCv5veR5Hd8E9i3cN7AvADqUCq5KSTLzzdvnfN6ksLxBOZrcLUMl3Gg+wc1iyMK3l0McTrbTJvJ+6bza4e48UyZkkQFFvjjtNmxLgQ64f3HvPgsFBB5gi7QsHkay0cw7GFKCn/Quf9smgDRgPCTYB+H8kNoNmGljlMmvg9mB+w1EPVHeyMCKK19wHnz5jfgyedg720np39pBaE2YbkGmQ/3MsjAx6B8oLUAqxsU36D3wi+B755Sawyj2w8or6yiGuU/9sAM3Z3RYPrsfFCz1qJHE1S5hEAw2jskjg0LjUUSozGVCvILP0NjY9URIncfkuwfEHziWZACff8V9v7n/5H0YIjpPoH9uV+A859AlGZipTQcv6W5uZPyvSRlMIlJshEPX29w7WydGxcUCyse88JlkO5mlt+/2eMo6lF+/gzP5h77Y+OEJ8+omedRwidOKV588Yg371S5cLXGiif4yWUnLsgEZGvalYqAT67C7ouW/hgqVfGhw+xVBV71XXu8zwFCwOKFgCsbZaLj99nuw/nPN3jm7R7jvQk2ayAKrUVg7skyX/hck8M7MY//5AoyeB86aIaMK0yEWMObI/inA/jmUHHfQOJNi3jJbOofEnnUgRbOfBIabMKJLpyQeZpYnjNXvK5B6AQZAw/SxHFywyE0KlAv5yKZ+b1MEneMVdN7E9kMkTBDKJyYTDPmmiyCNt+9ELx7GGYIih/UPpRUeHJxlUm9wtBbpNKSNPs9tmwZm5RIJ0OSxEdKQ10OKQ0GdPw1yudvcL30Ck8GY5QKCMRdqg+PiXzo6AwR+4yThMwawvgQtf0ORw9f5kFbIPwR40lGHJzGb1bwKxPWA0lmUyJdZ7D405Sa6zTa+xh/D9mfkBmFHh2i4xo28CDdRR23OGydQ5oJQXQXnWwyfLjEwA6oH9+hlL2B1xuyvfxX8EstJiqA5iprCyGiVAVhsFGKokY2twC1JcZjxdFhn6PbD9jd3iaLNGiBGAzwo4xAOBV9m6RYBFYpxirEemVAEWXOVxjkNZiMFaRIUmOZpAYz6PJgd5fdUURmq8hQMbe8wWdWmywHHkoqrE2JRpLdWGKrHniwUK/wpWurLNmUzftHfG/vmN7RMekwYjROUF6Tll+hXmrRiat8/7iNUAEl5VOpGmrChdKb3BCXSqLSMenukEwIjC9QYZkgq5BMBEMzQqqIsLbMvOwj2ge0ljb42EYdk8QcblzEb73J6K0+ulSiQ4nWYsApNeH4MCA2blku6AQrxAmlZqVAIk48vLbwbHo+pu5DPMJqD5Er+rpoBHESpXDi+7ROad/RgzoPJ3ImhDWFO9a9gkXEBEkKduxEhayhNudxql6mc5ih4oxqLaDllwjQZJmh7PnE2rI18nn82nPceKJCU40YdybItE/FjwgqVfzGMhkNJzrVXGLvzteIO5sMqxc4ah8QNmuMZZWOLjFMDTUrWChpRv2I5WrGJ8/Nc+70MuP5y7w6DHhTh7QVVOsZFxYhrFbYVTXC2jnOP1bhk2lMGA947swq589s8MoI3mp3efOwSzaKSWONiWJMkoAoIyJBHE3IKPF1tcTdpMsLaY8nfO3qFUvI9AQVh3i+hzWey/2yLvjeZlku52Qpz80T5oTQZPsBk4MdQiNYsJDEfWSaMOc5sT3ymswSi2cEmUl49Zsvc+biBpV6iZe++Yd8/BMvcPnGJaLxiJ3tY7Sn6BzsMBoN8KygXK4ghUulMFKSKI8Hm9skooxUkqO9HbZGE6wXcr8/oPrgHnUbcf3yKnPDEfOnzhEe38MOekiVsLLe4Oy1deYaluXLZ3j49h2aj+2zlCXY4UNeuXuLf5VdhrLCjCfO26dxqQw2FwQ0hqJqATLXNcgMBGkO7IFFhVktIUQFMUoxeoLVFpFIRGowUYKYaCc1og12nJdDVQIbZM7FOaxCZBFaIgVotKuwoaWr+GEN1kuxJYstZ4hyBuUEwhQRCJTnISJDkCVgAszIJxqVoV+CoUtpsVq81/JmuvgVq5ZTBRYznIKgUC/IqZD8mKIKBZCXnxTCVZFwegvkb3ARJlFEP1hXeQQc0ZLHENriySu4nTzy4T3uvCJhsdBKkDiKv7ixfJ54rwvxA4Qcf9x+ZNpTQYm4aVn3oNx0ZQq3UAwu1Vjs7/DyUZVEQWMMwTCg09ygdLnB1cqYp/YaqPIqfsNSGUZM+j7GKIgU6WREs15nFRhbyygbkbFHOvaxaZUgLDES7uk+lfdlNkhWMVVGOOHTgADNCupEKV2c0A9FzEKGRSHo558vAgIfBzCVB9eFA+cAWzjn701cZPkRTqwxEeDNC25IqEwgC2BOTPtWtCGOrFhjagz+IGwV48Qht3DRBxfzey1aAdifAE7h0h9+Cae/JvK/H+JSJwYGHh5DowQ3lmFeufspIjlquLJpSQCLNSgpKIsZQ/kHNItLtVjkvSTECAcCLdNSnpqpiOVsBYwiDcVnmuryx8GgKVOSosKUWCjG7N3QRuCiFIx16voj3Pf8xxdx/PfRcurlpIzkjMiebDrthdnKQY8c9xHOfe5TcOYpONqG174D+yOnPhk2KSoHefUSXDiDeP4FmF9zCC9QIKf0kp2MYTBCLs2+pT98q+FIsn5+p+8HqmbPLkP/xLmlu8fMn3uMU9fPc/rZ55Hri8TalUFUgE162Lvfg489AaGPWq5SP1NH6GPC5Qrj3/43lL48h7rwsenFFNROSboHEpUpQiURWYnj4zF3D2LKd8vsnC4xd0qxsa6YM3AxGrC3eQxPnTn5uiJgX8PpGVJBCNhY8/j0jTm6DzqkV2sEwsVXfboO3fGj9y+EE0ac05bNtmW1oj50mH+YFB+vJrn8RJnDwwHT5K7phcNzHs/+xAK3vtPGdC1yebrey6bk+l/YwIwMakW973ULAG0MHKbw3Rj+9RC+M3EaMJkBKx2gV5l7xDIJqjBfcn/QicljHp23cvMayPVBLfgSFurg+27/0INK6AJ9BkNXAaJUckREt+9gi5QussFqIMkjIeSj1ytsthNiIP+R04DN973/R2w9mBITH/a9fNjGM2eu0/XXOV8poYY77KRrRPM16qLMab1HOVuld/oCZ2rHBG1IWnNc9x7y2N49JsMqXslHYEjTIbHuk+oOyaDLHmv4qkGjLvCyNhNTpbLcZNnfYtRN6IkYL4o5SsrEIqYadQmyBCs2mKw+Rn3pPsHkCO7/NnLnCDMeo7Mxk/AilatXOdV/jWTnHpuTEm9lZ1mtx6xufY9BtUEYtihnb7A6+gOOOs/Rm3uGGIsUgpLnoTxQxoBU6HIdXZkjzQTD7ojO5m127nyHrc02vYEHlXnmqhXqwlJWHqGSpEKjM8soitlLBBMZurBov0q91WLJt/gmxdqAKLXE44Qs0XjxgHTYI0lTsCnWg7lGndNlz5VgsgE2TTk86nI7UWQ1D1FT3Fjx+FxNgA3YqzXZqj9GdvUSFzyLF02wNqExajM3GVO3KbosiJIxGIHvCZRyiU5WAp5y968ERim0BFHy0NKwPezwcDgmCSyNcp1yLWG+VefSwirX6rC53+XFzWN6sk5vXEOrhF5s6E3avB3PIf0ScamC9KRj6Y2YCg1KCSaPODjJZ/aQInWh4VlKdX6ectijsx2jT55qR4hghROZk/nrq60jGqR788VJuLOeRkBIpwfg3iyF9Tz3dsoQAo/SQolSoAnaPZqNCmHgM54k9OIJJeUzsNDpt1k5jNiul9DJOS4vl1mVLxHOLxA21tGlZWJdwZbPoubGhLU5yrtvs9fbp73fB5ExnMzz5ht3uHv8PeJ4iPE9rsyF7OFzZrFJ+/QLvBK08NpHvHFrl4d7u6RSs97wqJUUnUmPB3v7VLuaVV/ziYtnmWu0CBqrtI1gtHub9UGfo/1ddg46EKduvCKDSAVYgURhcpWWXVPiX6O4RcTH5ZCzRHjCI7F9PM/HL1fcbGUyhHUVI0wBHENJuVJCxxkrZ87w5Z//PP3umMW1ZaS1eELjK0EoLGMhUBTpX+4LzTLDvXd2WJgrU/YE3/z9r/P089c5dWEVT1omacS9O3fRWUKr0SQsV0izDKE8qo0WWTKm9/AOfqlCY2UdVS5RLRnaUcLmIGNZay5fnKd+ZpGmWqZ58RILP/FlZLOBwRINBySTCZ/65V/CK1d546X/LysHR1wa79Pf/hb/t72LHDUXsFIhxDE21thYg0lBawQai86Bcl7GMLEIk2A9iTUpwo+gUUGVF7H9Cla0EZ5AlQRmrLCjLtL6cOxjTQKxRcYC4gTjGWRFQjlARhLjCfAEVmQImSGsj4id1ob1xrCkEfMewvfARmDGSBkz72meUBk3lkeszIXocouu9vn9RPP9/SbmnQY8HGBHkVtRi+geaxHW3ZezG4tkwCmbfSJwKJhZrYo0hdkFy5xEHIhCODLXOTgRVGXmf5GTBjaPVCjKys567U7IhdlWRCvM9kWckBzFQSKfO04CLMS0dOeP249uO9cQdBqC88JlCm0BA6Hw5ld45mOahZ0qrzQ91kKolMpwtsJ5P+Xa3h2i9hpyUaHqEiPaRLsJaSqJ02O65VX8OMR4AZ60jI0kVeeZq07YMBmjEvjCsG8FCYIV4WiB2VD5wriaBYoCQR2o50+XmzkbTP13dSQp8H1coUe3Vx9BhPPor+BIhIs4MKxwgHcEfAv4rrWUOxa7L7gZCJbq8LGa65/G6S7kguK8ihuzr+DIhTi/6gc99QXwncdFJ1znvWUe+7gylqvAeeCXcdUlvLyPfeAsDlR7Eobz8KSEJ4U7pqgOIXDzSlk5MoEP6dcHNYG77x5wzzrBzEIiUAoH8I/yMSm0Lxr57wX89HEEg8z7Np01Pnp/Zg3xCe66Mr9OMZ2+X+h8cf154YiiUd7X5g9x7Q/uzZ/13CZ5NL0BHLN+lqmWwuzIfMT+iCqoKiwvweUJvPIO4DvbJvARyoPz6/CJz0BrjRO5+neFmMhSidpTVz/6dd+nWeuiaqRw5ML7fYdRkjniLnAzQuJ5hDkxvvD443z+qacYY/j2y2/S+yf/jGvmPvO//JdZOH8DcekU4fpXTqo72FizWpon/GtfQTRW4Df/IaL7LsVDAeGy4Cc+4cPbksNByEIoKPUzFuMx55c9Bhbe/NoxR8tNFq8YfuW5dT5+eY5mOB2NJQFjb0rtFy3wJV/89Bq/c+foJIFFCGiG0AjfO5q+B42m5p2HCc+frvDhsQofvQkhOHslYNyfTCfd2e2eYPmTNdLBBJPNxga5Y8WcQM699xuz1hEGuzG8NoTvRPAdA3eBgXYBqZ4B4zkxRWHcj8nXIFPYQPDoI55zbQi3f+iBTSEp0iVwpEHoOZ3TKIJWCJ4PtQZ02tAfQ73qCIbBxN2SgJO0ioIksHLqO7VwkspAMQoz26yYkiCF/SPzCalIoz0xxwQnVSA+qH0oqbBdPc181kHub7J1eMQ7Q0vfhki/hl29REMGNOIdxneP6aUVFufHXNrdRvYjtCgDCTqFflmRlas0SwPkZACTEHY73Oos4S1eZmmjzFwwIRgrhl4F6ZUJx6+T2DnqTY96yRCmW3jte6STswwXzxOunaMkI2TwOvQ2CccR1C5Qac1jeh5R2aMe3abDZ1laDJmL7tJPNuiGH8NLO1STLU73/zmDKGFUu4BfrhMoQVkaPGtIjCASCpUYstGAtL1Pdnibwe7b7G92GPZ97PoCpfIcni9QUqGEIENgNAgZEPo+GEOSgCz7LNTK1APjhFe002PTiSGLNEqWaZbL+EoglEKWK1SbVQIFOnUhndmww97+HjudLiapIeYkc0rhx9DtDHjx5pt02wnN81c47UPJ9GBwRJj0qCQ9yGJS7eqPZDLBWom2OPE8TyF8i5aCTFqQGuEZUgOTaMyDo0M66YRKOUT7HjWRUJv0qGUpg8GEt7Zvc/vhQ/pjTal/jNAevpmQDYeMOscY4QQATbWC7I/yygICKyWowsifMmk2BzLSSFbmd/nCY10OjzW/tycRWZ4bnrPSVkisVLjUB5fMZO1MyTxhXbqIUqAUBoPwPWytjNUJDA3CeFidkw7CYzK2DGOnk+CrEqGV7HUOGYxHVMKAxaUFAgyBb7CDPRrlLovnHqM1fInxwzbd1pcYlG/g+VUGwLB7h8AvU4o3WZ/TnFs+R2XlOg8e7PHWH32HzbfvklgNtQZzrQVWF+rMnb/EkW3RbQc87Oxz8PA+dnjE+lKdjeUzHIiEzmTMk6Ux58oJbe2zN4btSZfNu22WhkMuH92EwRg9iFBpj84ko6tD0lggrHJ1q1OD9QKkKiGEIrWGm6bMQ6/EDTHiaW/EQjLG9iU1afHDEp4ETIZCkKUZSkA06AFOb6OysMLacz/Fsk0wCJSFOAjwqlXKnqKTamQ+O52QoBa0NrS7EZdPNXjwYIejdo+Ll86yeuEcO3fvs7t1QKI1cWqZn4dyqYTv+USTMePxhGh/j+rqaUqLa1Q2LvHFv/ZfEQ4e8s7Xvk2jP6F5aR25skJ94xytx1+gfPo59vbGTA6PCdOAUxfPMHfqFDZL2Th9mkarxWT3W/y/j6r82/QcJM7Tz1LDlXjspIhe15U7lRash0WC1jmQniqESptiQx/mU0wjhLiM7ZRBp+hxBDZFyDGiFpL5GmljN7N3Axg5DQYjPIglMhyz3IwoLwqaNR9TKXGQtugc+iTbPUAjGomrljAZE/gjznt9zpRjzlQNq03Qi8t0a1fRZo6HScqDgYSKj1iOEZlE7CnMQLsoCZPD8cLSL6IOsLn+gnjvQjoD1EXxPlqJQDvRH+t2tnn0geMh7CML8UlpykJYcZZmL1ZJy0yJSvFeaz8nMNwcM51rTh66Ez/hjKfkx6Uk/6NoOyIvU2hhR8NN6YCjwON47gzzc/Bf2yFJe8DXRkss9S1Xx0PMqIaWAjnskwVz9IIStVpI1U9RSQnpd6ns3OOdxnVYr7ERVmmhkabHbnUO6QtKZMRakSnBEAf+AhwANTiAOpuH71ph+X7Q82VxEHgfOIOD/OuUULSANk5nIAK6+U8BmndwpMEZNJt7h9zfWeLicx5fbMJZ6cBskh9jcGBoGycC+XdxUO+FjzDmFngaN+7vB6IU8DwuYmKC00No5NuGOE/7L+V9ORLO67aA02X4ILjxJ4EhCzjC5DsaXutA4sNcDc57cC3v025+L03cuBTfXQH6Z1RZiPL+eLw3reL9WvFNF8RPzFSAsiCFPuw+i8+KaIroXecVUyb0B/SkaKO8BwU18e+bOC07kpsBJ7Ebop73Z1bt4weQH0Jg158j+ymBmmwj7txxFZiWl+GpZx4lFN6vqQ+FPx+pdQ18vQefbUFdvrencRTz0itvc/nGFfAVr792k3cy+PIz1wgEiEqZFEv24Bbtf/y3yHb3KX/yOtXuPSw3EP6cGxZjYWhAlfGfehb5wk+DlVTPX4Vq00XyiWkJaQQ05gRfek5x+57heMtyecFjcb6BuChpKsvS6QabL/3/2PvTJ8uSNL0P+7n7We++xJ4ZuVZmZe1VXb0vM90zjUEPFoocakAtFEGTSYKRMmr5A8hPkkz6KDPqgzaDZBQhUKBJAkAMBhBmA6Znequu7q4998zI2CPufs9+3PXBz40bWVt3k92G/tBuFhYR957jx48fP+7+Pu/zPu+UP/qHj6ithvz2715n5dxgdIXVNvm43q+7ki9d735EoPbjjnUc+MyzmjvDKZraz6Y78TMWtydobYpPFLNQfcWFr60gW58ctLSQZEqAxxp+VMBfxPCjBA4Tm942XzhMqpssJajKeNfaahzY9Os8tX8R8oyUazXnqyytroJu3R43mECe2Do8x4ouRgkUqQ356vdtuIMX2hSSSQZZWW1RdEWyNHYe1ZpKBJ+z0IePlHPtWxA2qwjxp/rkKT+QYil2/1O2Rp/6Vq2GDZrTQ1IdEwQ+myKjMxlxECeM5jlpEmHiCfNJTtrc4pVywsp8Qhms0vQKdJExj1NOdchGp0tLHENQwyliZpkhLiDLPUaNVXoBNMKL1MUR2TglWv0mz6wGdMsdJuoEMTomPd1jKG+jmpfJL3+WzsXfpvHKFwiSA0T8Pu6jf0l59w95MnqOWetlgq2LvK7WcN2I8TQnPvoBudyk7N1ks2bYKA8p439GdvIax/UXob2GpzWlLoi1oFAKMkjiGfHJCXmqCRubiK0OYb5DOR1iEoHvhfiha0n9wkHh0aivsr2yzkrzgN05OPU2G0GAJ0qEkOhMowsDRYlJcyaZZEZAqfzqgSqKIiFLIlJpULogjuYcD8ak4xGiKJEXDXVKopMpe4/vcfL4NmQtWsMnONEx+nQXk84ohCErMpsOywEpjN3vL+BxV1LIEl1qklKQCQjbPi94Q05TQ+oUrKwZZvU1wkaIcn2ubva5tLpCX6YcnIyItUerGSDiIanv0BIJJs+QSUyZxhivhsKAF4BX2EHvOBilwLXigBRWgE7qhUdS0+rM+dKLPTbrIT++fYwuNaJKF2GNEcv9UY5nRUukth70Cp2QAYRugSxKokiTZxolHWw6vgDVbaL1CBGXeJ6gLAqyHEih9DQoxWgeU3oOgacoU4UoMoTOuLV1gc1enY3amMutCcVsnSSbwOxtTncnPOAIs/V5Dg7fYWWliQpSVlXMc899hdxZJRNNrvjv883nmzw4bHF/cMwoyon0jK3NkL1MsnvnCXk8ZxqdkMVDVmVGg5JB6jIrci4JgZtp0mHKLBkwjjP2R2PywYCb0xO25BGOqTMvGqz0GvzESZmNBWVFCRdFiUgLTAEmsLOmyWJMWTJxFN8J6zxudvhS27A2HLAxHdNRLp7nonVJaQxCa8hTQJBOB7h+iOt4+EGAkDXysqBMExw/xPMD+jWPwyRDV4aeoRqPCOpKsbHa5rNf+xIHd+7y5pt3+c4b73F1q08gS0oD83lOfnBClufU6yGNRoNSG7IkZf36S7idNYwuKXVObeMqjcs3+NbL38AXsNJp0WgG+J0+eWudO4clb//Rv2D4o+/z+u98kZe/9W8xe/we+/fusLs34PMNzf99V/N/KL5C5kgIc0ynhfRqdibejS08nGpEITHCgxyMiBCOAqkRXQe90YBWBxGGmLoHWRMZlZg0gSyFNMLoGcbNQSeIpkSFDkXLQ6RNmIOQAUL41KXgM2rC59clT7pXeHcekkQFskhRboYIfcyxg5kN6YtDXm+e8o12zqWLcHvtef44v8YfzFoM9w1eMuGS+5B2CA3tMJl7FLMR+C6m5kNWJYrLlQUXjE15aQV7zqemFGcL1hmSvQAaBMsVWWAnnSpFpF3BqMJGwJw38D+8ELIEL8z53EyYKqVm5QL4mEVvCViIj9R7hlec1WXrFlojfsoC+uvyr7f0sXvuCMtuvgC4Bu4llrp7UodrMuSv9nP+avETnhwH7E4NhWzSDkt0rc7chajepnkVnGxEXl6g7Y1xToe0xJCJbjBV0MOQyS51VzEuE45VyJYDa8YwMZAKq6o/ZAkutDhPVddY87/FwngqedqMsqZngfXt38eCC11ahDRLyRMhOKoOfgNrktWEjX0eYmnIXzaCP6r1CW4p/mYTNuVSMLGHZSLsY03LtoGdEv5Ewu8K+I1PMCLOlwBrbJvq+h8Om2gAf7X6u+BpUGWVpfFRVD8NLHPil1HOX2tDQdSFueYszdse1phYhDosQljK6pzKBjgj8C9slwWb4qeVxWxWVMeHLIGBvPpdVp+7n1DHh+9nkQlj0TbyArICWQt+iuDgYjJLsNDUJpb38ssGFRY9kNprmymUt2G6C9kJdDW4N0G8iOXfnAfeYp4Orqm+qTzCQroML71GOdmk57Xxojn0VxAbVz4dUPgFlaSAgwnMWhZUeKqNWvP9P/inhBe26Yce8eiU23/2z3Gf/zyJAW+xPMYat7XBN//O/wLPkTi9Jqr+oYwDAvAFsn4Z+ZvrNiZISOvEmD7kjXvHODc/x7bv0qlItwCOI7h1Q5GuG3bfnvLkScHznQ5uW+Btutx4OaQb9vnebMZf3N7l669epq2UNYJ5OqvNh5uz5v4sI9aWlYZHr772Cx9pZZzQ6uWffIAEtel8BHQwxr4/YwP3S/hBAX9RwgclnGgrMImEwuFMG8FU4ICpkGJRVCbUYmtTIY9KLoEKYZbPgmreEaYCH4wFEfotGJdQZnZOchSEDswSOy+lOfgBqEqbO6tQTlOFXJwlshJL8PNccivbvnMAwXmo7pz01FOCjiXV/VQCPGfgSMlP3RN9KqiQmyaT9kusd3e5PH6Xe0cJx3mOo2KCMmY/z5gpj6DT5Maqy9fkmBW/jcOYw3HGbiyYxSmm0aA5VozcFkGjRsc5QU4HlOMB01lOPBkyXrnGleYKq2pIiEEHoNIR0XSfSTJk6gSIoz2m6SNUcI9iqLgiv0zYmZA2LiCbASb+z0n374B7Cc8P6YiSxvG/ZH9qyHUG2ZSwTFBhg6K5gSvnNNIBm+kTooliGJ1y5LdQXoBxasi8ADNiNDnmcDwDGbDW3ebV7av4z00oThLWr67xzJpPsyUxMxsjLJVCGAfcFp4fEqgUxwtoBC6erMR/4oIiKcjzmCJNmIyH3DsaMZpnlFmJwFAjpZgMmGUCT8Hw9Ig7xwOiwiCVj1+vs+ZqymRKND7BJBnSd+maHJVPmU9PQZe4oY/0PATGGsaOQvoumc5JioJMlGQ6Z5hEHMQpU+Egg+dobjZYi8esNdvcbBXslQ10v0+/tUrLlags5f7+I+6N5uzGBaW7inYiZl6L0J3QGZ3gKpe2q4l0RlYapB9iQg9TlIh6E9FqoOqC9brmJinv7MYcT4XNcKGgt32Ju+HXiKc/YJZOsHn7LLlUKIFxFDJUeG2XKxsNrnQanGjJ3mTG8WlEmRYQltTzEbXBgNFpQRIrRFwg5hnGCTGkOEHBlX6dPNUczHNWwzr5bMR8HhNHKVk9oN9p0QhcHFPS8qFVc/BdwVEaUH/4XRoP/5xjZ8DW1susdR0Gd37CO+/MGE1TpHmZzed/A926ye7shODkT0lmYxxX4zSvcPniFkNcHu2cEhDTboZIAcOdd5lMhwjPRxURJsjZ3StJjt7EDxXtfotuOmWVD0hzl0HmEsxiLhQpa/kY30vwcWiUDTzqZMYjjxNMFtvJIcnRWYGQJUKXNs69zEFohHHQrsdu4fMXnQ104wIX373Ha+mQW+ttfNdH6RLlKLI8RyNwpCBPIoRn8MIQoSTKSEoMQa1O2l3jpRcuEd5+QqQ1mS7pNuo0PJ96u0lv+xKtK1dw+ht0t6/T3dzm3o/fZjZPyIqMC5fWqE0Tdh8eMnfmJGnKwcEpa+urXLz1Ele/+BvU1i8SzaaWDiYEtXqDsNmlGdbxGg3cukeepDx4HHHw5IR6loCvOXzrxzz78m9AesLOn/4xxm3w57LO/y57nWlukEVus5KkKcb1kIGPWTfgtOyOPo4suFArYLOOaK4jZA4tgWw0oKhj5sbmVptN0ckYxNAqkRUpIk5ApYhUozCUwQ2I+hgChFMZ9EqhvIJpK+DP6xukeYN7k5x45xHN/AlGKQKt6K4YonjODXfCV9YVarPP/63+Mt8bXmb8MEHsP4J4j4SMt5TEadZw2wHSa2JqBcQzCF2MzBBZB4YuJCDRlKLSQ6CovCIWxjZCI7RAaoUR59UIFiyAarWj0mE4H5ogWLIDnlq0jAUQK06hgHMaCotTFnB7dZGPEVu0X4mn/j9jL5w7bnnZfx0evF+Xn7dorOd9U1g6/n3sU6t7sHsMdxX8Qah4R3b4n3gbvLTyYzbkVR6nigMaHHQCRqWhXkque4aOapEhSUWI3lrhkjmgFDmCmClNdnFYE5orjntGnJmmOceFJHIdlAszAesLBgXnR1GJlS3cBK5TUj8nAC6qfe+8+lnFKgFYJQJhjoknXQ7wMHWByiERIAJrckUJHGaQteCDXJFvKb7lwWeFZQZ4WANhYa7V4Ey1YT6AtIAfrMNvKauF8GmMAVWxj94FdoTgi1gw48PHwUcNZfmhYxbZIn5Zb5uhYikARwIajn0uAgtGudh+CLAm7wIAKVhqH3g8zUqIsWZ5/dw1FvfzcaXAPlGfZeT3eWNtVP0swi+eBpk+uSzaWUpFlhXUZYkTqjNG1kd7YsEOmANXqhaN+biMI7/4kmBHTDW+J7swOYT40IYPrkhwfGAVRKfCIfZAtT7eC11CkRuEAhX4nGZ9jjc91lY69JE40mNBVP1llr4Hv78NjY9hKYyPTth95yd86+u/CcDendv47S5Xrl20elXGEA8i8myGYwTB2jaO7yMC9VFwSAiMZ0PyZFCNvP2HmD/+Sw4+f5M/L65zberwzo7muVXBC33BSNjxsSrAb8KVz9V5cGfOt398gtAJWXdKf+UKNz+7wU1Svhc7vD01fKWzhAF/cd0nkL+EhxG2poR979Ofc2XlGmxKzJGB93P4dgk/lPAB9i3IpQ1t0MaSLJ2KdVCaChjW57YYVdXntZ3PRXs+tRVZsBMkFphwhGWfj0fQ7VgwvNOG4QiS3Ea6tBqAttf2fMteyDLbfqEsS2IR7X1GtpTYhpZL5sEZ+CjOgQbi3DlY0MEYljoM5ulX7ny0KctfP627P758989/xPzia7RuvMqr1+u85v4z1Nxltr1FWx6hhxmublLf2ORb7n0uTktMOmd+dJc7w3XG+LTqPbZbAZt6hsxhVkp0GZLjYxxFyxNIIjJP0pAZGIlmRnT6kMyVyGnBwTRm0u2zWa/TkRM810OqKXUzRimDOP4uY7VNc+v3cKdbrOQ5WXCMTKc4NcNG6zK+b4BnCbIDRDoll00oTnCKPbzcYcV3aM/3uD9b49jpkUufUoWkZckkTsiMR6vZxPcDbvkOVzausnJV0NnscqkjCTxDgkEajVJ24KRG4XmSmpNRCDBKok1JkRqbPScpKcocnSTk8Yw4iii0RAlFrRZytSZwkimztIAy4/DogP3hmLwwUPe5WJd0izlpOePxdMgoKSB08ZWkyHLSLMNVDmFQo1evEyiFlgWJKMjQxJlmXEQcxTGD+YzReMakKPDbPVrTUw5mPdbDJmF3C9ko2RJN2lvPULgBZTJncPiQN+8ecn+SMJ7PiT2HNU+wluxyOCyZ6QJfOXh5zHyeVSJpCqMEKgjxOjW6F1a40Q94fd3n+fUO7zw84bvvP+En98fMxTZPnK9S7mkm2ROm8xxhXLS0P57nore6dF+6zvbaGt985hrrfsQfPhqx+5O3kHfeIRtHzCVkboBWa9AcI7MpJAWmSKAcQN3BkeBEJV3fob/aIM1KjqZzollCXpRMAc93WAtrtKXmhTWXtXaN3VlJfHSPZmvM4colivwG0rnFBf/H1PQPGZ/U6XYvMTg84idHf0Z3a4uePuVaW9ESHqOZw7/aHzGbzti4+gxib042GuMPd7nQqbPvRnwQjclTF0VKbATH0xSSKVd6DjdbPmtlgdAljWjC67UG202foIB+o0MZ55wczXl3WFA6c1LtoWcFIksxpbHBY0JYGDIvLM1c2BhzIQw6yxGnETv6CFVvsR97vL0/5/njAb93q8tK6GIQyCpJriMtqFZkCQgIajVcpSiUgxAB3Y0tXO+brN06tZnYXQfVbqO8wDJ4lCKax+w9eUC93mblhRdprG9x7wffZ+/eI44OTnH9gFwqjiYJHeOzstZn69nnuP7F36K2usn44ICTe7dJ5nOUF5Jeukzjxc9w8domPlAIyeNZzA/euMPnXnuG57/yNyj2niPTCe2tqzQ7Hr/7P2ryVp7xd7ZfZ3h8CXE0oMwSRG4g1jCMKOtWhEoiMVqCKBF+gWlKpL9KOQvsSlRqRJRDFCEmuWUmCA0hiNBHpwmGApEZtNRcCo7pXF3hHa5ijo4xZWQFRslQSjAPXd5z6qSJRGUTC5yVJVf1gHClw8mkwQvB+/zZ+g2Opmv8/8r3uDO8yNEjHx6/j3O0SxkPESIFLRGpINcnFEGJXHNw1tbQ/RY4MZTK5v7WBq2lxfQoKhveINRCzFBgtERIQelqRGlsdgwhzmL8BMaKr1KtiIYKLMBSeM1HAQZRnX+2mlXfiY/A5dV5H1ryzq2dS1G0s7qX13nqyHP1/LQF9NflX295bCyQ0BDwMvAa8EhArGCrBqPMpl7MAsEjsc5lv0G3d8zubsi9lRoqFHS04DkHXhICR0gGwBhJAw8hLqLQCN4j4WXa1JBI5kaSAlNtSCPBwcgwbsJ6B5qOZQM0+PCm3MEGGCx843UgRyAoLI8Qy73oYU3XGPDAPKJIDinKz3K14bHhFNwZ5PwoCygaglJZDHBgwGvCUMArhQ2eWGcZ633eCwVLocC2gHYMRQZvhzZs4dN9kJqsOObbWZ9a3X0qBMCcOyZB4J+BJR8tC6/7L1t08F3gj7G9qbDm9BZwBwsYNFlmdVvcy4xliMJCg2HR5gVLo8QyZBwsKPFJYMAi1ef5+zzPJM6wYS2yOvYSH9Wp+HARLDUeHEcSd0MeF1Cf5/SltnpmixDRM05Jgh1b/ersGRbhrv0MV/xvUgR2rD+DzQeSQbsPdZsemdEBPHhsA8hXOiBeBxSYUxDrH1ujAUxuqeDGgfIkYiIyLm2E5JUejgtPZRL8RReDDRH42PSIwL2377PyytdodTuQ5zx6eJ9nXvosFy9u4Qkg14x/8CMenz6htbLN5RdfxG2ps/YaY4iSDF+5OJ48y04SgrVK8wn55y+xt3WN397o8PgYTg/n/MTUeHIsaa9ArSOIBNRKgS8UV55tsrrhMs19JkWXvViynwiGSYqZ51wLf5nj4OcvxlSZ4sTHm6pht8dSn+PD59rt7czAEwW3seyuHwu458LYtQa/0TYLgyqWGXR0WWVm0JXUWrms82ybsJB1OuftB5Z0AZYAhKlYCkaCLpatFdXxjg+tFswnEMVWV6HTXl5zNocoA+FUILSwW6hSLY85S1OpeGorcwZ6Cp4SjlxkqDh/3OJeztibYglQVP6dn1o+FVR48v63KR7tcrr3NR6+cpWd1ud4pfMGzz454e6kpJwbylqfSy2Ha4MHpDMo5ymx3GT74mVu+Yam79Kou7izY8bjEYPcRbs1PF1iigztlOSlC/MD9FHMSZyRlh4noknY8LgczfFkn145R5URqden2e/jNhWOnFNME7LxFN0JkLXXMJcD/GgfN4O0/RKh7lIbJ2g3RKYzpCjIswlxGVKoddwgYCOIqelDnLrPRjzkg2SNe/Mm+2WdiXAohA/SYZqkZFLjzQ459R1avS7IgvlMo5RAIVG+hzIGTyoura5wtdvkyeGEuSgw+Zw00qRaIrQmiUtyra2InecThiGuG+D6ba6srnMtBFEmZLpAFDm51jhK4UpJvdvjyxsd2uWU2eSI/aMTkgSaKMI0oyigVu8RugrPC5COj3QdpCxxdMTpYI93dx/zcDBlEmfkWYHAQbTb1GsN/tpr1/ib1wNaDQ8/aOL4DbTbpK48cqEIPXjz7h4HB4fszSDXOSr0yTpb1MKCF4o97k8EuaOZlNpqJ2gb7OP4DpfXa1xar/M7L1/hcxe3MEGbfS35yiq8evUJ/9kffZ8/uX2ZbABS5gzrL5AUEcaJQTjIMMBc32Dllefw6j0GueCtxOPRZMDBG99l9sZbFKNTZGLAOJRKUZYaEUi7CiQJorBWilAuniyJ5xGeqLNa89g5PiGNI3RR4CKQRcbkZEwRKES3ThiESLdJZBIurcQY1eDv/4XElJqd4wN+59kaun+L+nSNuueyPzF8786b5O/9kJtNn/Jqj2e3O8RxipyMCXTB4XiIyVNayRR//wGvXcx47aU1/veRz+2jGCNtmEyWagQ5buzRj49xdMkHRxHz0uHLX32JxnzO6PiIJ1md+3sj7h6MOE5Tnlt32Ww2uT8vKLLMGrtagHQwC44XlXCelBXFq4B8DnGKqCWYOCPJcn54oinfOeVvvdinG3g4SlKWxupSSIkrJbrIyZIY1/PxfQ+Miw583LBBlqwhyxzhymps5KR5TDoesfPWe7z13gds3LjB2oUt2qvrPPdbf4WNG4+YHO/jBiH9i3OOnuyw9cx1rr36Ov3LN9GOw+neQyaP7jF4+ycUJTi1FmWWEjQ6tNtt1rZWGe/u8H/+T/4TxkcDrv9H/0vkhS8S9vt4piBKS2qti9S2Xf7zeymH2WXI65hsjNIONstDAV4GswRROJgkR8wjJDHak5A56N0xavYEVEHpgWg1MH4bkwjMLEXqAp25SCUhE8gEjBDU1Zx/48Jjvr/9CvpxBu4Y6QUgDA0p6fkuDTcnFxMSUkYiIDY5oScZB5dwhE8r9NkVF0H3OHTmPCrX0E/6yMMdGB9RjOeIPEXLEiENAheRFYgopohTZJHDuotoBYiZj0lTTJAh6gGUroXLpbYMAgyoDOlmIF3KrIGKSqBEC70U+KmyrCzSXJ7POLkQbDQsUP9q5avYB0JUC6AEo/UScn+qmI//+yzEZgkmLI6xbItzuEJV6ZJj8WtI4Ve9DGYwkDCuwb6wWQVeB24amze9HIF24cK24VJpuFP7MiteyfXLktYiLEBCSxhcNIkxjIFSOJVXX7KDpEtGn0dMzLNERhCVhr1MkPmw4ZS4fY+ub9W7Y6ypFvBh41wAHqaKHVdnpg+4CzPTVC4nUbLkFpyi9ZRareCKX1DnEU7Y5cR47EeSnTnERiDqEBgbr+sV8DCDxIUNaX3RPSxrQWONWg9rXF9rQaKtnTIIranZYakl8PSrZoCIWCfUheRVns6qUGIN5BUijqixgfhYc3VhlH9Is/0XXmLgTWwQSYx9JiGWpdCpPq+xFE/MWKYIvIQFAxbJPhflPDgzpzJCeJpl8JTRwNOhErq6RoQ15atMfMzO1XWFTzKVnq5nz1ihySMB31OQxA6fn5R8oxfRbIc2PBSwPusPt8THsmbcD9X6y+CNiOo66yA+A2oH1F1wVuBIwt4R7D2AL1yCcGbb5l62VtTHFWk1tVVh5+tiNqLfbtCsrLhFpmKhK0D7F3w7xlivcvApohqXr21zs11Bi1HMxe0XEd06gVM9EynoUHD/nXc5vTin0Wlxof0Mola9MVpz7//xX7Dx6pdYe/0aymhC6VROIAEb13CU4lUZIBHcCmHWa/D9O7B/XDB6Mqe1FWI2PA5jeHwvYXWt4Ku3GoSFxygt+NyqInAU3rzFTd+j61pdBqMNJisQnvNTQmp+mcVAsQ/SA7X59OdnMOAi8avGUFIgiI3DAZaB8EPgJ8quC6dAIey7duZgEEtDWYtqrJzz8ktFpfW1fMxy4cmvMDtdnvODLLYmFbBgFoZ+cW48VoKKjZYVsZzFVnfCc6z+6GRqs6UGFegRxxZoENLqLkBlSgFG2VdEVZS4BUhyljzrXI+Jc8DIWVrLc99T3dNiw3QGlpjl9eS5NnxS+VRQYTo+ohzOEfMI7/gZvn/5AidBjxd5j3X3gF1ni15tzmenxzgzw7wM0bU2q+0VLoV1hIkpiwIlMpQscIKQNT9DlkOi3CCVg2tKEhVQ7/h0OSKJZoxij6nXp9Vz6bohLSSyXuDnmiEtSDKy49uk+QnCD3CaPepqBzEVCNHG8Qt09ASRnSLNBEQOZoZJTymThByBQx0TbOI2S1Rrm1bg48iY7ck9rh3v8XDY5r14lffzOselJKpGkMClLCNOBo+I5gP25ptszLr0Wh4NT+JjB4rvQbtR5/rGBrvHU3aFQeUx6VwzzQSSkjjJSVEICWVekqDQwiFs9bi22aPvGvIis17KoiQuQCifMHBZ7/ToKkMWT4mTiE4esZ4LWialZSSNMARRIouMLCsY6KlNF+kqEDllHpMM95kcRxRGgXQQrkJ6Aas3n+XGs88SbHg4nqIZhpikJHPq+DUPVWiaskHXN6TRiKzwkUEDHJeDoxGmU+e5a89xwQSoYofRW7c5Hks8JEYKvJrPhc0mr1x/jtee+xx+zWOQ58gkx/FC6iuadv8KFMoaIZ5AiCbGW0GsJzj1AOfiJo2tLnXfxytndB1DdOeAD37yJtN7tzHztBKYK6tdVIkoC4gKhCfBcSy12yhUnhJkknEKWheE7px4OCaLI5RStGshddcnTxNEUSDSBDcO0NMRfSdiHjzDw8MxcR4R+pK0LLk7v4krbtBccyAdkE5Tmp5Lw8t46WKdZ9dc1vyUsCi45iSkYR2nzBg3cy70HL54ucG1jma8tgm1DFkkFGWBye2soFzo6pIwPeHBsOSNhyMKLQk7P2ajW+PuSPLO3pjdgxHDyRTlh4RhSLe7iTl5AmZqAQUDaIOs4sDQC/FEUyUL12jp2JR/UYxJ4iocvuCtkxL17im/98IKK4FnZ9vSoPMS5Wgb51465EmMVBLp+rjSw/HAZClZGkGS2UwA2qDLlMn+E97/4VsMBhMGRyP2t/pcevY6l59/hZWbz9PeuAgISim5/HpObf0StXqTaHRCGc+JT08Yv/sO6e4O0gvIJkMcAdML24xOt6m36uy9+a/Y/+F3uXBxm+Txj3jy3UOcep0/+Qf/Xz7/rd/itd/7d3iYZvyLA40pxhhKZGnQaYaIUzvDBh6mEIgyApVBWFrgZWrsTJ/MKc0UKR1UJjCmhI6LoGaD44oMMS8xFJCmiCwFCjaaIwbPXOMeL1bGdBMtM4QpyDSkZYlxPeZGIYTLdk3xSmPKF9QJe90+D6Iug1nObmRw88QK8SSrME8pp1NElttsERTIubbuyUo7xCiFTCQ8jhDjHXSvjxy3EKOxXVtUGyFXEUJWqWBLpJsgmke8tPUWezeuc3jnryJ/klBwgijE2QJlzidDNh9egZdG/BIJr5LOLjwD1QonFjD6eb2Gp+SIF6viAoI/N57NYpW3lS42DuIpPP8ctPBrscZf+fLWDsQ9u2/rSPh+YJkJLwrDpp6yO/Xpt10+f1wgJzHRlRa7dUWhrDG5wvkI7hgDtKjjYvBNjsFBCInDC0gEATGJ8JkmM55MW6ysCVabPmtAiiEUlkorEOwC2/Ch2PsPm5eL7W1S/QyxoQ9NzrZ84rO4NcFF6jhCI8wpV5tzWn6do9znYQPemcOxD+vS3lM7gLcTOBQgXJgKa3xeYylGGAA3hMUJ5woODSQGDoRt2QQLOngsTVK7YawReB7fQLJ+7g4McGrgTw28LupsiI9o/58dt9AY+HnN14XPHX42kcSFpkOzOl5jxSkNcLP6rMCGH5xWny9CGz5NiNFgwyXG2HG00Ev4pPac37wPsFoO6blzRtgnnwHvYMGfS9iR0D/XnvJcXW8Z+CeF9Wr6wD0B9zuCO6HDsVPjv2vOqxGEYHzOArsB+3Q+/IR+WQakqK614HmsAz7ouyB64M4tshXPIZB2z/4xXJ+z2gzIUuBqa1AZIVhd6SxZMWJpGJ4J7P0iiwH/p4hqrFy9cNaWWZIRHz3iyo3LOAuEQ0mCr3+BL2y0wK0hV7oWUFh8LyXrly8Q3f8hudrDWekgtl+yFToKqD8VUuA60AnhS6XhzizlrfExe48cNm9sM1KCU+bMHqbcuuBRKwv+4T9+B6dl+Ou/9SLvf/8ek1rIv/25a9SE5MHtiKP3n3Dp2T4Xn+tbJuq/hiJUiQ13huVbdwokGHJS1onosIfmDor3EPwYeIRdBxJl3xmNZbItwEUpoFgYzouxUoEE4tykJIy9vNEVIFAuk2FVPo+zlD+L10osyL+cG3uVwS8roRZH2rCGvIDxxBrr7To0XBANGI4himwoRpEv22S8qk0BmBDUxKaxXIg2nhdnPA8UGLNs9+IeTXXQWWRD1Q9P0TtZDsezvvpvAipkRYnRc8ToPkV6SjHb4qBREF98lt+8KfjGoUdz9i61QUCutmiuNGk2oONETKYRY9MicJvU5B6xzlDNC/SDXeQ4Y1p4pGXAzAjqYZtNN6eh+wRdDx3k0Frhcq8gHElmfp96L8SfRBwMBpykTZw8pu45rHe7bI6+S3rgMHN8tKxhPBcvmVAm+5Z97HbJ3DYivIDrjhHJCdCG9mVEOyBkVnWWQjY36JZvELhTNqOCZ+YBbyc9HhcdhlJSYFMRinJKND5lGE04GPdYq4U0PKh7DivNkE4jQJcFstZic22VNFKYbMIgqpErMEaT5ppcKoQjKWczDqcxcVbgk9NQMeiApCiJsoJhFPHkdMowkwSNJlJonhzskoUGT6Q8s+qx7Q/Q4m2icZdcBijPQrS6KCmKKkBHK3DA8VtsrayxP3nCKCqQRlAKiQ4aHNDkXxwUDFXIq12P0AsI5Rypc97fHfFoeMJG/ypOa4Na9wB3XJLnOdE8ZjCN2B1vspNvoUSBX7uCrB/RyaZsdaHQJSvbbT5/8RJKNfjOcY7X8ZgVClFahZSTo5w3d6AsCoQorUCNcBDbV5E3N7hQy2jU2pRFxjBKaIQer6l9ytt/ytF7xxzPFbkWlEbZl0RrOymUGlMW6FQhAx8c+/lGv07dK9jbnbDaVKxFh4xkiucYXN+n2WhQcz2M71Akc5oObPQcfGPDI/7sYcTe3Se0a01+97XneflCmzwbk2Ql6/WCWt2j0JpnWitkxpDlMfPZDNPaZK4LsnSOEw3YrrVpPbNBmUwodMndo4x3dvdIRjGSAgqBLm1ogis111pQq9UYzk9oe3NM6aGP7nKkV3n3Ucr9k4zpdIrRkplWfHcQM84G6Mkccs0ybtzYUAiWdp8oDYLSeoY9aWlXeYbJrFEtpKQUhh8NEpLbx/ytZ9fZDGym76IsyXNQUoLMEVKQZSUmTnDDEM9TVuRxOkXmMwQaIWzasFo8RERzVAmnRcbswQGz8Yw0Lrj58mtoofA8j3ariwqapEaz88YPKIZHhKEiPzli9vgByXRCrdnAKX0rHjo95fjkkI3VVbZWHX7ri59h4+Wvsr7qM9i9h2n2eOdH3+GV3/kc5DPemCqGkYs4HmGUgShGFDk6SyAvEfMCWRQIXWBaKXKlRuEb1KxEpxpZOiij0KGHVj7CKJgmaF0gpY/0XTSOhY+DOiaoQzzisLfN/yd6nfQDDdEIZzpDlxGUCZnOOJAgwhLjdQiMyze8I37/GXh04RZ/lF7m/okgjRMK00Kg0Q7oukHEc3DHECdIkSN9m1FGZMA0w2CQbgqNBOMV6JlCFAmoyKbCFDk4HtpLENoFaRBBQulO6If3uXjlJ9y9+CrioEXuGkSuMDKvFqlz42y5ztnwiWr5M4t4vsUxRpx9u0gJc36RPEsR+VT4wrJm+/kCeDDnrsVyBWVRz9Or6NkCew7J/3X51SzzAuu1LGz+7nWsYfYQ+O9tpmyGJXoY0RwFpG6b1sxuvPtqyRRdjARBnZqAmp35kAgEgm3A+vkLtJC4Bjq1jBUfLimDpzVTqWgI8HXCfuJygsILBU2xjOG3ZYRNKFnHBgZUN0DN/oguHx11DYQQlT9ZgriOECf0A4cV33CLhOd8jze1wiA4LCFKrVr4l8Qy08MU+FdYI/U5liT4FwTshTDMref9fazhbrBmnYs1eBWwjXW9xUKd9d/58iSzadgGLcE3HXjmU16gnxVQSDAMMNgE5YK7WK/+NWzGiCafKP5OE/j3sIDKwnt5v7q/J9XnlXwgM+yzWqTC3KruL6rqXwAhTvXZ21jzZrVqR4tlZrtPCoVYgAoPsX2dYI2cQfV7kfJz38C8hIsSLglrEPWFNYpWsYDQPwLuOvAtbOaOsYCBAycOfE9IPs+5UBajEekIXN+6Qz8V/ljwSMS5n/Pz63/d4mJHVAX4mrRyXNQgbKHJEQdH4HwX0VgD+SJLQ9Lj6ZSA1mMqgTg1NJstWu3gaYPn50Wsfo4iPkZD4aMHLf/UJ2PaKNq9ztOH+AHOK699/OkC1r7yOfJ3v4t+8GPMlX+bM5lhXSEmztOtEBIa9YQbnYxVsco4EngTSLsFrY5C9Wr4vqLjulxbX+d7O4/5L//8Lt/60g1u3x3w7fenfP3ZNvsnA946Snl7cMDnUnjp5T6e80vqzI8t1RiULZbQWEHOPmOm3GedH9PmbTzuAU9wzjKrpOJpuFZjgdZLwN3qs4xq7peVIa2Xl10ADEpY9sKZ2GKlvnumo2DOtibnLPPllkSbCkSotiFKW4YCLA37hX5DXliGgtcA17VpI0/Hti6nQjaNC2WFOYkrUPRA3gE+qHCXavIxFRsCnn5z9YIgU7F3LBXj3D1Q3bt5emwvQivOfp/34XxM+XShxllKicB4hjBo0m8oXu+P2E48NsNbXG4c4Oga0heYsIfbu0EzmOAkP0LHgswLCJWLl7hQv4ToX6IjQfjgF3NGRwNOkzq+G+CLmFgElE5I2C5Zb+d0xZSw0UQHdWbTjPcHTQ7zkJWez4aMkekIDiImAtT0gGlSMM5CYrdLTWb4jkLnCYZjZM3gr1xG+XWQK6h6F+odys46oriPmOyj0wmm1OjaZYIW+ElJZxpzafSQe8M27+ar7IgOs0ojWEgDecRorInnklBB3XcZz0OatQCjS45PY8ZlSKNRw5U5w3jO2BgSDbmWlELiKEk0StmLJdT7eJ0esxLuDGPSomQap4ziiNFUMyEgK0rGwxP2RIpp1mh6JYHXZPNmh8+sHMDDH/DHh9c4FR0UyjpGS0NZWsxOCAfhNOh2N7naH/BOPiMVHtRrKFcRPb7PX8Zj3nm8xu4Lt/jrTo2edtk/2OH23mMSEvaPMrbbHs1mjVqac5pGTKZDitEUY3L2ygEimoDyadYd/PVVWlea1Ch4/tbrPNMNeDQY8eOTI6bDNpmx9J+midj9zrd5+PYOUlzFqC5SubSkNYw91+div05alAxyTVMXvCIP+Za/R34lp3Y05A/vKu5mdTASY/IqvtuA1ghjEHmBye0bXq/D1W7JSneVrs55ZdPnC50pf5DkzGNFqjXRfE6kZzSkoa4z4qjk2/djttdidHFCsVOwIg03Njq8eH2bS01DPJ7waF63Ap1+zoV0h66T8mA/5V89GuCtFfTkKcwUKwWEQYMpKVp7HPlrFIEmkCXPcUS4BX9ZCu5MBKeJRumC50LJsyt97ic1xsmUl7d6hIHPNHd5NMw4HExIooLCaEa5ZF7kDIcpWXKMjmeIRQoiZAUofMiCMlRUcxu2IorMeurLfDkjOgIdlDzwJX//pODfWtFcDUOcsqhQWmOzGigXPwjItWE2HiEl1AMX4Up0miFNiZQCKTS9nsur12v85IMpR4lEa8PkZMrtN36EKTO8Xof1rcsI12d6fMjh++8wf/QILy/odpro0Snz00GFDGdIXBwlMHlMPNhnOljn5d/5ff7Db/weBwcJx3/y/8Kp+3irPl/85ld49vXPk00O+efDNhQaeTIFUWKyBKkzZJJCbjBaok2BcEoIx+i1GqqxzYav8YXDo2kNM8vACVATh/LkCSo6hXmBwcOoAOGHGOVYZR53BRO0iaRA3C2Q8duUpORugSpLtMgQxqVpZtyUUw4Dw2vplL9R32e09iX+RFxFDQTpcEKyd4CejNEYROBDI0QoD9PtWT7f7h569BipM7tqlg5kCaYcoNolZbuHJIU8xgQGUa5hpiVCxQi3RBQKagPol/j5iC/1HzJ+5gVmx19AnswxjVOLyscuCI2W5RK2X2ghCGGZLFU6SXO22i3QfYGpWAV2ofsQfI6xaWMX1Z0fuIufarV/mnBwfsUU8BE2wjlwQTx9xV+XX72Sb4HswBcV/EdYw2sIlAK21ArXuzkDTyHmMYULblfQlB9PLV/ATgJwECBsUMIO1gBvoKgBnhDkcoVtKehhCIWkwDCPS25PFAeFYL0DPWOYCkEbrH4MOYYSg1ddKWcZADtnqXLw8WUBwFmT8ioChRAliilXggYbBCSMeGPa5pHn8IqANWEN3xo2DdmOsdTaa1U/hefqdrVNzXkgrDG+BhxhYZCFDsPCoPWwGSR0ddxiI+kpuOxbQ7j3Kffxs+vGgyZjH0OCS4HkBEGEBQckVqXiRT5+MytYqlTcBL7KMtQhxvbNbSzAsFfd33p1bJ0l+DDAGiKNqr4D4EfVNWdYVoeHBSlqWFCiZJnGs4tlEwgsWHEPCyycVvexyMaxCD7ItM1FfzuFyz3IHRuocIDVDfkCdqwPsMyTNSzIMha2PQHwZ1W7r2AzomxKHyk+HMxxvixmuxwLbeiq1S52nP48T+3jisT24Nz2SnYKg2MYDyn3h0zHE9Rojp+Cd72E1hWWgTgfbbOoKN8y1bR7LVz3Y96dXxFUuHnrMs1bl85CCaLCcDqJEaFHN3CoL/BzoChKhLIp6kWtifeZr2IuXIXOxtJN/EnMAQfERUW9cCnzkoaEWl/S68+5vBHiBw6rFcXi61/cZHCxye2p5l++L3n5+hYbZcLJOOazr66xu3PKnWHKd94e47dqPHctRP1CGQvnV9cP1xuDeYhGEouQMfA2Dn/OFd4AHgATxNm8tFj1S+wodVgCCxL4CnZEJ9X3JRUzwVhgwcAZHWvBWNDV1GwKqrTZ1rCntGTVhcDhme/jfORQxV7wFNTrkOeQTpfGvDZWfNF3LIAwjSxwYSpmRZJxNlEKYf3Bog+iElwxzQow2Fy+B6U4d8MVyPAUW6HqKL0AxBaaENU9n/fFLHADSaXdAGehHj/tnfpUUKGjBGWzS7iyyeqV53jx2hpfc37Is/tvo1NBYlxE9zJh4OIqifA0qBrCf4nVcERvNkTPBTEKp9FFdK+j3BY1/eeMjzyOZQ/j+YR+HWVmpKUA3+CVAk9rpBOi5ITi4Ac8GTY4DK/hXH+ZK+0ndEYzkvyUeJAwICcdDJjSx9Ra+NLF8VwcnVPWWgQ1hTAujjZop4vT6qBUgVPmmGiC0SXGKEoRohsXcNZvILtdTHabYO9NVnfehvEhaTYlNxscOasYx6OUAqPnlEWKziFTkjKBJFL4roeUkizXGMcl8BVlNuc0M+RlQVYUpLldKLUjiaKMqLNFt1nDb3c4zjSDZEphCsq8wOQpClht1qAoCXzoOAJPlJCXZDkcqxp7l77Kja2CtZNj9k9itL9KUKV+kUKgTUGZa1ASGXS4uHmFTO/wwdiQ46NlgJQlajpFI3jY63PXi/GPd3k4TvD0mEJp9OQu97MVDJK8MKRljjQ21aIenSLKGFHmmHzANPZJvA2OyyaNOkRuQC48BlnA49GIIpgSuiC9GuNyzv70ASJ+gA7WoEwIlMOqozk0BV23ZK5D5klKHs2oHz7ALyX73mWm9Tr95xRfdB9T3E54MJToAsxZGkpdeSxLZGHAMXRCSVfF+Mkxz15a4+VL67ScktdPf8SDwYz7cUmeWF3oXgCfC2b8cObz3UcxuyOf6z2Pbz63yronMdIlHZxwbEJUXhAXkuF4gqplUMxwfUmn6dBySrbaAa3ApeE1afku0gR4OYyjCZiU1VabL27X6eRvkwnJb/S6/IP7Df7ZTsatQPPvvrDCjZbm7v4eR8MR89xlte3TbLhMJhlGwqyE3G8Q5QU6ikgDK1UlHCoJWmHBlbMQdoGR4kwl32AsflCUGF1AUVQzp8QIkNLh0nrOV7+yzb+aN/h7Tx7z38Ll+dBB5BnaaJt+M52jcw+v2cbvdhifnnL//fu0VEqLBKUMUgikAr9R48Izq8yGGfceJzb1loH5JOH9776FchWnz+7R31jn4PZDpnv7mKyk4UjMrAbRnCwt8AOBQiN9B6fmIYuccjwiO3rE4NEqbrvH5MFt9n7yfXpXOnz53/x3ee4bv4+nB3xw/z2+e/o8FCXlvAB9ishzdJHY/D4pUFae/eszzHM3EcGLuMNjvnT5kDdXP4+418Ekx8hijCFBdRQECk2MTEu0kUgZAg5ibjBmjopO0DUJ6QydjyB0cB2P0pc4habHiH+/eZv6rS7/ZfkZnhu9x7fXVvmDo0tMByPM8Al5cowjU4yXUUwlYuKhj5VNDxm6VUCchPEQ8inGDRG6AWmEcEtKvQHzPrQEot229+pmkJaY/AjhK0zTwVyeIzYuU8s9fqi+wOmdi5DuUvYLRKARUR29pxADLCi1YBoIlrB3BVwJY5NTWnBhsUovDbynNQ7Or+TWkyzOJVk21cq+XPfOY/XVDuIstMF8RGRpuUmo3oNfkU3pr8vHl7/Vh7mA/4AlI6BWPVAjQCpDt9lANm3SQkGVU7w6/5Mfrx11MYICmCGoI0gwJNWJNQQOAmmm5MMTdo4DDr1V3C3JtqdpATkSbTSGE/TohIGzimwoemKMFTNskqFofUzavE8u56P3FbCGFCk1MkKzz0uk7JpNnBJ+lAp2EhvWMM1hpCBrwp9g8cSaA6GAO5UIWGEs2HCENV4N1jueAs+yzJawgwUemljQoY41ZJ9R0Ktbb7/8r/X6fNTQCPG4TMkHaE6N5ATbZoNt69vY631acsTF54pl5oUu1lB/kaUZnWMNcViGgCzCJdosU3MuhBXzqg0RFmz4EZaxsF/VN8ZuyF/AJktMq3NqWAPnDlZIcnHNetU+V0KzAaUHmbDtTrHMgy9W7f43gH+BfT4NrDf2G1g5xG9X197FjpZnpUR49U/gG5iP+Z2xZAcsfi++P89i0NgR0ObTQYfFuQtWTgKqCWEXuhoxLallOdp3EFGOGY4QjQcgL1U9+6Enuxj6paEsDPWa//QxS+z6V6IIx/aNKTTvfPeHfO8P/hmHg8e0+z1u/A/+Nr/97C2kMURP9pDjAf61G2S+DxI8FSI2ry9dymccfVuyrOQvjyYoI3h1s0Wj4yFe9Wg/z5lwRz9ssfJUg2Cj7fHfD7r8yZ2MnXHK4b2IzRuStVqAX/P4m3/9GX7wxpSH04B334kJtODqRYEM/bM9oi3nR9WCWeJin3WCfVAedk61C2xGSUGGQVHinbGIFmyDnJCcawyQ3MflDrBXgYmSZUjDeRhJnPu/OPd3E6utMKz+//DoVdVYOqP+V+CAofLcV6EPQlXpIhexYB+667MQ4up/T0GvabfaxgXjQTqH+cxmYI8jcGtQC2zoilLWrzKbwTwC4ywBACMq8KCDZZ+KSqS1DWUPdMwZVidlJQYpLHgBS4aBXPhUzrETzu6hGlrnX3WzSCm5oKTpj/HDfKh8Kqjw29dWUf0L1Fav01nr83x9xjMmolHLyIN16skepWlggh7KB1mMyGmC1yYVASbTODrBLwKk38LNTxDZiGh2wvF8g3ntMvVaDa/bwisj1KyOajTxKBC1LoE4pTg44fA0ZqAuUPcdvCIhT5uUwTZe8ZgkPSGZTBmmHVi9Qm11jU7o4kjLhjBOA5pdVFHikoHOUfNTVHZKUXjoXoFHhHbaqO4VzOqz6GaI1DGmaGPUKqIW0GrssB0XiOkJMu2Sdm6y2W2SpgWnhSArcqalRdJ1ISlziXZcq+msBKYoKI0EJRFG4OjMUqdxyDMHRyp6vVXC0sE4LipPccqEUJX4osBzc7zQoe6v06x3CIMA12vgeyDLFJIxeRYz2xmxF1ym6zyhle6Tywm66JGIJkoJS+XGeg6V4xG0N9jWBYP8iIPS2PYBRVGQRjEnJ1MerNZ41jnkUk2w5sCDJwe8P3dIEkE8mXM8HBNrDb6HE3roNMaMrbKIUAJdSLJColqbfH7L4ZkgxGSCeBoxiRwGeZvccfBlTBqNSXMfc+FVZNZHm4zAk7h+gdEF8XjGNJ7QZkT88DaznX0eP/s8j0sHZ5ywZjaI1yUX0icM44TTie1vhAUUrCdUYDxJ6GpcRzHJHe4fR1y5fhV/5TLD2SndjWd45uAOO09i4tKm0TqKC/4yl2il+cp2n5cv1Pjss5eQ9Q0OD/dIx6fER/e5P6rTardxTQrFLkcHBR8MBNc2OnR8n5cvRty4sIofKE4GCZ4f4JiMmhNxsR/yagYrzYQuJzSuvYqpbfPF/il5rUCwy1/ZbPP8tTWcJONlJ6THjGYww6gMWQuQ5iIm2GNejpnOC3SSY4oCmWcYr0AoZXUMitIyOMpqihXC0qGEhWiFwMKpefl0fLmwLATjCFb7dS6ttHhGaN534B8fjEm7Lp/p1HG1xJgMnccQxxg0otGmv9ZnOjjkze/+JdudOpe2utTqIUgHJVwaq+tsXIu4fHTAk8SQARhFnBaItODg/Xuc3n3EZJzgGPCEpNAF0+EcURa4oopZ8yR+3cd1FCqNaZQJKj5l+uhdpNPk/h/9Pe7d+Q7XwhcwlHhOjj64yz+fKY62riP0GBPliGiOMSXClGhdonKbflNvHCCeXQdzAfFwhjt+n/f8GY+HGnP7IeLgfXBn0O6BqWN0HRm4VngotuwZI4A4hfgUnQ8hBZMX4KSIsI2msG0Tmq+7+zQvwp84r/LiyZTDxoR/lH2dwaMUNfwAE93DFCNU0EYGTZyWQk2mpKcJehpAECJqATgZpqMgcxHCILLchggVAWJQq/KolRTbHlIFmNkpQtn7N+oe7g2PsvdltGwxQTLeWYG9++DcQ7ZDtKgjQgmXVxGiCUPLEjpbtWRpAa3FNuApuH85yOziV63y4tzfGMwZcd324XldBAscVgDFwh1xfrUXLDdFC67fWZ7KCsw4Y0f8uvwql/+ZsObP0/7XHINA4yAp8IXDhxkA5blPPmx32KceY/DIcFjHbo3HwByBhyHAbpV9DJRjTg4PGOlbNEOJq6HQEiOt939spnjzE8Zln7DRJURgzUCDhyQHCsS5UIzFOP84Ev0STHu69adgnkAmCOYum6nHidul1VZ0E9irWAgNDbWy0ipOYTe1Z8fVnGmq/oyrFnpYI1ay9LR7VesWoocT7Ib9GuAL6zU/r7Pw89t1C5PBPbvXHpKrJOwVkpGjSLCGw8LAf4A1Vc8pUfxMZXGsy5JZsVa1e4alS+9W9zPGAhF51cKFqZtjgYQmy76ZYwGCA6zJHWDzHhhsvy5ACarfC/ZHh+V05CtohvazE2Hbc+FcO69X9/8jbP/nWDDj7er6nwEuYkGTilvLjA/zYQyClKdBKq+6ow+rRJRU8QpY08/BQieLpJufVhYW2yJoZtWKIbQk1NaRqo/b6oJILE1jMoTkEMILLDUgzlV1rkqJwXPE0s4+77Z+Oqfrv95iDCffe5M/+w//NolIaa2t05216T15jHj2FjqKiX/wR3Q6PYyZoJwmtw8fc/XL3yR0JGSJzQ15BrOLRbU0tMbVFeNPCHQKaQph5xz+UBh4NIHaITSeQbjQ9uF3tjVv5Ql7ccCdOzPEdo3nfWi063ztazW23pjyxpun3D7aof6cYf2lTURrFRuKBVVi06o9+9jR+ByGIZa7c4uy+us9bFLdxyhmhLjYueaD6vslJ0WQieDM8X6ekbDwojtPHX/eFbGEt0rs+3f2CDhz4p/5NxZ9WG17l1oc2jIHjAuiPDeXVSEGUlbkyuoLs/CVFOfmv2oslrkFDRotS0yNYgsqGA2NSulWlzCvQIdFDJWQlYAkti0rEgZiSUjQCnTDAhDGnBOKFdVrcz5rBSxDPaqtjl5se4wFHM4Nq6cyXSy2aVJYk+DTyqfOBJ/pBwS1FLeW0wtS1t0mQm5RBDtkxSpGNDCyDn4LTIopMoxIEZM9pskqkXuVtnuCkgatXNL5nDKPUeUWaz2fppuiwxY1vw2t36CZDpFJjPZcavEes8kug1PBTK3QJKNMJviTB4i84Mi4IFp4IQSiTq+oYxyD54WEQQBoXFlQGMhpop0coUsCnSPz3BpOYYjvCJgMSb0+AXvIXCODGWb+LkkcYoINnNbncT/zKluTfVYfvsPa3ikntYRmzSNyM8KyhSkNsyhnN9GcJNBsuWwHkrJIOU1hXgqkoxBCoChxURQipZ7DDAfHeDg41BwP39O05JC+e0q/NqPuC3AuYIJbqGAN4dWQ2m4rHOXgy4IiHpFnEQKNcVfp3OrxrWf32eCH3Hv8hB+fdHgYdShKx07ApsQYiVQejXafq1sF8akhNoZyNCQRAhp10sOAd8KA4spz/MalNpejB9y7fYd7Rw6eF5MPhpTTIxwjyXwfR2m0NJTSwSAxZYHICsxowu4wRL32MutdTT2LGE1P+dHpEBGn+I6HKxLS6RjiOoTPY6Skq2bM4z0eqmNEGOPmOev5CdG9xxx/sI/n17lzNON0/z6alBuNghUcho0VmmsnjOap1R5cTBZVijolSjY6DpfbHqeTjNNRwvV5xGxuIIWpabDZadI5yEnTnKQs0cqwUyq+canBb60pUD6zook+PuDwNKYetKglp8xOBsTRCD9o0FA+++M5j/YmZHHCqxe69LoNdqMcT2c0Og6eaOCnBmc+pXftArN5yeGTE5LcoR4+S6vTxKSKl671uN4J2ezXCC59hdHd73N47z6Ju8Zcd7jUynlUunz7/pS7xzPmpUbPM3RRIBRoXWLK3HqQtEHkORiBEXaKMkqCchBKWiOw0NbANcvZVwhhZxZpOVYnuc8bxxkyzfhCXVMzA94Z54zZ5Dd6bUIVUFAg5iNEWtpJUhquXLtKPB5w9703ycqUG1fX8VSAoyTScehfbPPS1TH6TsxRAdIYrOyDRM9zZhQYYzf4njE4pSHWGl8Iag74rsKrBYS1AKlzVDbBzT1ULJk/mTI+PWH37l+gVcrK5U1EuovJCkYnb/EHzrcwrgOdGmboWZqbcpGpAzrB5DFGzq27SF6A3QRz8JDSvc/9wRZ6fw+xfw9dDhFdHzIHMyshzexknZWIaIQRMcKroY2LyGeIwGCiFKFjtFdHGoNJYlSSc0mfcnPjhHf9S1w4POW4lvHn6ReYP4hQp7u4yRFOkeASo/ySWVLi+G1EzwfPRU9L5HRMWaZInSHaPkYLGwqkDabVQkQ+YlJiogNwIpQOUT3BZj+CDZfDSReZ56SyjRk3IJ+gIxC7CeyOMMk+ogOq18a0HVgt0c8Y2OkidhNMmSIxS/EiyTmj/6PIua7YC1JJtNYVGWGxkaqyN5wJPlYrobBwgs36IKxAJMvxe1Z7JY8sKtbEUwDCeUDh17jCr3RZCOQtin1c1tWSI3Cpn1FiYWmuLjaki+CDBcRVSYFikyEKWlU9VkbVqiHY8yR1Y5iVKccTw4xVGqJApyXB3EEAh05FGjdNpv6z0FD0pK50CNTZdUOWRugnb8gWQbs5Cy/gwrCwI7tSF1Ca5nrEV4sRx/MGhRRM6xpHK9AwKeE4gyyAS03BloHTFI4Ly/hY4G+6Ahd8ns7uYLAG8AvV/7K68ghrdIM1fgssEHMdg3/W9iVssigLnQLOvhFVLzz94kkEG6Q8Q8GOaTKkIowJe8YPEEyA36za/EmQzPn7OF/y6sdhmVyxhfW/f4Dti77t4bMsEh0syLBStUVjQxtqWIHOCZZFsAC8RtVxYFkVJfBSdfxJ1Q8tbD/m2DSpn8HqKdyv2vz8ufaVVRtSLKjynrGhGjGWsbAurHn3Hnap6rFkaQyqeupnvTGCcgayC6LJx8tOqqp2v7qrovr7kwUVl2UB+i56XgOJHWhRbqfwwMfMY/LRAITCXekjwvLjqzNUJApBELhLxtnid8mvzNw9j1O0MTRDn8E//UecHp0Q+iVeIyD06vQuXLCOvMET/JNdjJ6hB48Z7zxi+sH3kC+9DkEO3iqYMSZ9wrH/PCvCsqh2fMXzl/qk2PEJIF3wFgYllTEZazi4BwGYQQ7REealLrWrdT7/asDRk5LRgc/sWFC0wWkJHBdufKZOTZ7w9h/tMgpDVsIp4vIB9G5gdWAGmOqNNyQcso3BY58mx3SIcfg+8CaCQ8RZatcxFo5S2DljYeiXLOeEgmWo2gIIXkBfCxjDw75PYN83hX1fNUtc6awjqjGixNPY1BkzobLWRTW+hLJef7KK+l8Z1mdijpVXf7FlltXiogsrWzaZQ79uxRaHY2i2IahBw7dhEckMhlMoyopVkNt6S4HNRFEBF0KBqUNP2nsaV30j4Aw4W+yrDCwSuZ2RQs+64Nwcf3YPhrP0mKbqECGrrBaLehffm2rr/ynlU0GFlfVNGp11gnaHXvKQ8qTFuNmh5l3GHe8S5W2yoIXCwStnqCIDPabMjjFJhuMUTL0aoZPgTXaZORdw213C3iqBP8efD9FORlE8IYov4ae7mElE3mijTYTIp+jmBt2uQAwHnNYuEfR6eOM3Gc87iE4XXTgUrWfoyBRRaJIiIctBOIJCuMSZQkcj6o7AKabkQRt/ZZOgXsdlhh7uYLIxPilufoIR9ylJmZ8es2Oew9ncprm2jWq1cTcOaPT+lMvbj9gcFZj0gMPRHrdPV3mUKEyWcDiOGWSK1c0NbtVHmFHO3ihjXAgcR1GWKau+phW6uEEH12RMk5zdRJCVLqkJoNWi2dqlX89wWy9QBJfRXES7a2gEJi2oeS5uesIsPmJWzsnTGYU21JpdnHoTv3OJ5pZDPe7Qdx/Sd8fcv3vC/rRGq9Gk7QoEVllVqTobvXWEPOW96TETFJ2m5GJbsSJ30AdTjtI+f3TQw9djxmVA6CSMdo9wvSbfeKkGD9/njeOEsQGtNUZnaOlijEaWEhHPSHY+4Ed3NrnTrtNreBTHOdPxiEC6JI7LpIpdMirEpANUqqjX9tFRQf3iCjKAZBTxwd0DJvf2KIRDLh3mT04xaYYMBfeTkGndhVSC18APYpLMgFEYpFXLdSX1eknDD8imM7x5zjcv9tleaSHzHBnHOOmUFzabjIen/OGuICtBaIVUkqurAYE54f2TMcI8oqM0ZbzKzrjFdpAQ+oJLnZJJnOI2ttnqwAeHOVGU0A9LNvstHuwN+cm7x+RejVcuZFy8coN64xJ4WyTTCZPBXdywyZwxoVQEoU8tm1Ff6SIaF6B5ndbLF9ib/wH64C8x+YxjdYk/fCT4ywcPmcQpZZTBNLa0rLqPUNKir2luNXAKg5GiYidYaFMA6BJT2IwjQhsbhy9EpbcnKlRWIbVg51ix916Bch3aps5VL2boG948zDidz/k3LzRo1ToUSMp0AtkU5qAaHZ5/6XWaYZt7t9/k3s6Mm8/UbZYJo/Drba7cWiWO9ygf5YzQKATS6DPxfyWgYSy9TCFJDfR7Lbx8TqPuEoQejjDIPCIoBG4iiScFKM2j2+8wGJ/S6fdYWWsgZ7cRJuK9w4wfR1PE5QeITUub1oWLKgKKeQN5dxfcxxgnQ/krmGOFHA7R6ZT+esShe9PqCkyPEI0WouhjTkrMeIBM5jYdZWkQ5QzhGkrXB+mDKDAyhHmKVrk1lo1BJjEb7oDPtY85Wvc5TlsQTPmL4hLJ3hQ5eohJpohcW/ZTo0YedtBODaMCpFYImSHdHFUvQMdILShLgawJWAsxeg1x4GFmY8hHGDVEdCQ0+xhV0urBZy9oVDLjUvw+f7f7eR7fnWKGJ5hZgRxltg3zFDNP0PMUUbbBMxh3hggFuApRicWaRfLjxQp9ttc8vws0lUKxhcXt2meWm0ZhKs+E+ci5Zx6Fs3+qs4X9QCIrhL4695yQpMBUIRRV+VXxcv26/EwlA1yriIDPEkQooWIELFX9P2q6lojq3AXc4ACKmHUcBjj41TWo6qwJjW52uBAmJMdjTrweQQf8PGIY+YiGQ10qmkBDGKTNEYHGmmd1BA6G9lOjdrFtPl8WnmFjzzRHFGaVSDRpCQM4FKKF44CiRc0Zse0ZinLE4emQu6d9HiaSwkgOYkmmXI62HF69KGjE8HhuGJU2a1XZhJeaAlcs36XFvnKC9U0vRAx3sUb3qDqujzUQDrHigc8CNlgiwUb3B0/d1Wl1Vy0+Lv3m00VS8pLziDar7NDg0GgORRuvuuYDBAWGrepZP4+gxtMezPPlfI8vmBgLkGnx3SE2xGAh5pixGGP22MvA11kyCK5iGedjrEG/xtLAuc7SSFrHsghuVp8Pq88DlgZWiAUd1qv6t7GaD1Rtea9q1yE2nGUfMDn4EtaVve59lnCUrurR1TXaLCCp0N6RAYoDK8BAt6p9vvweh6cBhIiPJtz8pFJioYyetZYYQjGD+QiGA4gHEJ1AEaFw0MZYS8tIex1RPclzhheONX6EL+xni6El+Cg3/lz5kEP2Zy/GnEOrfrazTVHwnf/1/5b273yT17/2ZeoNzaqrycuMFSL61Ni6cAnAOlSOH2NMh3k5Zff2W7S+9DfxOn0oD8HxYfoWR3ff40fr6/yVrRVcIbiCfZ7ni5CgQsNAF/SkgxliKf6vrMKkDfdikp07TCc9HHGTtO7Ru6hYXZEUxuAtkMQkRz6asH1jnf7lHifv7CJPT2FjgBn/hHnrWe5Kn9uiTQ3JLh4/xj7tP6dxhu1MWb7nAjs2z7OZYAkYnIedXJYYkTr3/ZlBXf3dAj5X/X8F+L8Cj6s69flzi2o9cO2+cfH92fNa+MsqBoLxsJkWEiCy5xtjh+XiNyVnOgwLgEJIMCVkGaQ++CHMMzukFzfuGBvi5Hkwmlg2g6nQbokFGXSlzSA9KEM7/34WmyFml3PHNkDMwcTLGypZhqAtwiBMBYQ8JTB5DlxYAAcLMcpF2IQ4f/5PKZ8KKjSuXGWluI2cv4OcC2L/KjJ2Makiz4SNF8ym6OSYPJ8hpUZSIGSIS442Ob5Xp+GkyGaPZv8abfkBRdYkW32GZngbxo+YZBIPg5NMMV6AdASiCCmC6zi+xCsyTL1J25eoMkOLGt2uj1YZSVFDhV1cjmy6tXTONJ0hZY6eT0i8ddqdkhoJmAxdv4JsdMj8OirLMIGPXL2Ck86Y5W1yESKm73D04JDHc016KLiwco8wqCFWb1Lf/Js0b0SE5RO8wQ8Q+h2uHj7kaNDlICqZzAWl8plPWtwbuGzNT2AUcTiKOY1KcBWf23RZTRReM6UfejA7ZHIQMcwgFwLVbHLgC0Z+Dd95QBFMccJHeMKlzDIUgv6Nl7m0XqcXuuRxyayYkuQpjnHQOiDJHQ6GawycLzLBZef0L3h4dMztmUc7heudGp1AEQiDFA6B32CzZ0iKE4Z+yPZmg24zwKekUBHSgD7Y4WQ2p4xjvFIQRBP8+ia3br3GxeYQ8f0d7qUOMyWJjWFaFkRa4gYBG9trZHrI4J0/IdnYYNTpcvKTtxgnKS+tu8xnmp2ZoXACQFIWjxH5nDgr6Da7ME+J7t1l+sEDisEIJZWlJekYpoX1ahYesc55kiraOofEIB0F5JzRnJWk1w25umHoeD6v9TpcZMC1hmEcCE6kYn1zk0Y5Y6W3wl9zY6b6mDcPc0xWUBqXQ7lNUj9AjMccyytsbAiuz0tu780JPUOnXUDnBZL5AcfHE9bDHp9ZnVFzc/qtBmF/jbX5mGn+gCcDyZNsE5M7OBdW8YZ7tNM96JccTiE6fEzkG/T6OvHoEbnOGeYzLs5yGte+hLf2In7rfYq5ZncAbz0cECdWgE+keWUvSYRUGOlYxZdSgxZoUUGxoprOy9LK0AptU3kuZiLUmTCQEVWsuQQoKE9TdL5H2l8hjj2OihaUAWWc8aeHY6aThN9/bo2NdocicSmjISqPMYmLEza5/NxzNPodHt9+lzsPhmysNWjWBcqpEayscPX5nLw4Yu+kYBALkkoxxzc2drqlBJk25NUEWsyndBuSsO7iKVBlhjIlXi4gl2QlzKdz9vZ3aDRCti6tsbHmILJD0jTjH+13mOdTWB9htq5i6iFCRZh5inyirPBh6ELg2P5LZphUILMJQ0L0pImJnkCeQNGBUQLRFFkkmCJHlCVo6xfTwkfqwqbt9F1EpCFKkGqGqbsYUfBKfZ/PXYp4vL7G+8UWL2U5b9caJMcBZrSPGBfoPKUQMZ5rcKgjohhRaoT0bIzdLEUXEZCAqzC+wgRt6Heg3kPkPYhHMI5BFuCUiNDDaCidOu+nVzk9Tvg77ff4+lcv81+p3+HRsAXRFDHL0CJGtByErCOmJWYcARqd7SNFC5OdYrIumBBjbMYLa7xj86iLCjCoIPWltkIFGpT6DFAQC3BA2xV1scideTkNiAXsXn0kjH7KejSUNiRqsUk9V55mKJiPfP/r8qtaLGSQEVQhCgvwwOABp1ivXoelpxfOGxaVlfJUWYyqEgdDq5JbXJzvCQGqhq+g77lM107Jco1Qklwb1j1BLiER4GFomJIUxYmwxnfK+ZR/T0FhH1OCanPt4jDDcMI8rXEaNC3l3yTE2sWXCk9IhOjaGF2Zstk84cbpHkezNkczn6gISJ0aB36Pu23JagrOuGQ4yjgpBGLD59kbgn3HGs0LL+EEGw6QYj3fp8B/hYUMGliv+gvV/z+qjrHQyCZVTNW5e52jCTjA4RC4guHmme/xw4DK4ln0cETANVKu4lEIwy6C28bwEMiFYQ8YYKij6aG4iKgkBhemyRlB+BzYYKonb1kqdzgzf/lBdZ+vYoGTPZZGzrj6eYw19v8p8LvV3wOs0b7w6S+DOZaShwuwYA0LDCxSUy78/9tYz3PAcnTMsCBOCBxX338Bm0KvAArHHnuChQNE9feCGbHogR6chZAYoIODcFaxb8h5U/Dd6rldrFq6eIaLMx2WHI9zlsnZMztvBrpgUmuh6bHVaJqnkEZ2X9LpItw2MiqR84TiKEIk/xLnypfA2V7WWZqz6s5SbRise9c517xfdOhDXsLBDLbbP/Mp84ePuP0P/h5f/8ZvAbD2uS9Qy/5ThChwkhlbL76IF1o0RPRXCH7785jTE5qt57j1td/Hu/F5hNQg1+xy1bzGj+vr/P0f3+flzT4bQlCF2n+kFGXBaHhMq7uJyFOIDc6FbagZ2J6ihw57k5If/D9/wDRIeeW15/nqb27hSyveracFuALxeAJ3jgm3V7n0tVswG4G4T9rc4D8VHrepcxXBQ6yx+0L1+7hqh80JZh9VzhK8S1mOEOfcMednwvLc9wv79zwIQfX5+9hx/h9g2Ur/GPtefqS4NvpykQLSUGV5qOpeMJ/OBBxVpVHgVABCBR4gq22crs5fZFs4p6tAWYm1FhZU6HRtJoeytCKsRQx1D9IEsrQy/hfbksqol1TXb4PbteFl/3Pgf4MFEXMFhajYB4tp05xrp17WpT6Mpn34NeVpQOGssysWhpA8pdPwSeVTQYWAHuPay6jwNi31ACfbw4sHqCKjrHWplQZZ7GDSIams4SgPR9XAqyE9H7d+gTDQ+OkpsegRBgK/TPHEHDebY9IJOpqTubcIAkOoBXnpkiPQ80PmE8hFiGMMyCbK85Fhi0awgUCSZSUkKWl8yjQZI5Hk8ZBZpqjVfGqeoVl3aISGRjlElwYze4Qux0jfJxU5ptDEpweMTwbMTZ+glqKnmlHeJjARKhsQakVzsk+UReTJFaL1bcr11/Ha6wyev8HV8I9ofzDg4WnEw5OS0zxjOHvIw3stIt8K1Z2eHnN/WlBvNTnq9bjSEGy4U0QkuX80Zn8uQeR4TsAFv0SVBXqeIMwRWSGJ/C5zR+JpQdtXTE5r5Bc+g9fo4oYeukyJTt4in+4z04JJIckbl6htv0DfWaPZ6OAWd4mjhCgtiaYBm/0tLnYatANLL6wFLZ7d9El9l9wrERQUUUziQaPWptvt8tmNHt78mG8/HpO7LbYubSIdyax/gy9vD1g9njN1ahzniveGGUYrNlcDNpqCzFF0GoJ+y2EY77I7OmSeeURrm2z3DcKbQZwQNhPmXkzUSlCnA44++IDRKKKczjBpgfJ8iwzmGl0WIF27rpQ5RtfQqWEsDW4UES+ERrA+SuVINtohCJ+7aUC3scU3XvR4PtxjtnOP28NDRP0zbK0EePMhrVaNv3FZcRHDeJRxkGrSk1PeDy8QOhnDrMas/QLr63AjvE+jXsPkM969e8zB4SmJLklaNa72aqz0ang1ycn+Lg6CW1c0F2cpb00l7+6MeXfs89WrHW72+jQv3aQ8OmQ0iZDllNO9EceTAaJMCIlxWhmj2z6zwZT94xEPhwOOHEU0m6CFQSe55V8JMEogfCu2ZMXLnCrzwwKWxMKRWtt+0tpSr8DmQ/ZcO3NpjZDW4BO6REuFcATGaWJyHzEeUuY2BIdCk+mS7x1EjPID/p1bq9zsdFGuTxnPMEWCTgxuvc369iW6K2uMD3c5fnKPYpLTbddxHEFrteD5z8DW4YwHd+fcHRgyI/GEpi7Ak4JYG1ygJqDhGxpNRRB4+J4lyTloXJFS4hBFmv2dHcLQ5eKlLa49s0WjLRC65Mlpzj8ZXkAoiX5s9RdKx7MhDGUNs/8QZntQpAhdYkIHLri4nYDnp/e5f+lZGLuI7TrmaK3SR8igLKxWiQwgzTCmQDp1jLBLqdElQheIpMAkGUZlmHhOIAbE2zF/HFzAzPqs5iVOI2JvvoUZDhHTGeVpjMgTtKuJWy4iAOE5BEUJs1MYpQRFDp7EBGBkTuE7pLU+puwgRoCZgZdCswTRhkkGsxiTniAKF9WYcuRc4e9OrkMvpX6tBWEXI5tIWVA6M1RhoOGjZQNmBiYFMj8FUYk2CQ9hQjClRfkliEIiStCmguMXW/wqI8QZECgXpHS7yAljwxqE+egqKc4vlpw/pvriUxdEs6QLip927K/Lr1IpkEgSAgyCEAdxFiggMLQRZ6LYP7+d0WDOUgcfFg5TgwQyBHN8MncTR9rrdNw6pWsN2gBTiUdGFNSJDTzBsHLm7RQsRvgiqGGZicJYl5eJSXTISDlsiBpwjVbQpiWWm+tGUaJdVd1gdb5o49Q/wws3TlnpRzwZeNwbGQZZxmgyYu9Bh7QucPKEyWDAo1gggjV+nPs858Dlqj0aQYY1Xgqs0fyn2I38BvAK1ri1AA4Vw2PRjvMwDljT4rvMeYG32GDIgra9MJPrWJPXsCBIFwh2kCgadGlQr57FFoYDYjIkJQHrCF4AVpAMsX2z3OTGWFOmW0ENsIRLOmdHtbBG/k+A72CN8ynWrLZ9wRkD4hhrRO1j2QJPgC+zzBRRVldsYEGGhadWYoGlblX3MTamOQRWhe3TLh+NG19krUiq8xeg1F8DtgSMhH0mCxFID8uCmFfXnmNBimMs02EBnnwFaCMqOI6q77vVsxuCqVnLybRAtSqLpcuSB7QAE+YseUE9lgDRDAvL1CDagSyGKIHRGMoUTGYdGnEB05hsOKYM2wSXPwuswaQKu/DV8pIukFZOksXn5/wgn/Siiw8vGz9rcRSsN3/6cedK9v6PmB/u8fYHO9z6LXCfucQXXunz/sMjVq7eYPu/8z8+E3HE76C+8LetO1x41bg1YEbYEVQwmT/mjx/VGc8lf/hkxL+/3fvE+3Adl+urW/afFR/SAxbBYrmAdHWVo+MTTqdjVK4pM8E8smkNi0nMwXemJINT1sqcmpzhxBMQHXjxGZCv4uEQC8kDrFFvJWPtmN3n6TCdxTuYVL8XOiIL23Wh17J44xfvjWEZ6gBLVsFCF2HBQlDYd/bvVp81eJqlULJkEhgFQldihs45L351DqISSFScaSTorHpvrU9kqZdZoSDyHA5qqrCBhd8iTaGsVYCChskMoghMbrUVJJxlhTifIfu8X6OsOsAB3sCGOpFbDW1hoEjtFn6xZVqEAy2Wgg8nz1qAB4tkHh+OIj0DGhYPpeq7RfTzp5VPBRXah9+llDWi2gaT7jY154QgOcQbPiKNeohgjZAjtJBk7mWy5hq+l9FIYnK1AkEDt5wiVR23XsPzYrxEUxRT8niM1gbttJDtddy2jzOeIccTyiQhN5pAlBh8gmYTKRWuU4DJiDKD67ho3yFI58j5I7LMRbqSgJjAlQSupN7tEbQdvKZEziaQCdL5EUmao0VGnsbko32GJzsczhRpv8YVRqjJGB2sUN9YYbVZpxnWEbqF77qY/Bgd1ZFHY9Ld9znUW/idb7L57I9pHif0V2KGswlHp0Pen8eczEtMMmWezihyhfEcNtdXuNVLqc/3OYly8tzgqAYNx6MdOgTSTpClKMilh9E5UTRiXoAX9Gm1G5SzEw7GBa2aT+jVaG08gxCQDfco9h4QHZ9wuPcQNckon/8M7uoVarV3cI4GZGnKcG6YTKYcrW5zdb3PxZZCKkFQc2kowygZIDFIp0S4LlutkBdXm1zvr7F7e06Z7RPlLjvjAsSQG+0GN7cv8dmNkifTIckg5YYTkNRXeOaZS+RCMHWabDUcQuMT5y5OWSDSlHd3G+yvdXlto8fvdaaMM4+3kw4M9tk7mhDFE5IiJyoMuC5aVRCcXkwFGrTBFCnalOC5lEVGnhSYxCCMQktB6Es6dclkPGEwUEjHJ9pa55H/KsHmt9jufpvN4wdojklPIorRESKbsblWRzVrvLebo0YRt3qHZGUfv7bKbD5keHxEpx+QGJ+eqiGH9wgGB2zW2/h+wP3jiI5fsr2SIUSPJwPY6Neprb7Ak1zz/UewczpAeAlBNMVfcxh1PMr6BQb5EeloTqRjRrMxezPBdr8DxQZmOOHo0Q8o/SkPC8139yZMphlFZmyWAlMiHQG+C8qDwiCExqAR2qb0s3NJFX9usOEQwmFhnRkk0lShD1JYY9AI69FdIJqTGDWYYnRqZ0pj2QxGl2RC8sEg5f/y/pB/71afFzt1lKqhiyllmsJ8hBPUqdVbeFdv0V67wOnuXYaDfYIgxA02qK0E+I0RQf0E3hkxONW4RlB3LDASGqgrQz0QtJoOYTPE820qSaFLPCkRoqQwGfFwSjQdc/n6JVZWV1jbaiOFIE0i/uFOl/04xMgCNZhR1nZRoobJFbirqKLEyAzjg/HrqDREzwu66yPyl7/AvPgsIhfoNRfCADFJEKcZJi/R+QiJwEgDyge3hSFDOBLhKrvSRQO7eqFx4yHedsxt7ybXjnNer99DdCRvyG2yE5CjGXqQIicRIk1wHQ8ZOcxHBX6nhXQMSsdoL6piA+tIJ0Q7LoUwCOFA5sIkgWyMrmvUcxvoeYi410SfvA96TCdIaG30ebT6OXbmV/k/Hu2Qcg+V3bRpNbVBKoP0PYwnMb0AMerAYIRJMtAThAoQfoERRWWGKeRipTOmyt6weJeXwAJULAP0mQfAmMqVcMY0sKlRFwuoOecpO6vtXLYJcW6VPYMizjaZphJ1XSL1v0hH16/LL75Usz8RijkdVtDUWW4Qq/wgZ6bSz1PvwtlJ9ftsk382Y8LEFOQopBC4skW9svAn2togTRYGaATCJTQZF4xCC/cjds/5v/PqGj4a9B4M9phkfeYbz4ASCNG14O3iTBEgPFAfGbECIVxcf50LG4ZeHy4khnGcsn885p0sYzDVkE4pjKYMevhrLtd9eBWDrPyHCnsvDeDH2OwCKVYE8DWsx11V7X4bcBE8+5Qr7HyZAhGPafAu1tB4HbCmxUIhIwe+hzWRXybmJv+FsbnoVwT8NstgihUMPoLQwMsCriEwaFIMioXmhKxaX/9QexaBD8uWrmPt1fexJjJYA/wAy1j4Pawx/ggbALBa1fA2VtvAYLkZKdaM1liQ4CZW6+BNLOiwb+BdA48iiAJrFDwe2ZScq034DQl/BWsQHbGkj29wpkhAVl3vQvX9e1ij7CZ2/C4AhBEWhPiguj8P60BoIWlh2SULwGPZEwp4iVgfMo4yVoVBqTGoBdl+tXpeM5bynkMwnr2aWFAIFgFDNgMAXhPmCQxHEE8toOBgj08t08ffvg5XPgvt56z7uKyC2gNlU38sgvFdIJFW3NGT1tUreTqW5sPg8HnK989TpLDgxc9RanVouzmn//yfkP8Pfx/vwvPc/I//Y9b+3/8Z7m/+t/E2Ln7oDElhFHk6w/dCpCisxeh2MCblrcc5uydDam6N93cnJNsL4def1nYgrIJnhMD7bIt22qDznTaN7IC6gKAUzMY5nbqL0wrxu4b5eM6DoyMudVp0L3fhogIzBey+6X+K5icIjhB8BtulP2IZobK4NCzn0AT7vlTyBWePYzEfLgCFD0evLNbz849PYOHABjZF6yPg/1Rd44zAUh23YEMgrBEvxTK8gAogMIKzVJLKWDaCLi2BE5Y+OBb1VADCGTMAluyAiuBbljBLoN2072SUVICGgVKyDLnI7Wd6AVgs6jeghiAG8GAD/lcllCfAE1ApJAf2FZKmAidY7mnOZmBZsTDKKvvRos1U1+Nc+8+Vs5AOyUffo08onwoqOGJAkBxh0oS82CJZex4ZbuMXJc18REqEMS6lMsiyICkCYkfhOBq3pgiKQ7TOQUrcmoModzHzCBMXzHSTuNAYuYLpPouqz9DCgfgBThaiRUIoPGTYotkK8dUEbUbo6C2mE5+0eQun06HeiZiLOn6nR9vJcJ0mQmSooI1qhDb22y2QjqBwQ0sLp8SUBpGlGCPx6qtsNJuoeo2W46DrGWUmmAZrJEGAEg5es40nNWWeYZjjnZwynZ2gtCIPLjO/4tBsvcXmYYB3GqC9LtdHE04SSLXhFT2iP6tx+cYFvrTl0ncUme4h9JTtTsYsCXEcTQtBmaVEZc4od0jzlHGq6Xd92iZlokuiQjDd3eFx7RFB4xpXmz6B38VbvQG1dcKgSz94wOze2+y8+yc8Od0hDCQnUYEuLDtDCyAac/IkYTIdMbmwys1+g2YtoOaU6LTExRBQIooZN5oZr/YLotkdnGJCo0yYTwXZ4JBZs0lj/Qp6vc3uYM4uO7iNkM18Ss1bIeisMTnd5fHhMXsXr9IYPOTo5JjthoSi4HR4zLSA7itf4vOv9Di6/y8Z7WnEap31Kw6zQcE0hZljELpKD1lBeKYsrciIrijN08KqChclWucordFS0e14vHCpTh7Bw70h8zjjme0OHX/E3sE+vVqbsPt1fqxvcidpsv/w26yIC1xpzGk6BWnHo1OfsBpPCFRIz2niKZ9NV9BpK4o8YzCNMY01rm9dpz+BN4cB677DfjSnW7aYB5sMR0129h/gJnPulCt88GCAMx0jCoEs55R5yHHS5Mcf7DJSp2yJKUFdsJNpTlLJk5M5d4aStcM36AWKnnfKMAYnU7hRQjJJ0ZmGIsNQIHEwngtGVilz7IxnqiAwgzyHTiqQdhu2pKMLdFkgkEvvsQahBKYs0WWMMLF9HlIgSsNZHLyQKKnROOzGgr/7cMLvX2vxxbaPK9uUKoE8I08idJHjhk3qzSa1W68xH13hcOddZvMRodvFa/7/2fvPmNmSNM8P+0XEsekzX/9eb+re8lXtqntM9ziNhprVznKdpNUSoJYSJIIS+EkgBBCCAEqCQEDQB1HfBAESiNWKkHaXa7WuZ7ZnpmfaVnVXddl769rXm/SZx0foQ5yTme8t091cLncEdBRuZb4nj4kTJ05EPP/n//yfJut+ly80DjjbOyWf5ZAW6AK2tKLu2THPrwd4NQ/HVSihQWiEMmilSYuMyWiE6zoEtYBmJ6Sz1kLnmoOh4f91eAmd5jZjiaMRjTWM52BCA+cpJh6ByMGz2hPF0RBOx5wkHU7jnp2h7u8hhveg1kTrNqR9ZBwhkpEVR8VFBA5aNBBuACYBbRDKRcsa0kkwRYRT65Nt3kaILbR8yB+6PfrzNYqzLTidUQwmyPkEY+Y4XoHvaNAJRTwn6xe4wkGKFNHJ0c2CKAFiB5NqijhHNgsKdx1xFiMmQ2Qwx9TuINzrGCER8QGYjIGTMt13EMUAsd7gyH0DcdZHzx4hdY6YxTCfUTSl5fLVu1BvgDiG0ZFNR+pJhOtiUusWEAVWs8NYo+8TakKwnF2XaMFyuxGLSdGszoTVrubiBFlBZ8u1l7moFM4S2afU7PipeZN+Uf5MlOop1bDe9AFq4eH9vAR3P61YoIIyLaT9btnWOTDE0EOS0sSQlloLUmoKM6cwE2Z5nVi1cMrRlDJfhBTWJnq2LPoolFf0lms42YFuxlpRoyNZmMlgxxN7vPjUReHqFYQQhB5seLDVDOl2A8KR5snMEJsO3qaLW1e8uCn4c7IytdXi/w4WTHi7rOGXsSEPS2PUkDBnz0i2CNgRGc9yBWxpAr9BTJ0A69X8APglOuXcXmCTwE2woML/Ga3/Gntn32DqCsZtu0huYTNOBHjkccrNwOcqFdtDs41caSv4dEtScFGK0m5pYD38W+W/8/LvdnnfJyyzQSRYhoJftosp932I7TcelortYcMnflLe8/MFfPgETg4M6mX49ZaglsLZPpy9BA882+6/izWcHpXnfxu4Z+BQw5qAm9K2aFzWZ7usi4ftsxXrocoOkQGvInge+Fb5hI6woS7NCy0kgJBp7KGdGvgbpbcyxZgMY2YIUoQ4LwGEMqBb90t3ZiXDaViqyaXghLC2YxXrJkPQiRXz0ALSHLwadK5CcMk6OBTQDq3QYFWtisKRi/LU4iJT4dmAfW1KQYsSdFjSmP71FFOAjvFfeIFXXm7Rn7+HjEYQrCF/+a/T+8qfB1VnkavPaLKT9xn+5IccPvqIJ4/f4+v/8/8j7fW1si0Fcab41pMWs8ETtBnw8IrHuwV8uXy9PhcrEVWjsWg/qSRf+NIOxdDlaDDAjE55+s6Yza07eAr87YDafItsfMhoMqJzAqKXQ3dtcZFNCv5XKP73CP4Ay/mpdGyqQKMq9KdKTJqyTDq5youZspzqs2VtV6FTYGnfSmO7Rh8YiyUocQSL0VSuHJuvnK/KfFCFOayGVohypyy31xBlBRbe/rIiC/+GZJGO0lQXq4z7EueaZRBm4DkQ+hZTq7QSoLxG+ao4ZYzSYtlTAR99oAn5BNR90NMSnJiCmZXnqFgUXFzCVGwMubrUEvYeTL5s22f0qm0qzfJe/2sBFbyWjzM5oR3P0EkCo8RqHohNCi/FxGOyNGBsOhhSwngPXwekm88j6i46yxDzAcQ5UkVQnGJEE1kzrOenaGFImldwQoHsXsfsdmDDwzv/Ee7RI/zaJbI18HspbtBCq0sUo3vogwPQM+jcph5/iJt6yEYdT7QxYYCoKYy/iXZDRNiFoMCcjXDMCSaVSBGTp4I8aBA4Cj/sEjXv4IQebh6De0h93Cefn5PKOkGtgSLAS46Ic4WKQOQTRHTIMNJEus60/hI7t3dZb/0JTnyf46iDv9HlZpll4gtffZ6NaI9u5yWaIkInOam3RuKeEMxO0alialykKlhzE+bTU47mTXylcITDpFB4acE0O+NDHRPNI9JY4ZshtRsbNIOmNR6Fg9O7Q699A7e3Tf7WH/DOkx9zYBTDWWQ7nNYIR1kvXxHjZWeYYYzWIdNajaEjGBYpL27UuROkrLUzttrr3O9nDPeOODxLuH+aEeeCW22fK3XDB0cD3kzG5HGGF1wiTVLWzJjn1BmBdhnUfU6fHPLkwznH8ZzUaK69/hrPO/Do8WPOIwEzwbvmKus3f5fneIfT8ybdFyVt8R3SPzljNJFoVWCUpHJuCiOWb7IwYApMqhe+pLAmuNrM2L1cY/tOm9N7IzjU5FpTSMOT81NU+5TkrE2j7iJO3+O7f3LIk8OHvHhpi7u3Q7Zrgv1cUmttc/nyBm4yo3+acBwLfL9JbNokgyHfvnfKTt+w8fIuJtwhevyIWIaMcfj+04iTfIyXjugkE6LA47w/o+dI/LUGp+mUBMFh5tLJOxzNj9mfj9jd9difCt4+iTiZxbhCI9OE217CbXPEm5MNfnjmEgR1MqegiB+hkhwttKWNex5GlRO2EBcU842R5chfeXY1clUOx2DTHhq7jzF6BYCwQ7sA65IzgC5j3PXq8OyAlGgPDhzD30wgz3y+5uV4qgZOgMkTijzHRDNUluL5Ndq9deqtrzE4esLZyWOSNKJZ26Hrt6l31ynSOUWWkycRMte2L8+Nrb+QCEcilQVShKfIlQU8Cm1wHLvUX9/sIh2PNIv5OyfrfBy0LItDge56SN+HehPh1hCzY/R8gChycBUkBhMNkaaLGebQeB/TniGHEcX4EKFzZK4w8zFkMxvTqEA0miADRDZAFB7Gz2z7Ngx4XYwLjCPSsIWeXkZEMx5JByY1K8QTn2AmM9RsZpMdFxq/XQPfI8kh0xqKDJ1OkEqiZgHCbSEdl2ySoqcJYh6hYxBdUCIjc4eo2MO8fQ+hpnA6guEEwRyTS/IPUsz5ffT6AGEOgHOEdjHxGiJOIIkRnkSoFsZIjMoQnRq4PRhHCKnRQQLeDBG7mMhDLJSpV4wpgQW9FsuGld9KQ//CgklUroZV98Fy5l8ssIwuF8MCo81iL6q9BDbkgpWhBGxWjJ91Jv1F+TdaFNbgK7V+/xVsBbuik4iFkrpLJWoHdsm0VjICXJQwK+CFQIoQRYbwUiy8KrgoM/Z5JaUaM60RX4FhTXDqpQhjlZ0iAVI0/opH7wL69qlXEJRpMIWh6Qp21h021qAhXGpYI7gtKn/+J8/hYEUaN7EMhYve7ZyT4pzDUZ1GO0CrSg6wKlVEvwd4tLGhA5buLEgRJZCRYM32S1TBBW7xJq2DXyWaKEYvw9td6ycPEHwJl9/1bZt9bAw3yAiFZmASAmo0n01J+DMUB+vtz7BG+cfYNb3AxouvAbfLWl7HGv0RFkj4LSzHIirPNS/P90dYo75PqZ1QwHtPDcWg4Kux4Jfbip0d+I4HbzsWJPgB8DtYkKPScxAGvpfC3im82IGXG5YZsV9e70rZpucGjg0EAhIBqYE/MnBHwPNCMMMagU0sdLOPFdZc4q2GQkdkRcLj1HCUnHOr2aMlAjQ+f/D0jMlgzNev1GnVBQrXaqp5VdLKOXAMZgsrgKWs6MP8qdVTUBJaIdQ2QK2XNQlt6yyk6cvBWBobUF4N71UIRI7d7pXfK7drxWOvPp71tP7rAhOqEk3I3vl7OF/6Szz/l36H86MJql0S/qUCv3dhdzN4ytn/5T8iOjpidDbEkylicgpbN7BvGewZyZ7ImY76JFmKexbw9vwaX24t899EfHrejk8rQoDTFLx+o8cHyYjT+QghfCbDlPU1HxkkkE/xWlDMzjBeZsEesYrGuLyBZe/8r1fPzcVZvNJRiFiqceQr+1Xkkop5I8vfK0gyWzlfxW6oTiKU9fhrcRFUWX3rV7Gm1VGyEBe1GRZ937VdTucrKiylBkMlzlgtOypAofonVyqgS2HHLIfpFFo1a8RrYbu/KpcvAhsascDC9AqDQGNDaQ+ACYgIzMTiViIHmYJJS39fOQF+AjpdARMuAAeaBRvhArCwsuzClOAKNpL3p2mUfi6okF76Cv4gxjk/wMgpqjgiT3xMNmE+zTjXEjUcELm7OM1NZKtD6J8STL9NNusxdXdwmy8QdocYk1jKXhijdBdjphhTw/MbaLcPmU/Ru4Pq3UReH2DSQ7wisIJDJofREDEdIrwdTLePmEbo0RGRqeG6BpEMmekaBQGp00PUruLVNnDrTXw9RvZ+A9d7ijfbx50cU5iQtH4NSPDHB3iOJvK76MDFC0KatTZhkSNMjFMLCYIclee4+YxsbNBMSCeHDPbOeKzO2M19gtaXoRUT1N9CPRiwN11jbgrqYZOg8UXWrjdonJ5wGrWJg21y12WM5nHUZxTnKOXgNn1yDFFRo+NbqrAvM45GI3IBazLiNAFZpMyOHxKv1UibMVGtjW5t4DkOjhF4YYvw2pdohwHyj/8B375/CLlLIB1SR6KFpbLj+exstnjRm3CXY/amDR5pRYFDc9fh6uV14lqLH3zwiP29Q076Iw5GKQfDmObNDTY2O3RUzI+evEskm7Q725AVTPpHXN7u4LZcsjzl0WnEODfUzYxpkWL8Oif5OrcuXeNO8wqTyYg0S/jh05gdv8n2+le5qt/n+GlBuPkSu1d+xMDMOJhKphlIWSph53bZhpQWhTYakUk0BieAF27U+Z2dnC15wjtPJuwfOkyT3L7QOYjzhKA7x3fP+IN4jfsPch49/YBmMePVZoOruxs0HY3z+IDZ2ZzJThOUx/unM949j8j8jFAMaUrN48GcWfSUvQ0fLdpcannkXshZNkfM+qzpOWudHpd2rtPtNlHiKfNJnwMVEAwz0sLl208HPDrLORsOqNGns9kh0YpGmjPLBX49QClNJpqciV1+/GTMW+czdKNL/3SMSNMSPzDgOphaHSF9OxJWQVdgvdGLwUOUI6ZYjJJCl4Y6ArEILqtG0dI4k2W7i6WsnjB2tDQC60WWwmo4BB7tXYfWczX+bt7lfDbnt3VEXQiEHyJVRpFlmCxF5ymuF+D4IRu712i0ewxP9pmNzlE0aXSaOMQUOqLQKSZP0VlGEaXoNLepMI2wo7SyIjvCUWgMynGo1UN2dtdorHUxheTxCP7mfIOipRHKw9QjxLqPKDRmEtmwjmgIRY7RBRQSmWlE6iGiCJMmmOMJwjnHyALZEJhiDvkcQY4xBUJIjJTg1jC1DiJsY0YHhLUD5tLFqDmiuYZhHZMkiNkMfXqIymKQAbooID5FzROYR5g8gyJGiRxVb1EYRZbYa8k8x4iExAVP+5iBIY/nmCJDmBjhFxjlIBmgn1/H9e9QnPQQjx6ih09R0wEFGTLIEJ0epBtwNEGOc4wYgp5hPAPuBBEEGKWQ0kVnAkyK8GLotsBpYkYniME5wuxj6seI4Apa9hDFcukKVkPBLMIg9MI7QMmYuUgcMIvJTxixskgwFusqEzvb/m2XGXIBnFXXrcRW5FK0cdGLbR8vv3zuBPqL8m+2xFz0M3/eguZnYz3bvew+y/8vbZLVMywDIlgcZUUSC6BJFXbxucusxdGrNHx14dunuYlCwC/3q4C4Z0u1dL+oWGe/zXAJmaSKPSN4KbBAQZtPX4wbrN32NZZGwLNtaZjx1CS02OAq4H7ibBfr6GNZAA0sULEMUQmxZoqtJ9zEc1ye6wp6Y3jah5Mu/IfAC4AjBFoIvgPcywxrjiHXfZ5kPi94SynMDGuY72INmGqIqZ7trPxemcRXsUa9AJ7H8iYSLIdiA6uxcBUbXhBijfkp8P8pz9vGGlFVW2VYRoaHBSr2XFCXcq51BF/vWPp4PwenabgsC94utSSqtroC/D7woYaH59DQ8KpvoZcWcGIsSDAQtte8l8G7YyvmFgjohvAkgo2WpUDPynokwI+MBRF6QE+wyIEyNxkzA8dRxKPBgMEVxRcaPXxteP9syiXviEka8uhIMpkI6qHh6pZH048J674Nv5zeh7iARgumEczOlxzswIda2X9NZFtHOyD88p/Dgiy/+hqtRiFU65iKvZAae/5nhRodrKUmxadrgf7XWbKc+Ls/oP7c12n/lf+Q9uMHIGpMvvW34fZLNC69sATtioTZN/8fTPf3kRTkCtr1Jr6YX7iBM50zz4/RsiBr5Wgz5ydHU6JWuAASygCTn3nWEga8PCfQMaHvEjg+QucgfBrrIQNnTN0bIjsTxDUfdja5wAEzBlPE/LedkP8TFpyqxgdYPoJKA6ECFCr+SsZFDYX8mWPEyrZqlKugSS0sPlMxDaRhQVhZHTFXQyxWgYzVdhIlQGWsD8yyDxxr0K9qD6CsH0NVJ1XlsrrUaTCF/VxNcSqEPWec2FCIJLfaDDoDWdg6aLOSecZUzpByya3LtcwczNxeQ6/ca1G2hchZOGuWz6e8H+y1F9oJq20gl8t7UTwDS5f7V1rXi4imzymfO9vF8gr18ApOfY5OJYmYIaMB2ewMhie4XAbfp+ecE6UuY32TesOnNvpjwkFM1PlrZN1fwuv4KL+A0IO8j4lPEekYYZqgHKQQaFykLxDCR9CApEs2TjHTJ2STE8RsDMUcGQ2QmYc0HrrWBeWRpREmn4FOMfMZuamhTZ8i0ySzKbHM8YXBzVuIoIaf1ZnlmiiBnACndgc/z/Gnpwxki9Rt4XfW8AJJbX7IuBD0jSSQXdL4mEFeYJRLNk2ZT3NSd0r06Ds8mJzhtlq0wy9R87/J5MGQY9mgyQn984zTu3f4Ffcem6cf8GQW8la8js7HPB6lFBrCZMKgaOCGoGpr1PIE6To2oU/dp+u5xJMRaZ6TkDExKV0zx5+dk6dzMu3R3N2lERiyZEqm6zjdO9z+4jc4mvxDfnyo2ekF6DRjlkJcaApHUqQKd6PBti/JJzCKBKlOGQxz/tSVzJIhk7MjZnHEo37CcFaQhyFeq8Xx9JxoHDF/OiRWLcwkRsRDVDblrHOXcbiDHD3l/OAhaSbwa3W6SuKFPpwe8v4kJ9WCrMgwDHi6911Ck9PcukxTZCRjQzp3OM59dAjFLEYW9g3Q2iCFQDgKFUiUL3EMOLrAoKk3Gphaj/d1ghca8tmIs2FKlhi2ug2e21rnV3c8lDzg7Sdzvvut73F+ekxezPnqzSa/fqNGRoeP5h6BGnK90ydq7kBk2J9Df5jSnz6kKGIudbq0haadxjx+ckpfaZreNvfORuz1R1xWMY1iSljUKRpt/Mu3ubMZcPLxD3m6r0kL2J/F7A+m6M6MLzVc7rRdLvcCDrIWp6cR+8WcfJJwrWaYRhNO/Q3cdoGaTzkdDNGzAUJKjBAYcqiF4HmYAjv0LOBPiVhNtltmf1ClDoKhFLgzGikkRkiMsvtUGASipNsag8lLYb3yn3DdciQztj6eC6pBo+by2y+8QNG+y7fun3F4733+oj5nW0iE8lBCYrSD1gWZ1hRpiuf7+F7I+vYVWu02k9MjkukQJ/Rp1EKMLChMgUkzdC0jTxN0mmLygiLPMGhsGghFXmR0NlyuXtth+9plHNcjjub83863eCoChM7AUWgpkboOwwiTP0V2GphWgShC24wqsTH/ox5Feo6KwSQR5EOMKxCJC/XY8tiSGFPYpaGezxH5IWgXTJ12Y4Jz4zlk4w6z0dhy+JwBtBrILAcOoN6DuIlMc0gizHyKjOclUl6AozF5jswlapZBmiDIcRoG5XjESQq5sQlQirRML6nQ2mDmEWIwwrnVRm/fhHGO8F20L1GJj1Y1RNGAQQLZDNzManP4Mc66tOyDMEDQxWQ+jOaI2RTT0JjAReY1jJbW/RBHmEii63OkaF2Yeux8vcpdXW6tmARgyonPlMQaicAsJ+/yEFPx9ARL9oFYIAwLd4NYnR1X8A1R6TNUmg6fP3/+ovwbLs9qJVxYED1TKobp8i941tA1zyyJxGd8X73WJxfxYpFobxWc+PSyWo/P2+9ZK0isbJPPbP+sUi3jHSDA1zntKTxSioEPUy2QEq4Ly1SYY+P/d7HGf8gn23v1LgQhNbXNlU7Ay0KUrLdn67ysSUVHbmCN84uwh7Py668zFiHDnuCSgrRug0kscLE8YheYOIIf4yHzTZoiX4FpDH0T8RYhfSF4lTEahxE1AlikCi2oQCrNXQQ3EPwjlqkgO1jD/ePymi5Lg6gKLZiU5/LL/VfTUFb3GGAlAF6+6ZDmsK8EcwGxZ4GJV1G0gV9iaVxp4A9iOBjbMPuvdeDXHXvu98vn8xwWLNDAXgT9IQzmhqKAK+uCtgIdwkc+fF9b2/t+DO8NDEnLsFGbc1cLXlA1HKAp27hNnxOv4Dw55ZuPDnhnI+O31jf4vZevc9ltI0TGUTHh7/fh2u4ap402j+59zG1peOPmBh0KiugI+kOcZGQtsqoxamtl4Hq/dLUqG9JQBdzIENQGyBY4JYG+XH8sFPpWixS2cSsWQ2WhCmGD5H8ei/tfpdRq1Nd6mCf3ka/9Nmx/CVPMid78JqMffovL/6P/iLB31e4bjcne+wG5WyMvNJ2uz5VbW3jtSh0mBkJUntv1hKvJpMLLWzy+N2Hvco/narYhzrFN2/2Zb9OQZwNOD5/idgNqno9npDU+FTRaB0T1DbrPvYboRCBanzhxms5Zlz7XpeScJcYDS4ZBxeBfFbqtxFwrSdaKlVCBDhVToWIxJCz1EcB+McpO7bI0mE0VZcNSoLE6d3nIBbeCQ9ntNMjIXsiEpcFdnmRhiFeGdSnOIEUJbFShDiVAQF4a4StLGlMOaUnZxQGUAlPGS8kVn56skJPyuy5f/oqZYLAMB1UCAQVWk92UOg2LJVH5u678J2a5DbjIXiiBiypVewVuLPZbfeA/hfj1uaDCbJLh6EuE+R6MUhLP4OenRK27uO2rbGYTTD7FqCuE7V3W/BFepMkafxnVKSl05hwjLoPwreBZ0Ya8Th50EYGLcbV9otq2vIz6mMGH5MfvYwb3KGYOynQp0oQoUyjHJ5EekepiRB2TQ54C0kc5CmMUce7gz/qo2RkFhtjxiM0ZJnfIWjfxj054MnRQTo1eMcG0tnCDOiKaEymBbLSQskA7imJyyvmTI95N2ngixc9GBHmfVAhk3KXRFKwbl3x6xCwek+2FvFO/zuX2q7y08YckZ5BmGfHoXX4ymzN5eYe/3n0A+0c8PBkwNTBJMpRXwy1irrs+m65kLY/4OJGMk5hJrsnbHeZJynSSEhcuvnLoNhy28wEPPz7nLAsI7nSpb2yh4yn92YR4NGZwfsxRDNQvc/OK5uVXX+BSS5CPB5wdPOWDwwmHseDcuUzUiXiheI8g0xi/zUZHUYQFRXrMT6Jz9qeGosgJQwc38Emigr2TjPWmT0PFqEkMs2MSJE6jxsnhGdkZ1NyYTs3jhVaD9bqL8mq0PBgev88797/DuB8xiiLSIiMvFEYItOMTFR5IRejGyFQyGmTEicbRZQYCKZFK4Hsu9Zpio55zt+NwvbfOvf6UR6Oc6dGI7z+c8mNXkM4V03mKNLBTU3x1S/HFu1fxnBHXj0+5nJ3xgUx5f+hw6fIO7to1mmZEd7rHueOiOy/x4Ejjy4TxfM7xcMRsPsMROdMgpFVTPN+D0Dzhn777Aa7bwKUgj0fs64wHnoNbDOk/uI9yEi5dr3Hr7g0GxRO+vS94cjpBZzHdruCLGz53dlp4rU0e7MPHwxMCU9A0sN+fI1ULtkLGXptpGmPmE4QDRihUrtFCgRNicokwpvTQitLY0vZdU3YENiWXzKwwDsrhBK1LYUelEEqWAo2VVnm5ZNYG4cgFqICSVtG40BgpMMJHasPxqeSfP5bcvNsj2Ojy7YdTjicF/71awvMiQSoXqVyqTBQIMFqjHInRkqBWI9zZJhkKovEZk0mGFwYEQYAIQ4xXYLIMk2XovLAhFSZHuBLtSDJTsLnd5sq1TcJGkyxN+dYp/N15l0KC1KCdAlk0EfsZOjrDyBnFJEO0BVzfxmiJDCIYS6ScYnIfk4/QiUbmkZ148hxEghEaMYpRaQE6R+oMshwR30f7HxPf3SA520WNFXpaQ/bfQUxOEQ3QazUIfUzSw8QZJp1aDQOZIxXIQkAhKIqcPElxlCSgSq0pcAqDiQsMKVoajPIRhUFkBVrmoDIclaNnc+7sn5Bd9/kQFzEZYrwCLUKYGMwkRs7GVqE7zUBN0QaMaUCeo/0E5buINpimQg4TimSKTD1QLkiN8OsYbw0pfRD15SxdwfhUTIRVeJ+lSjeUikeVPJ6dDZeZHcyFj0VZdvnlJmF/qEJ5Lsg5VHUp/xOLev6i/FktywVMgTaCWMhP5BqoykX74+LK2HzG9s8q1f6fFmohPmXb6nGri9wl4Td8Zs/VNH3Len36eT/rapXZu1rcxaeUhmvtOV0RkhhB3zikWK2Aiv2RYI3Uz3PsFlhNAYnHo8IjjiGrf84B5TnfxgoI7vLJu18WCdxkX8O7QtDYgJdd22rhM3tdx+ae30cwcB0iFLGwAI8EQgxenvOe43JFOLRIOCBkjmAdqymwND4ENeAVbJaLQxYyhPwmcAurNv9fYNkHQfnbhCV7plOer81S32CtPOc2NtwgkQLftfv/58D3BTxB8B42Nd6vrtTpJvDf9eDDAH6i4XLTGgCd8hp9YZ/Fx9oyEyYzw+mJYZYUKAXjusNOC+4qK/H5nYEhT2zd02nBY1fxHdcjcvOSQSIIBfgE7Prww2bGd985InvvnMHtPv/+i10s9NTAhJpAHfFG9xptx/AP+gn3pE/vuRt8ObzJW8kBP3z/Xb4YJNxyp3ScBFlTkIWIqQARgCwhGiPt3GEkFJENdTaBnTtECG4L3PrCGXKhlOP7ItWkeObHi6/Tv77ihIhf/bcQuhyNhAQzJnAE2f6A+EffJ/yNK3bO8UNql65THwtmJmZ3c43unS3wu2Byct1HqUsgFXW3hpInuFmLfC9moh/x1qs9btY6C72CE+y78dnvVFmMgf4MdzxlvZhxfP8QdXmX8eMt6msBQoG61OHoexF1vyAYONDtQ2NjcQohBEHYw2Czv3yP5ZhcjRmGpQGvVn6rgIPK9l71D1QAcCWueLu8t49YAmys7O8IazwbswQE8pXfV4PPVkMrFvehgEZp0Ivq3solQUXUXTHOFz600shfaCiUx1UVFCuVXNQ5s8uZBTlYL7vtImqn3F5dzxS2IQRLkCYrfSW6qmtZd1OhtdW9VboIesnwMFW7m1KbosTbFve+eoLqfs3Fe/2s8rmgwttvfR8V1FiTW1w2Kaq5hblVp9HIcOZ9xKSJzn00baQbgGvA6+A0tzEeOP23KGbnZK1rCDmA/jliPsMkIGuXIWyAyhCzcwptIJ+hs4KJs062/ls0elfxxx/hjN5BDzWut0M8PiOe1jgPAoyM0EVBYSSB79ERY3Q0ZUqdue/jmTm6cIhECPmcIpkxy56S9A+Jwh221j1MNmc2OiOcHGN0m7ztEKUpOskYjwzO8Iyzx2+xP/LY8jxkXYIpSGniFylzVUc7DoHwmcwTjqanPDkYk7z0db7w+pxbP3yHH58oDDkmHpLmL3N66S41759DrBjhWaXULCZFovwAEThcyoccjAR7uSJJMqbRMVmeMZlOSAuHRr3Gpd4GSoz58NEJH888GiOQyTGXGXASKU4GRwzPrAhi1ljjpS/8Fq8+d5ut7as0Gw4qP2d6/oB7773Hm4/O2YszLm32uNbJ8BqXaKxd4lR2iUzCta0UtzFn2N4ladeZDBJSnaK0h1Qt2jde5NpswEagGRwe8tE4Io5PqfvnbGyt8/zLL7N56wUu1x3E+JSZhsGlFtubH3L/3X0eHmScz2KGaUyc5MxzQZFJCuOQOgpHQJ5pBIrCkUgh8YWkHbhc2Qr5+gu7/MrdHba6DYpZxnfe+YDWh495czglGSVMsgwl4UbXo+UobnYbPNet8+AkYeh0uNnb5etfmfBif8x3P9jjmkhZnxxR7zWhG2NSjyGSex+9zYQ64/GQ4XxMkebUfZfhdAKpww/CDcLCI44/xMSPaK51yYxifzAlKhQ3WxM2G2ecHGiGvV2aLcXlKx2uPxzz7YcJDQdeCGJutTN6zV1O5gnnQ0t393yXN7ZcsknCXhrxp4+PeOc8ZzqNMEWCcBxEUVAIbRPjCrcM5xVI4aB1RcW3lpQ2BTbrQxVPLjFSIZUqBTBLKKIaQaVEGgNFUarb2tHF6PI8lIjsChwqtEYUGSKR5GOHx+/cZz4QOM11hGP4KGjynzV2+Y1iwO/mQzoU5cRgkAi0AqEEEkMe23SMqhkSuD3i2YhoPiOZzwjCENcLkI6LclzQAl1om2ZU2VRr9XqNjUvrOIEkywseDDP+D4/XGYcFdBUmcywVPrcpHclBCQNxhM59OE9Q6VP0Kw1E4yXM+Azt5EgToyqdiqJAGI2YC7SZQ55hjMZU3DOtIZ1BDOnbAP/S6j1gEMUEjS5XpQ4i20HPEqSOQETgaLzQxXMUUmiEySmMJotTjCeR2uAruyAuCk0yy9G+sorZiUZlBdrNwFMYR6PClKBrxdu+0rvPw1u/SfLwPiQDBBImKWY+xxQJRhRUHD/hF7R6GrHTZuw5eF6C080RrRZT+RwcSopHMeosRTge1Fto6shC2VxWC6FFYRH4CyadWExkVMyElYmughWe7WeL4011tvJ5YJY5l1dADBZo/IXkfeW1nmEw/KL8mS1LZoImRzEzdtHU+NR9VrctjfRqgSU/Zb/PKjlLR+inCUJ+HmPiYnGp+ulK7+fiym21j38eXPHT9nnWAHORjkO7hDk2n1ksBljjd8oypdtnFQOcIoiUYeJZFfZdPnuBeYrNfHCi4amAL0prcH9WnXcEbBSwp2HTs5T/Z1kTsSkNfAFfEzYDxareRZMav+ZYcMAjxMFhFwsOVDHfcmV/gVV0+IvYkIfHWJBlvdy3BvwPsf0gBf6fWKOq6lO/UtbxETZ04a8BL2K9yHPgn2HBil8r++t/gM3CsIn924WF57eB7aO/KuGlJuz4cEMs8y9U9R4A984NEwPTCQyjgiLN8H2H4XmOwOHdNVPGiyeYYUG4FmBaiiMH/mQsud4N0FJwD6srESLoCOgFdaTfoGl8GudPGR49JNzo0qo5fLGjeP4LHi1/xHEiedmZcT9PeXs6Zyhr/FFf8Y9na7SLHe7WIp6bjHg+H/NlL2Y9yCFMyzmhJIFrDTIrOeEasrFtWeNAWgN3A7xtcEtO0MWXe7XrrPz93+CALgTi6tcu1kMFOF5I4Y4Q/ceWoaE8cDy8X/ky22FKfJLTuHsd8fobUL/OLI/506dTfu0mNFxJp1mjUfdIxxFO6uJqxd7jEfJKBwCdG7oSXLnq9vmUYgykMdx7DMmcjaZiGgmi4ZDBgyHrz23hdxWtxi5XH/x9ZNyHKzW4+grU1y+0pSi/32TJKlAshRmrsAYf24erVJJ5+dsqSFCFOay4HQixDuqvsBQrlSvHVesB41w8rlV+n5V1qSDa6cqxEhaEXV2+RKIEJoS0YQqUrIOFICN23ypMYmF0l2EGRliwT8MyjFMvwYNy2WyvVzJ2dMVyqJYesmRCFCwyRVzo4mL5cIsSmZECiuzieWApSCnFEhiRDgjPPgCRLpdHi/ObT+k71T3+q4AKk3f+gKK+TbxzHbF1lUb7Fdo7N6mvZzj9f4mZ/0vEuI0yI9LgGkV4EyWnmOmYwglR4wnJ5APi2MW0O7jpCBlPMMaB9BFi7CBUjJk9QqcuavqQdC7o975BceMNxPp1ip0v48++h3P8Y9zDDzEn75Ce7RKJMVPZRUqHqdum1guRZx0KxgABAABJREFUyQnHh4ecFj1CT5JHQ/qZh9O7zu1ajjt/SpQ5NIIAXyYkScownhIpB9lpcskZks8ecXKY8uh0yJOiTqumqUXnqKRGbeM217pjksOH7Is7CJFjxnM+Mk06dUktmyHzhF4Qszb8gOHWLTauH9A93udBJNB6TmN6wv7pOmG4yVYjZTxXnKWaaRaz2QwIZMowcdjL6gySAQ0MWQLCaHShmSUJeZHheS46TTmJCqbaoIRBzfZ4590RujEmixMGMxhM52AEUSo5PD1nuNVlvddDFx3C1jU265u0eneoBf+Ud+6P+dagi9/Z4KXeDjcbQzbjj3hQD1iv30BM55w01kFkBPkZTeEhghbtmkev7nBjp8XuWg9x6xTvw30OdY0bN65z6/od5uE6B6LN3IVra03U+R6p2uTqSzvsbH3E9QdPSOYzJsdH/OG9ESeTGCUE8yxHGo2joOsXCCXxHEWz5rDbbXLnhTts33qZV15/g5d7NczZQx7df5teZ41/6/lzJuMJ780KEgSb3Tp/+aU11moek0QxTAVPh/voOOeo3cHxPeoq4rWb1+iaAcrLiE2DfrTLuDCM0ag8ZnA2INY2FZ7rWqrYeDpHBIr+w4KkEHQw+I7iSX/K4XmKyHPORyldoXgyFGw6M9RY06jFaBfu7gRstOu8Esz477zcpnHjFkVjjeHjU8jG3O46PBgXPBwJXtveJE/ge4c5w7ORTXxrMtDKDqi+A0ENI1QZxgDGpshYeGqrOcFUwVJSIZRjgQIhbMpBbZbHU2orLAYUO0otjDKB1VAQIISx2gOVlaYLTK6RaY47mnK1t097q0GfDbJ0ytgV/P3aFd4XO/xe3uf16RFOUSAkKOGAkQhXlqKRBUJLHKkIXQcnCMhmU6J4TjyboHVuwQQj0bpYwLN+rY5Tt9GySVzwfmL43+yv8UD6mCxBTly08m2QXm5HZuHU0DhQd2DuIh58iI72MfkatNvISCMGCWYyR+QZRmvIC4wsIJYIYTM7VMFsQmNhZF1YNH0+xsi5/a0SwtQaMc/RwkfUh6AFRqUIJXCFxPcdhNHkJkIWGVKB6yjSaIbSAiEkBZpMF2hHWF5criGaU5DYNVvsgMpJpUPiNHhaM3xhfE63NeNYr6NHHyF0asV/0hRMgfCsCrfozOBGh9Y1n/iVywj/y+giZi5lqdlwGdUM0O0n8HTPZtOQPkpbP4URZqXvVf8TCKPLr9XMvJjHSsh+mcbUIFb0QLigTFwBCmJBuDSLGdPuplfOy7KPlniDqdwDfMqk+ovyZ668i/VQ13FxhV2AXjTyP9+8r7pA6QhaLIie3fvZvyuv4Cc9+DmGiAkNAj6ZyjIBQBMQg/ExC7+TIRZixbu4euZqGfxZ7n+DXW472Ej/1aX1T+vFwgKIn/rLUgDw2T2ehTBkWcuBELztWcm9r31ObUcGRhoGMdQCayh8XmkJ+NUa/CCGbxfwomM9o6t3lwLvanikrLF995nfEYI6VSsKwGUNa+SvOrVXe0wNK7zYYknf/jI2rea7WHDjFSzQEGDBg7eAN4D/uDzvIdagurFyjQB4FQsyjIB/iKEPXEHwF8o6ReU1TlfOnwE1Aa/7lp2gsH2qjw3LGAMqNfQHmjQTGKFxPTunj8cZDpJ/5gm+vVVAmtKeRTyZRBxkHu6lgOPJgB8rh06nTVsoXhJ23OwCfz50uX97h+zgKf+tS2us7W7Q9LqkJuesyNkM2vzo+AHfPShorTX4slfjHzwecO/wlPP+GUWSMqxJzujxh/VrdNY7/PJ6wl+oZdwpTumlA1Q2BJ2CtCxVG4g/gyyzTAZVRubHkQUa3HUwAeBA4IFTEubzMvNEBUoI184tC/fzfwPl4kSHEG38ay3kOz+iePqhpVgrD4SDeOG/j3fr1/Am+9C6C26XzAj+zr19TsZjfvW6pqUNYTSlrQrmeWIZoaLO4OyMgms2lOB4zkQb1i43FhEinyhaW9XAyRB0TjE8Y28wxKs1cZstHD9E+eUbnwwR431Onh4h5jWar2xZy/RTxE8FlQSrLZXD3Cn/TVmGOGQs2QI5SynbZ8eBhGV2lS8APez7UI29FZlwoWuw0uwdLHg3YxmiVNWzYkCIlXpUmgaIpUaDXdfaH4UuhRvLv03JFKiWGKYAUZSaD6IEFC76PFaXxBZcKC+sq2WHsktEjP0sE5gtDHqWJF5bp8xes9TnXtZFL69fiSwumAimfBUcW+cisyzd6mdW2lVUiDssWBU/DWH+XFCh2WrTDGbU84+QRYe81sTzHBAC4/cQcoLOE0R4k1ClFMU5Rg1whz8C8Qo6mZGmijhLacxPkMUJMplj0oLCaSL8Gsak6FzDbJ94fM5kNGVaXMYNusTzDrNaC9P9Oq2tdZrJHuZ8xNrJMUyO2ct2mVDHiCaTgU88fcxeP8LtRNT1CeNByoG6TNtdY0pGodfwLt2klz7lfGxT287DXZwiIQp3Mb2EThQTTN/Blxn14DLtzSYh5yRxRhG2aHUy1GREMtrjtAjpjzP6ccy02ORqs46bZXgSBBHh2RDRe5VfeX3G9DsD3teS+vyE48eCVN/hSu8xjol4P82o+yFfXg94vZ0zHTzm7XHA3e0mX3EO+HjY5aBwuD/MiNIQoRS5KXi0f87oTBLHOY1GiFSa4XhM3HL5wnpM0/e4rxVZFJHFZ+w9eJc313dobcY0Wxrf1ziFRNBm5/ZXmAzP2fvobea+Iqi9wOWbktNHA5S3Q1MV+POUreE5J/kUE2XEQpHFJ0zTGkmxjr92jcztcVY4fOS5JLUerd4LbKIpjs85yiOe1Dsct5u0Yof+NOJEBVzbucnttUsInVAcPuXe9PtM9BAlEm7vNLm00+PKRsj1mmBc1NCNHZotw9WNTVqNTQ7ngiLSnIkau91N1hx4kMGVW6/y56OCXz17gO/lHMhtXtz12ep2eDzyeHiWcTTIIE5xKPBqOb3LIfHZlPfGkrnjs5vcozYYQFCjUevy3GabvdM5x8Mx40mMoxyEMSgKHCdglk9Iojm7G3V0BkfTKc+1fV5qtxjMJ+yNIh4fT3lj9wqpcMlVB9bWcMIDrrSGfHU7oHPzDb6znzOIImaRYJqlRCh0FjOYZiSizom7yf75E4jniMJqAQjp2JiyZgiy1FIoPbNCV4Fe1chhuVeWymUZCiiJFMKCA47EUNLENSDUBY8yYEEHAcJVGGVTTgqlFkFmla8YYZDGhiakkeLdWYzTHxOrGKkSzDxBr2d8UFvjofsqX+zd5Df693h+ckJIgVuOgNILS8MyRGQzXOEipYNyHXQak8cpaRyRxxFxMiNLUrI0Zppp9sNd9lSDK1Kx7jv83ajBE+ODb6xmhJyDkyOMA46H0RHGl9BoI5x1TARyOiLPEuT7Zxjzh+hyyhZZBukcozM7qS0yZmjL9liIXFYzgl62XzmbLNcfhQ05Oc/QSR/leeAYi357CqE0SZ6QpnOE1oShh3IVyiiSaYI2JTihpJ0ApUAQASlGKZgKMBF4FujR0QDVmXI6dkn8KUaGqMJAUlgwoiiQjsRIBy0VEh9Ei73hJpx0EeuSzF9DenU760w1xWiKSDQkHqKIbd8xcmnfgxX6XKDyduYW5bRWZYQQYrnPsueVoEQVllOi8FUcwwVjR1BqLIiSnSPK/q8XeMPy7IKFEOmy5/6i/Bkvh9jF4nMYmhgan/Dw54gV8uunPVNrXq4svD6jrBqbkmfT71UlBY6osVleN8AuWy3UkZVSYwGPISrIiwbSaUPQ+cywjZ8tOeY5lUr8slS+uMqfV9W2+qyCG3qfeicYCI3BM+U7+swuq1n5dsuz3APuY1NNflbIRJWi86sCjkJoiovMkk8rCrjq2rt8kmLnuU8pgbRaCwZrxDQ+/c7KYsecZzX/wD5Fj2XfuIKlYFeGx/NYz+wPgQ+xAnVrWCBhXp4jx4IbHaqeaIsDixwYa1g4aAP4X2A4QvAylq3wtPztyNjvu8L2uR4WPPgA25abWPDDYKgDd1qC/aHiZDpjFMV4QqJygxCaUWKIDh1OpjGvBA55ptkbTrlZq/Gy5zOsF9zfG9KfDvmf7V7CcYJF29Sk4MZmkxo9eld3OJIukzTl/dM5iZrQ8h3+9ttDknP41ZfXEeEOT35yypODBDc25G0P5foUboPeZpfupk/SCflAwA4b9EwBxRyKBBM9hfQQ4hSyAmEye7fSBeVYvSJ3CEUMJrTAwii31pHrgwhB+JYNkGgLUgR18Hx7/Kr1+a+zGIN++hNMPkDe+Drq6/8OO/OEol/K9dudgBy8K7B2FRYzoaZIRwyPDpkkCWuuw3qr4OBoinIlaR7hhQpV14tpS0UT4tM55lL9YrpllpcygwjefAAiQ2ztYJwTjkZTiixiM0sIe2socQVwIAyo1X2mAihmmJpb6hF9spywNM7nLPt7mc8DF0vCTMo7rqQDqndspSUWI7ZgKcx4XB6/YBis3JOQLBgLotznKcuxugItKtt9VZuhuhu98rcxK3OBYEGgEVhDXsNiMBCVfkIJEogVA91U67pS+6Ey1mUBpFaTdNXoN5T7lcb7IgLTlOfSLFJmV93HUTaTDNh2WLARqoZgYQYsbtrkwMwCEhWgULXlJ7Jpl9eqNE7lvwqo8Or1LXxVIMycvK4RYoKatSiUwuQCgiYyjMmDOtprkilFHtxGdcc4szmoGnUTIwOFdKaQn2OiIToW5EGGymegDTOniY6fMumPONBbmCyjuf9D4hMXGWyQrt0gq/U49v99aq9+lXbwf2fnyfv4B30eza4wpUY+nTKdxihnk47rEBjJlfqUVnGGHs9JRznD2k22GufMJ/ucRDXMbMK4cPGaPW4azVRdgs3LeLLO5uaQRngZr9NE+3s0M03aW8eYnHPnDvPQQUUTIm3VWv0s5nQasB022I0HxGcjTs4bHF//Mjs3f4Xew99nfQjn03PmiSEP6vTW2vyKPKCtOuze+iKvrdcxo/d48yzicvc21774ZW7X3+b2YZ93DgtO0nPk3EEriUljouGEOZJcQiYVvtdAOj7Fped5/fqcW4ePcYTi4WnIOCoY9w94/HSf/StXcL0T3JpP15MkuITtLS7t7iLnJwxbV2k+9zyTjuThfMjH84T+8CmP5ood+nTjiDzNODo9Zea2SBs94m7GcJbjNx6j85RoEjMdDNlzO1y+FrCZDnm+kBweHnB0XGMaJGylmtN5n1DvErt1ZmQcDI84nGmENOxc3uaLX3gVHElro0e95jAZCbrrN6l3Nkja6yT6nCx5yl5/RCZbBBvr1NvrNMQTiuAKl+8arr7xBpHReB8f0dyUjIXHcT6loCA5HzAzmp2NbdaaTcaNOxwdvw3zj5keR/xY+jy/Vefy+gRfRey1JK9v+GwENU6SlEmU4mBo1l18V5FrwyhJOBzM6Lpwux1yZa3Hb73SI5uO+P0fPKDpF1xba6HzPsPxlH8xaPDRccbrXY+tYM7Dw1N+8mjIYDSjHoScRpLDwTm+grOszh/tF7wzOSWdjCGNQDoYaYEBIR2MdhGOiyjsiCfKkUoilrQpIRDKBSRGW30KbWzmc+EocBwoM0SUOSCQBuuNl6UsrjbWSHYsIFF5fI0QGMddGnqizAahC8hTZtMJavaY4JVNCv8GyfEA6czR+oR0Puc765u8uf51bu/v8eXZHq8mZ+zkCT4C4foY7ZSClDYcwy0KCt9BejnSsaDAXPkcu/COWue9cJuTWoPCqyFiA7pAe0BswQ5hCnBiRMNqN8h5gRYeqrmBduuIxMB8iBa6VAPOIJ9bNFgKTOCgQw9RlJ7H+RwhrOfdeuarWcfYURy9MnBrC+oYg9H2WQklcYoMx2jyOEd4hqKcao30EUaDa+uaFoJAlCErSkCqMXkBeYFQAuPkEI7QroeIG5g0Rai5nWDSAuUKzpTkn5xvk8xAzIZWc8GTFgjSGi1svnelNToXiPMEdX6OwxNy9xzTetnelgI8D7HhokddhGvTc5oLseFmOckhMFov0jwieEYgsYLkZTnpljwEY4VBl6ESq7OcWe6/mNGX2SOW7AhWBIjKFcHKDF7RHKtT/KL82SwvY42zEt5bbF8CAHb5ueJwwXAxxna1fN7jrrTfKuP/05fWNQQ3cDjGmpsd7LL6GhCUaSpToAVuhON2QTUtgMaYZ5M02hLw+cWU16linVePT7D+7jrW370KIEyBfwj8FT7VrDea8YMZe26D2lXrlV8tq2+1U14hMPbuIrF8Bs8WjdXi+3WxTDP3UyQYkFgD/IpjPWzP88n2/1jDmwVcd+FUWIP7ZT79mT7LtPi061VljjVQeixbuI5t8d/G9otJuV+33CfGtm5la8RYEKCJbccA2+KT8r62EMTYlJrNcvsxZVtqwxTYldARgrGBo7LeI+z354U9rw8chILXNgzrgc9JqpnOc1ytadUcQqXIExiexjxxI3om427N52qvzq+vuWjZ5psf9KmPc25csi1TlHUZAoUn2GgZO90D39o/5vHxmM3tDm8+fMT56YyJWeNbRyFPj+ecTaY4pBS+j3ICcDyU4xJ6Ptda8CsCvoEVAhVCgdO0/7w1EnMXXaRE0RHTbMhGNsNLp0htENqGZ+IbO/7ryFpKSQyzGFwX3NBmgkgAp2F1geKmBR1CDxzFapLify0YQzEn+d4/J51Mae28AvVbqL/wH6OSDPyq1ytW3wBjDFNj8ITgS1u7vP3DH/KTw6f82s3n+MJLN5nmfUazPlNPsd3ZYc1rLnUMtMGMpuQTTVCX1ph99saMYbR3THDlEv7mFuqFlEtPn/DhgxMeTg74jec3wC3fgLCJ3m4TPMxxcwUPH8KVlyHYYPXNybEpU6vlZcU6EOVnNd5Wy4QqeW41Fldj8yr0We2rsOyEf1IeV5VKO0HLJQOgEmeswASXi4KPsLStq3ezun61/VnHRMWEENJiU8bYm6rOISowATs26YpusdLsC0ZDNS6W4Idc9TVhl9WiDHlYCCXKUvNAL+9TUGqAmWWYhYFFVohFtopy4jOlT6W6SVEtRZ9x2iywttXtYqVtVgGIzyifCyqsb22j9AiRGRIvxRn/AFUcQLwB+QFmItDnEX05J9mo02wKwmxIlgVEucR1t/AbU2r5CKl8pFY2Z7sWmNzD5DFZbEhmB0wnI+Jowjyvk7kJnnJBa0R6ijt8TJIXjMKbHDRfpnXlf8vV699k7f2/jffwnGmcM5udsB92WfMFgZOgw5ts7tYJ5ufE4yccT+vE+SacfcDB+QEncZ1RHHGqdnjl1W069JHnEYN+yDxukKeSrkzxjj7mtN/gsOhSRCG1BJJZyEdmDV8EyNoZ9dGYvTNNu9mj4dept32e0+eMT9/lBz/K+fhwk2YcEoiY/mjOyXBGHFxhZ+c5rjQfc9vv8NJzL+KFdeJ0D+VPudlTBCJgsvnnuBz8CbvDH9ITMW6aMUXhBw6hG2DyglGuCRxB03eQwqNWv47ecrnVWae7dcz9j5/y46djvjdI8ccPmT1w+OikTeoE3K4nFKMB53OHNFgncrvMxzUG45SPj5+w9/iQvb0h7/RHaL/Ntesdfmk3oMEx34sG/GiQ8mQ45XAwpjmZ0+g0qNcbBO0APRwzPrrPfu95OoHPbsvlFXmPH5wbRPc6d649hyd9lClIJgd8//Ee3/3h+xz1ZzSbDbbuvohodRDJjGmiOdYFa57GMRPODlLWpzEqkASpIo4POI0GtMxVbvW2eem6y/v9c77TD+kf1gj0nOspnHg+s7mkPhpzPnfZ7RZsqKe8sOWwvtnl6dExP3p4CEVEJ9eYZp249wbnO13U7IigfcRLtwOK44jaiWE4P8d1BZ5jyMmZZDlKFnS9nK9cvkzu96iJOb5XZ3s35S/9UoCj6widEQ2m/Lh/nX/83oc4acIvbQrWmy51Ir7cNjxAczCPqMuU332uzQ/PHN45mfJkPqQ/TylykMJCoNIIjBaI1AAFuBqJ4YK/VVCm7hOICoAQsoRKJVIKyzLwHIzjgXIwhUEWuTUupbEAQmW4aUutN9VIVBpvwpW4flB65ayn3ghjlWwlSCfBXAlJr38RUdtC7ORWiHB8Rmjm1NdrnM27vFuL+cDPaOoZX3JSnp87XEpi5DQlmBrcXDAvPCaFR197HKeGQVbnGIfTRshY+UTGs4sPoRDCxeQFIsuRdYlxJWZsEEwxnoLUYMQUHbQh2EEXLZhkmDTCzAegE4TIwCibG7lMvWlCD9XbAu2i4xzEABMPEYUuJymNWegQa2vilDC2KbctAAXAGIlfc1G3urj9XZg8odBzijhFSIEnJNpVZKlA5iBmGl1kpQSwNaSE1ja9pJtBO0Y6DUwsEaKwFDs3h5rBeB2S4RrmuIE4+wlmcIAsyYXGaIQjLciEAKGRuQfZEN0R5IVC5Dl52kKNWhBJEBItNSLwMUGOnOUl4q5t3xOliSfEMpNDCb7YDlJOwFXPlcYahsYCW5XGghGmTAVpMKIMn1h09GW/X9VMENWsuZhBzfLPSoBUiHIyN0vSwi/Kn9nSo4rDFQvP+cVi37EYwRhrwH0WoPDTysWY+08rNrgmwsFlF5c1BAdYP/YA60+uY2GQdXA9lglRv4tdHv7Sz1krg/Xft7kISFSfA5bm7bOMhAbWv/hdLMn/mSIE4WbIWvZJ/YLVxf+F2mg7nfSdpcfx2eIYq9UQCAu3PMuv+LSSGeuxnwuYiaURsloe9mH/HC7dtYb5tc+oo8YayB8YGzqzIz7Zaqv9qIsNU6iv7FOFqVQLaMsUWPaPWnmOtNx2ioWM9rF1C7CgxAz4F8Y+wVDY+hxhgZYQODWwI2FDx7xAwAYW4PhRBk4O7cDGTMfAeQmh+QpeXBdkgUt4LBnOp7i+xAskhdDMogwnTVj3Mt7YXiP1WtRkRqgEXUfwl255OAQMpeLUWEHNv1XW+3lXcbu3wS4OTeCj0KNQDuvNkJe8Tc4nDjoRbHYkblRgXBfTkWjpM5Q+yqtxx5O85mX8hnD5EktGyGoRQhCIGkbWmLkd/q8YUpOzU2Rc1RGXsxENk9KWAWuiQAkfE0yRoYMqfEQ6R2QzTJJCEqGjAD3vYJwmqrmBdHq2LyjbdrGwz8Iv2z3gM7Qef94iYC5cBolDKy/fGtW4mAeXykNvmBWa7x0e8/999212r6zz1597hReu3uZ7H/6EX75+k9u1He7XFcn1DqfzLVqyQ1dLa0gbA/OITb9ADGOSyCXouRjXLIEFAYQBJyJA3jvg1p1d1MvXuTN4A33yDzgZpDiqbkUBACEV4e/9DqPHD7n/0SkvTGOUGbCE12zd38cylCrw1i2/r4YcrDjKF4Ck5mL7VoZ+dd7q74RPgsLV/s9iJqt6CxV4UawcW/0Tz2yTK9urcxZ2aVw6R0pdAlMa5Yk17C+EXVQGvbFG/EIMGpaZJCiBiCrVhbZRPbK8oUrPYEX+aTHgViKRi30owYVyGyV4IGGR9UEKCzZUD6LSmFqEeFSNUAEPK2yIqoiV8+uf8kJ8Lqgw1YJakoHTwhMpThHjzmcUHFAMvos4eYfkTBDX7xBv79DyI8z0KfLoEWnik/VquE6OUiOMlug8R7gNtCxw9AQdpzA9Jx4VnM0UUzaQjqQmYorxlPPMxQ98avoYNRugxt/lPHyN8ev/Nurqv8vaKy/SvvvHdD78FrP9mOZkRGRc0rBHpx3QCa5DoojMCVEBKX2YJMRZSk9MyIscr3uZy+td1vQZ8cEPOMm2ScMQv3OJWj1DjlO85JD05IAf703Z32hzuygoohOeRIJT3WIW7eFmIGJJXPiIsMWGP8NMCtKDB/SjAabmsetrxvGMSZrhqHNOHyv+1KzxxqUpneE/JHJ+jU4t4Nr2TZqbu9S7HgqHibiCt3PGV9OPmSV9fnAuiYuC0PVwXEndc1hrhRRFilSK6eFjHr96i7u3tti80uDajR1e2DvlyjuPOR18QPvxu5yKLd6azNjf2cQZf8j07Izaxi06jSZb/T32fzBmXw8pojltZ0o7jyj8kFp3m/rzO4jsnGD6Pj1vzGB/SjHNQUagWwRii0zUKcZzsuIBj0JFradoXn+O65ev8KI55LEI0aKLKyIaLgzmI56+f4/jw32ENGxdvkySafrjiFe220g9s0ayE/Kgf0bh9pDCtUZvY515llNMT1BRE7XxIr1vXKH9vW9x/1v/kIOx4crWJiJIuP/wiFkkub7uc+94Srvb4gu/+VVuv/QKaes2zgc/ofdkj0GU85SCdm2NRAacnmU8PYaH8wZncYt75w/ICwvmtGoOa/WAQZKQTsf0HInKJUepyyTNeX29weOhw6hzhbWNXdTkgMnxHidOwA9nU85HM1wKfOlyeWOLmhBs7fbo9puYD88ItYdeu81odMq4SJhPZ+g0o1LCF8Is6eDagBKWkl+AcJ0ltFmNKiWMaYochGONMrdUhkFY+lZhjTVchXHKFJRSWLEaoRFJQZGkuL6HUooszy09SimCeh3huORZUSrNSpQuICjwr3ukr9xEPPd1tN7BnBtELhBeE93uEWtDMVaYByOIzzHhY8LuEe83unxrFrCrUpKkSfxghJv2SSLIpE9WNDG4aGNAFrZlCjtCallgpEZIa/SaHJuFIawh6zluKyL111HJFHcjZ1bcQUwayEyjpymMB4jJACsyAKgM3VJI00JGOQUCM0sgnSHSBLIUcl2q5Roqmj4STFFN7mIxYVTos2WM2LSeqRIE1y4hL38Dvvf75LN3kbUpNK0grp+6eK5CJhIzy0gmM+uw9/0VQSGDTlwY+EinDvOyXkiU8kAozNyHSQqTQ0gLhLH1N0UFhwvbZspBYJkLwisQ15pgrmH6a8h5gBlPENEMUVhRSqNdTKEwOGhjkJ/hC1hMvLIMu5GmDKsx5WwvlpPe4qDy9/KH5eS7nHHtphU2A8uJVSyg+FIez8gl+LA4rX7m6F+UP4slNsaK7InqWa0uGQsMQww+M5oLQ+G/6jP9LEOa6rompkgzHqg6U6V4XQSE3MD6kN8DDrCm5AtcTPo2xRr/v/RTameAB1gAYX1le0Us/rSigNexVsyzdx8AfwPr715dzpdFCBpNh5coh4HPqVlVnhfwVWM1uz/rAIPhPAPXFVz/Gc5rDHw8h2+dgNiGXmBDAZ4tnoZuAU1jgYeL17T/rPFtjY0fadgX8Jd/Sh0k1pO+SpN+ti98Wt+oBOsMNkThCAsurEI/IfDYwF4Bu+Vq/OPUMC/gqg8fpYK2B1+UPrdE6XQH1hw4V/DIwFq5/QTYN/CwgNMcPupDkQsC6dKoCdbrHv1oTjwZseYJpJbsa49JbHh9w+dpBqM8ZD24hWc0w3jEH/ttfoTDQQoIw+uiYN2tkQuNNoKray2macILgSDq3OLLzi6v1eCGl/P49Jz3fIeNIKQlfA6MIKm5fPVyi8u+gy9/+vgqsGDOEyP4l8ZlXbmsOzV+zVvjtwCFQWFhsXfQSM/wDWP4lVKfqNAj3olT/sh47DkBda/GvycVl6UkFoIHWNDk7bL9CqxnvYPV5PhlrFhnlSL25y4qRH39G3RlCI02eVHwo3GMCBSvBD6esKDnewf7/P0nT3n39ISz95+QzQb8eN2jq2p8440v8be//ze5F5/wYrjF3evXOXVjtpNb6LHm8maILFOsZ7MRYcNDqYjUiymiJnX3ItRaJJq3fnKfep5y7ZUbuM0mgZPy6s3LHD12cQ7PbCOUSKIUNeapw7AAc+06BJc/cZt/iB3FVkdfDwvSVODAKsug2qcKzqqedfW52tZV+AMsWQWrv1dggF757VnQYKlcc3G75iJYXG2rrrXIeqCW4IR0sWutUvtgAUCsAAoLT78o9zXL81drwcW5iwuH2DVRGS5R6SUs2BIrN280qLLDLhgEJeChV74vRBerhi1vcvWai3Ne2LjctpAiEYvo5s8snwsq5MdvM5E+wdo2QWjw1DF6dkg2vYqMJI68hNp02Agj8vQ9/IMUPPBrDp5zjskKlOgidIOEGkZs4DoBqIIiPrLpauU5tfycmncLv96D3KAdgxf1cXMHIoVxYrL5KVlc4OtHiIO30WKXycaX8MPryJtvoO/MWZ/+GHV2TMQWfm2NWjEnm5wzOGqRNy6z49fxtM+gaZjWNnih12Ldcck7IY72CKM9dCGpX/siW1s71OMPiYoafmOXL7T/CA5OiSY30c4EkfnU44zj2FCobW51DF425mjUpNZaYxh4nKWSNI0Yx4pEb5GGbeoi4XJbEDpz5icP2HNqtO/e5rXn1rna6BOPHnFj4xXYuIbrCrKoD0iEs0265tNee4vmNGKWpCANuXEQjiDLCsZpSpwnpN4pV7Lf5dWdHdqcEswecbXp02z4nDx4m7PDY6LzKf0fHvKB22UmCmquoJd5TG+8wJWrIS/NPqKuUh7qlL7T5LbOeRoZHp0MmLshk1HE6XkDVwqafkpQ5BRFTk/lfKEZMZoPuTfLiXBQg0OGtTbTyTGPZJ0kmnP+8C32TwZs7m5wqe0xHU8ZnR0RSMna5jbdThc3ntIxda52mwzignEq0bOctimYm4TBaEjeWqeYTDk+OKQrU/xkhjvvczwLuT/aZJbA4OwUVycUgaA+esKV/Jh4vMOlPGaaNLn35Fe4/PKvc9bv8MdPTklMjXrg4MVnuEPDyf2Mj3WdP7l3zIOn55goQ8dTJvkcZRRRYthzMpIkJzc5rqOItWQwSZl7sD+2qVj9geSJcrjaTKiHTf74yOfHwxitDYUUfDxNOZjFvHRF4TbWaY5PeKU5ZTwR3B+f4IqCJNXoyGb2lcqGAegchM4tW0EppKvQRiOkA1KWhpNZII3LAc+KTUpZpotUlkdmMDZIS6cYXKTvgudjQg/R8KFWxxwPcEZDAmEZEVJI4txqOyjPRwuBSVOkkBihMR5ceT7H/MYr7De/BrMejGbgRhjtoQuQao451eTv9uHN7yGcATw3J/mVJvNki/x0xFMEotVFhwGypjGXQZ9NEGcZMi4QurxnR9pMDHluBW0CU2ar0AgjKfIc8imvbQx5/XbC30pqFNOIuXMDNepRDAboxCAigxkPMbNzZJ5ZpoUPslVDZ01yMUPpApOP0Sq1irpaQKFsSs1CU/HyhFzqVFgxTKylazRCgu96OMqG0ORBiMMm5rkejdEmNeef0dtJ2Hd3GGXb6H6AGkYUyYx8ElGMJeJcI9IMlbslM8SBQmIOCzAzyGOE0GhHIaQNbSEfI3ON1hqkRCg7MwppEK5rtRCEKmdLz9LsUoFoKAp5HTFPITtCmACtE2SWIGYhZjhBTv2SiWDKyWlJNjWLmc6shBiYZbwgFYsDa9qbSh+fFXeDtgyHitxYzayrK4cFxL4CVKzMsOITE+jqiuCC8MIvyp/BkkcRhesQOB6hALuc6qNZQ6AQ9BCIT4jx/ddfDDAhy6c42iFRIWMEIQK7tH4V6+8eln+v1sTDJg98NmdF1bdXl9WPWYYyUJ6nDWVgxSdLgAUiXuKTS2dVnkdj5QUvY83fZd2E+CmLxGdqnAHNBJq1z9ZUyAv4qG843RILPYDPey55YXjrgeZeKmmuCbYDW8tny04LwhQeCutHfancblUuLF/kobahGb8t4Nek1SxIWCrVf1o9BBfT48X87EamXPm8ja33qnbGAJhqOOmDqoH2oDHNuZxNiN0Gl7RmXvO4X5NcwgIifyQgERacUNpGAJwIuK/hO+eGB3tlNEAK4zhHoogyzV6cEWeGwgHfLUiMZjTLiXyXg5kgzMB1Ch4ph6ttQ8Px+fZpwY9yRTw3OFKzt5aQtQUNJrRFh+fcgMuX2rSlx0hI7mzWqSNwhWHtUpPXdzKEUBaQNgYjPLve+Bnario5LDzDhWdBlN+R8KXy6czL53MfxQQbUlFZrIqQ3LOgg4fNyLGFZY38TeA7WJHLU+ybeQnLEqni8XvA7wD/E2wa0c/q059dJJ3NVwE7Db3/+CH/6X/xD2jcvMJ/+hd/j03Pw2D44Xs/4Pe//w5GhnipQSpFNE/4e3/4j7n926/xP/7Vr/EvkodcC9d5de3LHI2P+N4PP2A2z3jt1hsUBUTnE9w8x23W8RoC2agRpw5pDp677K/H/XOGgWQ+jkk+/Bj1dIh59KfgaELX0OxcRkxyWCvBiPiMbjhj44011J3XwZTbyxOOgW+XbdfDsnFG2FGrTBK6CB2rShWmsPperYYhsPK3WvnOyv5wMVvE6vtbQaR65TiXZUhGtV91TFVHl4sAhCrvc5UlgfWzUFRsg9IXgl7RZRDl8qEMazArFTPl8ZXRLxQLkUdT/U1ZoSoCtDLqq0qUgIPJljdYiSpW6/xVkEavHi+e+d2UdSoBjgv6os827ueAxVX53PliI0gx7U28WobwdhB+A5ln1BIX3d5BOFeQQQchM0R+ipYbiPZlDHXU4B4kApMNyZMpuS/ADTG5tOkj1TpFI0WaY+p5nevhZaQDUVZn6u/gpQ4kKSY/Yz4dEnmaZneDbmsD1zvDHY8pshOO/A4NuUGkArzm63TuCsL0jCidMhs+JZ2GHKU3mK7dor6maM6O8YZ9RPMS8vpr1OPHJMkULz8hcz1EbROntoFO5ozOJoznEOy8yu2tGdemkGQZBx/3MWIdx8lo5y5jt07TN+T9Uw77j3lapCRtD6ku8dLmIewPOJ0qpibgWqvN3a7Bz/Z4dDRDihqNtdfwb95ETP+YsD3iqnmfebhJpDaYFE1EOudhP+b7T2ccxjXWagkqaFJv+gynMedRzt5pnzhLkUYi5AFHb73Ln+QOzbU1Gg2XLd/jyp017jb6BMUBj0cFoTMmj8dMEo9xUGP+8D2CJCO/+0XWXvo97tb6uB98h4/Ppmw3WgRPMs6SMYPHEWfjGXFWUPcEoevSrUlCaeg1fTqeg5nPCIqYVtikocBJHE6nCn/e5/xwxNnjfVpZTuYoziea6LTPuuuwud7Gb7YRMiWuSXobPYbOVb6zXxDrnDuXLvOlnSazwZiDs6cUowNm8xmMjui0eyi3x8St8/377/Pg/T/ET6fMZ1P28hRqAe1mkxe7B6wVb+E6bd5KblBLjnn68R8hh+c0PnyH2fCcu1dTbrxyncdnDg+HI47ORoz3DqjNxjQdBTXJe2cxUZbhGUXdDUnTBGM0qfIo/JBYQE06mFQzaQoEIfFwxGyakRYu908TDgd9Jjqk2fD4nkx4dWq4Uf8KD4rrpLMRtzcEHzg+50cx/cgnSxMkeqFTgJTWnsoNQmYYV4LnLgYiY1GC0liSNn6fUltBCUzJQMCRGM9DoCyV3oCUpRYCwmYl0AKTqZLTqTBhQFZkeIXG9RRGKTKt0UVhqb1SYhzrEZE9Q/DLz7O39msU9yWi/yEm9FFBHWEM2nMx0kN8+Jj8ze8inr5rU8ymGYOrr2OcOWI+wvgZxCNEHmJmOxinixLnEBxharlFcwuNcAA3odWcoB3FVCsbt+aAEQ5O3bDenvPK1Yx3L71MuneFPAdnNkdPT5EZmGiKnoHIY4TJ7SgugEKgBwbcOcIF47kQ+ghZg8RFzAqMnkCaWkqi1qURLRCuZxkiRttnI0AYgee7eMrBFBrh+ehwg3To4OxPePHa+9yvNfmw8TeYFrcwcRcyjUiH6OiEon6AuP4Uee6j3xpgJgdICmtwa4MoDEZoRG5nKVl6nWzdMjt5SMvNM1KBK8BVNvWkGwABIlOQFphCICYunMTI4NSmzGwbkOtIUWByg8xHNl2pMejCRbAi+KmfnRmN7V9lKMgzv34yHrSc2Coxx4Uy0wIsM/Z9KGGJxe9Vys9qBqUEKyrgovQYWRBEYBVIVjNd/6L8WSxdNUKrjRUfuwQ6papGCRzxX8UY+HmLvVZQ63KLkHUsF2FZqqXx1jPHVau0Z+UCD8rtO9gleht7b6/x6cEIz96hYSkQ2eaTK8HVv+8Df1Lu/+99Sh1/tjIy8KcxPEngtz8HVIg1TKaCuAtveVaw8fOkKNMsZW9/ytjpMZtCr8mnilquB3B328b/fxHrbQZrNP6/scf4BjxhwYQ1YQ3FSo3+02j4n1bCle+aJbV6WF7z0+5FYPtD9RQ1tp4OsKYhHsNeDDqEVt3hha5kTR/iiDo/Fl1qLLNwNAxEBu5KuCEtZPQQOE5gPIQw1zQ9gfQEg6QgIUdqTUN7libvK2Jf4iuPWGpCozHTgsmai8YjG6ZEs5TI9bk3hL1ZxDQSdDYduFTDuilaJAjqAtpOg4kRnBXWuHKF5pYSKKFQquoF7s8FJBhKPQls7/+igIFvDdg/L6xWBuU+/yU2PWcfCzS8Vrb3FAtYvQb877ChT42yDc+wiiffL6+Rl8dUAFSVtvAcCz58D/h3gd/jM2VNP6csZ7W6l/KNy0163S49xyl/FVzv5aj6lFwX4IBjFLWaplE/Y+/0n3Cy+Rc4Vpf5x4ff5y9sfYVvXNsmef6MvacHxNGAyVQxOt6j0anTWGuTxgnzVOI1PIRzsbZnmebtepdgknDpnXt8o/4Y/xvPIV7fojNKYOM5cJfisnS36H75CvL5VxFuiPnRfwmv/yWEcDDA32FpsL/HUohRYwE4w0VhxFWDvZrnV0OFSjzoAgBQARKVfVvNymXCAwT2XapCrioNhSrtb7Wvs/K5KghpsM+1W36ul78PsKEdMUtgQ4tyuVRhK6UOgqgqUbBIH7l0gLAAI4yxn2IV8RDLNluEHoglGLGAg0vj/8K5S7/JarssgIFnl0+Vj4WVupT/kPY+LhzPM8fLlVCKzyifCyq4l7+GqLeQ5giRj9FJG+G9jl67imyEIGeIIoL4GBIHaRzM/BSTHqCnAi07mHyIAfz5UzKaZLJGITQmixkHO7heSKNxgCcNyszwOUPlfUwxIBOb5I06dT3H79zEc1qIznXqCkw2xcx/xMmeZhJH3E8voy69xPbmButJn3h8zqz/lHg8Jex2eaF7hpycMpw1maQu88EpxekheRBRM+BoyERBkecM9x7S1zE1PaPW3qHWuUPWehnXF4SjH1PUP+Ty/Cnpw4d8PLpGvwaqUSdsXWP3SgTzPT48CzmoX+Hmlkddf8yfns4YxRnppW1uX3Y4P25janUur73Eq9e+SigFefASrS/u4qkpdbfB5GCPyYHi8HzGR48/5sePBhgv4LleBz33meYFeC41YRgPxggsFThLxhy/+y/4yeGP8GtdVGeH1q1bvPr6FV7bmrH91Q6vix8weiciSnNknpDONVmak5085qmzjnvtdbbXtwl35zzXmxCkA6LkY5JYMp8nNGVBKzDUFWRunV7DpVODa2uS55onfDTPOQ19/HaDTpDR88a0VZtrLZft2KedbdPudclHBzhTl7oI+c3nL3NJ/4SjVPOhMhzFYIqcj9/8AdHDRzhrbfL1Lo7bYKM+oZOMmag25yczXOXywoZgnVP2fnLGxx9+CAparRqB0uTRlHU3QhVNzlovcdt/ykfnbR5Om1wbG8xP3qKYJ5w+PORBH9xrXwB5g5l7wlY3YtMZ8HyWcnAsODcBJ0VBoCCNNWkGw3lKVGRIaSiEIRMFkzxFOyH7wMeHKWGRc92ZouUYIVxeahhcIfjWccQ8LtCZ4vsPFZ1GxuPx+/TqTdLt3+ZEjPngvbe4t38OaVwCBBohPIwsBRclCJkifR8tXISusFdR8pUcqgB2IQQoaXUElGO1E/zSMHZDRJYikgSUi6AEL/IMFQl0msFoAD6YQJJGCpKcQEp837eGa56jfJ8gDNGVzOOGZG/9i8TzJjK6jxCnmCxAR0PIDMIoxBmYH78J+z9B5nO0EMihQT8dILoORmUQu+iohox8iOawP6PQArI1ZBEjvATjRhDmKD+jdt0nD5vMBjnyHIQpKAqF8Azbl2p8s/ka+/dvYU6eICJNUQhIc2wyXoHQMbKI0KIAR1il3AKYJ4gwg0YNaiHa8RCZQWTCpopazAYSIRUmB2Ok9dpIMJWajwFHSVzXB2OIixSdZujjM+LzH0DwJn/6tXNE/nXE0UvUapehpUmbkJguRmwj9teR5y9japch+A5i9PfKrBKFDQo0YmFgG8osHYBGW10CYZkJUgq0JzGuFeo0NYNsehhvA2YOYjxDzOegQ4qhgN7YCkQWc0Q2wsgCIwOMnCFajgWszkHmppyIzBJGr6ZyYRZComJluyg1FCpGwjKkATvOrc58F867Aq+baotaWdeVlFtjSoHMCnCz56U8t/kFS+H/L4rwthc01XILP1u2hGWp1mY/hdX502oCYg2JwQXWWaV2G2zEtuDTJQkPWSZjS7Bma3elRlUOgwSbzPArP6Uu1R3tY/Mx/CYXo5BzlsCEwJpie8A/B/4Y+Lf5eWGYXBu+fQjfPAXnluALn7PvCMEwgvgIxA687v2UJ1bEUMzRpotxxWdCHqGAHde21m2Wo8Ee1lD8DeDryrbu6rP+eXrM6ho9x8Ixh1iwwGcJZHzWsVWrnmKN4Qw7BXt1yCPYyC3IfEab207AR8bjsRZcFct0eyeZ4eMpBF3BS8KyMhJgw4e724ajUHCWWyM/SFzGsaRQBaPCEEuN8SRaWjLdwGQ0VIh2Pe4NY+qO4aYfURQThOzw0qaDH0m+OXCZ9SRHHrxp4CVtqCuBNvC4cNgvCt45mxMWkpeCKWKjy9K8SIAn2BwhP42XYksK/KPM8GZu0L6gJwW/jjXurggLBlwBPsJ6yU+wUNgLWJHLGPtMQ2xPvwGl3ond1gP+Wlmz72NFNqPyWVaGaBXLL7Fv0X+CfUP+BpZX9POGRAgBNy49z3/wP7hBhkSVPHIBrF/v4h2EZKcQak2aC6RfsHM55J+Gr3P03RbP9fY4Gj5gdpTw5178Gq+9fI1m07B370PGH39I25Ps9tbxhUamhlYnRAWS0yTBcRzWlEIIwfXNBt+41ODRWPPjhyNeveqxfbMFm9cQm6FtoRUwvzh+jNy+hbj0BmTnRElEWE6N7wD/GRbsqSQCfFgoSMUsQYLV0IVnmQQViFMBAbAMH4rK7aushNWymgbYL/dxWLIOVlNWVtcVK58+lmXxO8BfxWaPqa61B/wvsYwWzcV7UHAxVEGAUdgOly0Nf6OXLAKq0FS5BB4W2EDZIBc0FUogomrQxVMxK+0g7LkWbVMObpV2QtXgnxAi1cvr6OrccnF6YCn4qFeP/1cJf4jCS6jGnGB0D/RVhKphnA2MF1DEx+SJRnsFLmNkvofpH0O8RiFbQJ1MQKa6OK5GFgOEEGhXosQEkZ3iii6+ELiuz1y10Rtr1JspddNHD48w00N0kUN2RqzuoMI6otnDcwzOXBNNNYzuc3Q8Zy4jivmI4eEudUdQ92Z4wynz+su4t55H8yeowfuE54fszdcouh3Wxx+RpwGpkiSjGed9yZP0CBnG9Lotmq0Gvl9DJSPU3IWsYHg05F73z3N3903ayT7P9woS9okbd6nR5Lj1BTo85NK77/Oj4YCp6dBsdekOTjmP4J2wwxd6h2Tv7PPW6Rrbmz610cdMHu+QbP8a+UZIrRfieylh+E2uDf4W02GfeBzYfK9ScRpphtMp/bzADV1c10EFPnmUIoWL5zjoeMrg8BTfFHS6DdLJS7yTvUF/d4tbG6+w/UqDWyff5OOhQWcxaa5JA4Eej5nKRxQffciX2x6vFceE23eBJpPRiMGgwTws6Ow0ubnlsWvG9IcZTq2L8FJ2btzl2tYA/83vETldRm6LzHeZN9bx6k2mvQ5dxyNspoyOHtGdHpIWitxxaG3ehEsv8dxsn8nxCWda8/jkmHA8ZT2cMZQ1osmAd0+v0Fl/iUvrz+GdH7ATtFgPfa5e26Gmzxjv/1M66Zw46FAIqCtFwxe8sFEjkj4fRjdohLts6W/xm409RpMRx5MT/KjHpSJnrhSdYR+idSaTGZPRlObaBt2rLrk44fTMpu7baTWYJTF5mjDP45I6bthuKL64VcekM354nvEodTFpzpVaQH3NwaNGvVXjHMWjuSQ1Z6TzDFFTfHdvRBG/RSNs8Ies0f9Jn7Ncc3ySks3mSF3YQUgCFIjCLSn2BSYIkNL6cEyZBFeUKjNmQaMtBz9HInwXvACkg3AcUApTDxGqgUhSdJEh4hyRZBidUxQpRgikJ1HboRX+S7CxfDrHVR6u62CUsItrZb1zxnUwTY8412g5Ql6tY8wdKDTMIzg+QZxPKI77yPOPUPkEbRRGZjgqxQkEia8oTIZKHEQe4xURmWfIkhSVpdZo1wbjJshGgfFdCjwOR02IGohphtFD8GfsBhm/3Bxx5Lf54DyAh+/T4hGhPyOtwWgu4byGTgsocooisQwH6dh0kdqUaruliKF0kbmwkgtZmUbS9UDnGKOtVkCZScMgwDhgtM06AeC6KNchSSPwFUrW8DNhc3YLQzJrItpfo97PKY5HmLBFXsdm3PCbqFaNPDlEHR1BcQrIMgVQKf5YpbQsIW7jVdO3wpgCIXKMryj80E5cNYVxQ6TQaKlAKURNgQnRaWxDbGIDuYsRDVTmonWBcUCGDYpRihjtoZyIwtlA55buavRSNHH5/7IYU5IKymm2mqTL9l4eqxfHmhJENQu+n8ZzbbBimqRlGklYBCOWLISKxmOMKVOUliyGcnq319L8XCvGX5R/I6UoAbLPC21Yceh86j7VAvhfDVRgcYZPXiPDMg92PuO4bewSdYrNEXCXizyHyuR1sObyT8sGUdVgi6X2ecyn562ozIDfwZpmf4oFLa7+lGtcLLk2PHh/jr6XI9ptBo3PfnlaAmoSohnU9Cd5F58oToASY5JEo1z5mVBfHds6T7kIEmhs8MkdflqKyZ+/VAZMC+sJ/3lCRUqnJjMJtRp0HHihC3MF7wlBg4Atcn5dwhDFETkeDpckSCfid4jZosO+kTzV0BCw1hAULpwMBKmGrU3F9BSKJGNmsgV7cKsr+NKWh9Zz3hzOeF/7aJFwbTuktt4iyENCHM5yyYOnhizNGZ5KnrbhT0zGUTznlW6Le/OCf3TvmKfjOV6a8Fdu77DTcRALgnv1Zv6t8vNvYE24z38KHlY3459OIxIV8tgTXBMWNDjFMg2+C3wLyxC5hc0iEQDfxDJVXmFpwE6wENsjLLgUYJVG/mpZmx9hvexjloZn5dGugKAC+JaBtw38noC/LmwWkp8dfrOpjZUbPnOMoObeojZ5RMwA7Y3ZaWW80Rzy1OvwkxOf+OH76NExX//iDb714z/gzaNDfvfq17i7e4WH3/+AxwenzOI5v/SVF5liWOt1qM/mTEZjTtMZazs7rIX2qq1ei7/67/wmxfQr7H94SNMHrmwC7dKCFcsb1qA2dmB71/7mtKGxBliY6D8p27aCTZsr7Velf4RlNojV7AyVf6YCI6pxuNqnvPwC9NNYsGlVq6S03xfG+avA18u/29i+8qdYUGjIRTHGHSw49LtY0CnEglS/j+1PO1jg7+3yOlW9HUA7LPQOquReVcpFo6iSfFlGgsDqJpTDrlcOeGnEMvNDCRKoMtLUlA0iKZkB5aC3WK5UIQ/lDa3el2HJXCisSVKuv5aPduGHKc+/EJRc+V2sXHPVf1OlzPys8rljoN8KoXcF4cwx8wiZ9iGeImcfo6MjYnWD6ebryPZzeHyImv8YXQiEaSILhVaSxOvgihEULsJdR9S7pGYLIzeQ7hqpEsTmEuO8SSGuI50eIjQEvRmeOKGZHePFZ9SyCCcLEI7ADMbMRof0T04ZTubkTpMtNyeaPqaIzlCtS/jzEfvnc56mDtcePWFvGtHOt2i5E9Tu62z2Guh0xKPzPk19QD6fkokZ3SIlql3h6madLXPCPI3x5RZOZkgHEf2HD3g/qrF39QbX1/+n7PQk4dGfUgtb9IIYFwWNL7CWxTT6CWfDEefkHNc9zp0Gs3yLHw4Ma/N3GaRwuy3pzN9Ej7eZM2c23SFfu0Gt7aOmN2i4twlaHxKKEfWghe9LzicZ/SxnnEaE0sMXAY1WncBzkUbiBg7KD2iKnJbvsr1RY8N5TLaX8fj4Ct/dSPl6I8DtblAP95jNDGmRM001GRlhbYw7OkC0f4Ptuz3i8CqFELzacAne/YjvHnsciCaj7msEa02CySNMaslLg+ZrfD9UjNfHXBFDNnPNfR0wHfR5/OCUJ1dv8TuXXTajd3GYsb7hknldVLPJ6eEZJ4MN+s2rvDuf8t7+GDM75zcuh8yokxY5znCf2eyIrLZF3N6gxZjtVkijuUthuuzLXU6vTvCP/5gP3z/j6fEIHMWlrp0s1TxncHSPpzrg9bt3CUOXvbFmb39IgeKLtxQv12rM2uu8mzf48Ogdnj46JVWnNP0Wo3HGKCqoubBeC9jzPXIh8Ryr9F+gmGYuh3OPm23DVeVw8HROqgsCR7DbCrjkpEgvZX/U4GwwRRuNoxTCFOx6GRvFU769v8Gj+JxCCmYJZPM5srCx73agsgKLRlsPuqjXMGEDrUtRxYp2aGy4A9qUqW8EWgkb4+8ojLLpKKVSltHguZhmyzIgihwGU8xZH1GkdiKQ0nqk3RrCq+OPz5A6IJ5O0UWG5wZIJcmLnCJNQYASAWneQscOputDLUQq2OL/x95/x9q25Pl92KdqxZ3jSfecc3N4OXW/DtNhOMPhaEgORXJI2kPStAGKcAAEyBJswEGyaUuGDekPQxb/sSXBIiWTIk0SIMUwZA8ndPd0fv365fduvieHndPKVf6j1jr73PtS98wQbgFdwL377L3XXqtWVa2q+n1/39/3F2BLh9K2R3o65cFEkHk2OvURhLRqMc9/xmL9mS7zaod5kuAkgg1XcKNcIcPi20PB1x9OiE5GCCtBdH2oeUYwcJEiFmNK7glPlxec+B6TUsq1BvyZyx2mosqVkzvsbQ+56g95WC7x3ek62aMWMgvRaYRIYqOZgGm7s1chEb6DKJVQro+YJYjYZMkQtjD+ytRGZIYLpzGzthCGcKeVyqWFQQobHHAadRyvDKKC7M8R4RDlePinJcJVmLoOTu8O6ZFPUt1CN6pIe4EuTxHzCH38u6hwBwuFUjrP8KHP+Go6zzVkIVGVElQ6MB6hnTF0VhCUYTIFOwTPMouO4yMSgYhmKKGQfkD90oTRagvhRyBaaJQRBZ1rSBbIWIGdonSKUAlSPQ6rm/SZZnUSOVNAnk//CBQKQ1oVWR7yz84gdYVnS4SAKEpyEELhuhZpajB7XZiKRahJUfLVXevzbAbOMlE85g74WfmpLj/Ohr7YrH7cZudfb2iExhCzVzHb1hTj/zwvG1n416z8mGPyiPn8HOLc99s8bpAVO8UnjTSRX+MaZmt9D/gcH85hEeXfrwE/jyF8N3ncIPz0YlmCi5/x+ELNIi5/MuxRs+HqJlQEvOx9OktAI7GxsLOYMLGYf0Sdiv59AWMgFEdkGPp8HWMk/H4BhfMzQXEOCwP/FLHY57/7tHMVHvM7GO+4VTd+/IowwvtDjJf0VWHhYQy4Q2xC4Gkr5U/WNC3RJELwm5nmhycQakHdEQxDo71brcHqKpy4Fk5WwdEZMyRKlFHdhGZNc0WPmeuAnfdDVFbGt0psNMtccly0ihlh06gp3JkhgJdjSccLKUf7/J13Y+KSDzrAGfWw0pC23WGjtpE3xBhjyoWYAI0IE6jw51mmP/ho6VQBvGTB55sev6Xg7gJ0yQANr2PYBWF+9jKmf08wPB4b+CyPPxV94G1M2ETBMPAwRuUFDNgQn/tN4Vnv5q9lzJN7H+gp+H9bhqXyv8Aopazw0U/hj1vW3ZQ/d+EhvzWwGfsxl+uKP3d1hT5VXhns4TZ8PnP1FbrNV9lsNPhb3xjzX/+Tb/PZi002WmWqossb79znR2/eZT6bU2vV6La6pL5Ne2WV7ZJ3ZhkKYcANWW9w+bP1vMGfqLkGHWrUYYJ1pWoGpZoRn75GKleYSIu/jgkhsViGj8xZggJF8GABABSsAevcZ+cud/aZYGnEw+MhRhbLUAlYshtsDKj072CyvnwP+E/yYw5YQqsCA/79FeDXMYDSAfDfYpLrHmJGaQV4GTMr3sKMncJwP4vg9EBEBjCQxefSGPEKY/C7eWb1cL40xh0X0uQx/8ZZhgiVT+cCs9VRKY+lcTy/R9HFzefnKBwxxVsAWfhG5BJEKPY8loBUnRO+PHed4rRKc5YRQpxnXHxC+eTwh2xMNEyYRRn2YkEWa1Q2w07H2ImDl52gHnyXU8rEyQQROiSWj9Cp8SDYCyItmLk1KtUVum5Gc36PIKwyoQPapiJSrFmfYHFCb/c+E1VBVTawXUGpvkl75QIVF1zbRtagMn+d0uk/YPxIcGJv02zYCL+MvzhgnnYpNVaoujOGj+7zXj9j0nuNh/sR1VKJqN0k0mUUEtkfEI9OsFxJ1+8xtTrI9ZtcmR8xrTdoNyrU2w26nTWySpt47z3U8R1Oh1OC0x/SO95jeukm07mNDJ/F9ddpeXVs16dRgur6TdZXXNaG7zDcGTGNKpzMVrFcTe32IW8eS+Zul9rqJazSbZL92/TuDjiK6kRui2bZYSEtWt4q5XiHkuzzC/U+M+Xy3TyO3i+VSFSGilOk75IpZQTvcBj5F2ivlLnatOlubbJR0ThWQGfnLf7p20f8061tbsoLiK7igjzEG0Us5ppMQklaiDCi4reJq1vc7Y+plUqsX/wSzzCm6g344SBg0fsh/qiEtEsc4dOwY5LD+/zg+2Puz22e3WxzzQ5JtWYyGJCeDrhSDWmurrOq3mVgPcOkuoqtXJTVxfVTGtmY1350yOtv3yFKIp5eX+GVCzUeTFwc5ZPVGlzQuySHb5D2NvDW2rQ616g4knB8wM69Id/r29zrdzg+uI0rNLbtIIXDILaQSYpI51T9CnLlFos0ob7Y4WZ1i365jnPjGlNKfP8w5dtv/4jTwyMmQYrOMtpOj7YV0MxsOp5EOA4/typ44VKTWr3BPLV5a/eU2TSknPWYiiZauJRERCYhSWJEmPDc5VNaFzx237UplTyqSuHYgrJjcaXt8D98qcvKvYT/1wdzDkIfwhipihh8gwMLjJHoVmOoVkisBjLzcj0EAzkKeY6TdaYCI5dx6srApNKyTAy9Z6HTGNIIyiW0cKBShjRGjxbYVoxb98n8OulUUNExllDEKkWhSNMYkdk4toW0BKk28bAqsRBHGfoHPcT1JmpzjVYHvJLHMJM83wJnTbNz1Eb1HuBOd3hxNebSs9c4aF1Diwp/ZG2TSv0iC52w4tg03RZNLXk+y7h+ecBvPLrHg0EEogQqQ4sxOBPEbE6ymLDxtIuornB4lPDdWKLGbbYurvGOSBk5MW8uYoZTF/lwhjwdgp0hyxKEi5YKghCdFQFnJksDQpJlGilslEgQKkPr1GTmSE2iYeE65ndprscgJUILhGXCUbSGFEXiuzgrXUhKsFiQ2RolHKQUWMcLhPpd0tazZPHUiEaGx+hoi87aPvHGHtPdNlqPEEqZxS0XgjwTPjxLuGyYJWQakWA88paLcmzQCXgKRYLIEsgkIpiDZ6NlCnpKe3NM6UWfsX8DPbUQWQmlQC5Co7cwmaAnAdglpKrkOwuVRyeIsxVK5IvbWRhCoWmAMMyKgsyX38uSOGBACcuWhpWARmARRnG+sAokMqdW5uM8Vxkv6lDQDpfnM3Uya7U+cxvos1X4Z+W/D6XoLfHEJ1b+6cdt+H+/hsCPX1YxJtB3MPKBpXNXPbfTw8+/K7bXhc/vnKvqJ+JTFHCZxPjwP+q3LmYLPcYAEG2WIMR1flzfvi0Ef6Lp8Eufc4h4PMPBk0ULsB0Mk/XHuItFKvBsxYqVEjkfFmnUGCM8za/bfeL7gp9hP/EbPqGOxVEaSDHpSD0MTb7L0kApDKSP/vXjpbiWwoRjHAN7uUfRzrumn5/PxRhHa4iz9HtjTM80hM0Cmx8ATa15ba65PxKoVND2oFMBqwHX6/CsK/jf1mEFTYbFHvDfYNPXNj2gLDp0O2PapTH9w4h4J0OGDs9sj6iv2gi5wep6gw1HMLUybrkKdzLhi6sew/4+31x0KK1t8Zlyg3o8Yru2zKKjdQ8h/gmIBcZE+9PA62j9W8ALCLGC1tXHGuf8U6GAP2ZbvBHBt48021vwGVcQA/+YZb6TGsYwfBfTx7/Ah3k2XeDzGE5QcY00788BRv40ZOmNjjFPQjn//kWMMbuLCRspxtL3gL+bn/vPYOC438984rmX+XNf+tP8kfkRd5A40qZSfoqmdLi2bmOYSyaM7+X6z3P5F2e8cf0R3/7u+xyHMc+/eJ3DccDD93cpuQ7JwTGuvcuf+LVf5frmhccEEYtZBfiQZtFjz0UZZNsyzg9LgLARsk22ucV/IsSZCoudt9OMJcOgOIfI2zHBjN/zQVicq0cRnqDPvS+O8fP39fw8i3PnLyj/EaZv/s/59RzMDFbBMBe+jYFU25hxcgnzjP0XwN/GgEpF21gYcOS3WIIYRX6dYkZF5HUvMmToXLixiN0QID2wXWOYV4BgxhlhNNfDBgukIa6epXfMchTlfNI2nf93xkbQGHZuyhkB86ycO06c69DzegrkwEchqVZ8XgAbZzraLIEPpAFQPm18fyKoEB2+zsh+jiBKcIM5VpqQSQ9pr2LFC5IoIZ3eJdC2Ea6II2JlMZ+O2FFNMkfhBwsO4xpB4xKVbof1UsYtb8CKO0AGIUl/n8FkxOEw5U7cYqTL+AIS2yGt3qC90mJFzo0ZZbdoOwvCxSYb6hDfXcWuV1lhhm6u0ShVqTqgDn7E/mKKRY1NccQoqdBY67BulRikFebTEVk6JXGrXGoMaWQf4KRdBuqrWO3n2G55tC9ex7vxEjJIGD96wDDYwInfYh4r2t06l5054fQe4xkEcYzVH7BXXsevd2nWbbZa2zS2LtPslPHSIy6fDnk70AyTOdbshF6osRxFLciw2iGl7BgxnDEZaRzPYRYnHFnr7NS6EFVZ7TS41hij4yNuDyzei2poKcmkJFqEzCZzRJriSAuFRxpaxN7TtLavsnahQeRH6Cyk6tf4UvxDvvYo5ZthhJza3KyscsNfwCDjVAvmixlhZjEUDq8dnPD2wT4vX2xRt1Yobf0y3eA7lGd9+oBvjSlP79CJbZrrV9HTgMmdt5BaMape5qi9QjCZkkzm3Nys8+XLY8puHddXXDv+5/SnT/FoUiF0qyi3QVD3mS+mrFkBgySjdu0pWldqTB/uECdVTqcT5qUyqdVi4tcYly8S+dd5sdRFjccE87eYPdhntveISf8EtEXbFmQajsYxbUdzfa3Es+sl5ouMnd0T1quaq9evUprazGchg9GUR+8f0ZgMGKQZUilSFTFXkpWKz4tNTdn2QQi+cPESGy98ld24xXBnB9+6z8HpARfqYwZul5NHIy47KWVPs13OuNWas/HKdWbX/zL90W3Sd79Lq+rzVFPxmS2XNbeJvvIFtt0ejcMfcTBdkOnUTP4F1ymfrtu1lF95pcG8fYN/+X5IeBqYWUook+0BiZTCZCE4c8nqs0kHlUE6R1olsC1DdSfDimdcrcxIXMHeXKJ9j2uXK3z12gbD7g3uJF0OTk9RB/dJIogsI/AnJMRpinZcPCFxHcPcUFKg5zO48x4EfbBfYuBuM5pKrjLmlTXB18ImSSBhc51uDbafeZHXvVd5+MaIXyr/gOGN53jTXuVBZPFsBptKcMES9KVmvFGhVttCvDVGHb5nMjCUVhG6jI6PSOKM3xyukHa/guIUdfwW3+pPkbMNMrWBOJxC7xgRHZKkM2Sk0cLBymxjoHslM2vHMVIrVKoNq8MCQiPKKBKNiGJkHKCSDCEytGOhLQ+yFGGZdIwytw+0rQ20rSTa0gRSkyIRKiUlQPsCdImSJSFOkTu7iJ0eSIn2HXQwRswfMtQlVPkSUrZQzi7SCvLFwkaTnAMUyG10bVaGIETHR5CGKCUp9/ewNyCoVNDKQ6jUiE6KCaV6SFTpYKsqyVqFfuUp9Ogi9BPojUCO0GqBHlnosUDME7TloL0KyJJhvaR6uTLmYRjLzAsKXTA4dC4gKQzTQFgiZycotBJni2Oapsbf6zk4jtnwxFGamwEqzzRR7FSXWSXO/ZGDCecMtnNV/FCi5p+Vn8pSbCxhaT4Xf5sNYh/x+5BW+7hijMzH1cg/mfJeXHeO8XtVWBL+i7P1MUaDzTIUoiD1FiZxL3+/wuP38mkgg+DDZvb5IvNrpxj/+Qpmi/3PMCkuf44PZ6t4vBSPsSPMnVU/9sjlFds2fJAab/yLn3L8KLGxOiu8vGlxsSq48kRVdF7j4tqFMaMxhkafZZz0j1vMPcVoBkzocg+bdcQTuTE++fcTjPe84JecZ2Q4GGN1EoOyoGOZ5SDEwE6vYBgXxUhZwRhHrwM9BB8A30TzFLBYGLelsmBUgvUV+DkXnhfmXAaEERwAttZ8JtM8GCy4Ul8wsdrcCwRbG3NuLI7YTkJu6CmrtRaBuMUklUzGA365VeW65WClC+aeS+RvculaxL/40SH92ZRSVXOzVuFGu4sQgrkOKKvfAKuL5pcwKiM2RgFhhlJlLKvKXgI/Wiy4XvbZlJqaZZweGfB1lXFRSlq2QAcJyVRQatv8aQH7CH6EMWQjDCjQAH4J+LM8DmqJ/H39XN9obcbMe5hMGik5oS+3uKUw/VNAba8AvwmkYuntXgP+PgboCTCG7wbGY/6ThtkIYSPsz7LSMH39ZNEajhYzJgI2SxVa5Rqv3ngakVnc+eARdx8dsHppmw92ehwMF7z84lW+8OXPc+nCOna+jimtmS0UmZQ4HlQeSzVuvn94OKfseay1bbPnbJ+DzISPvfI8fw/4b/KPMpaspIKxoHk8s8OQJdBQzFYFs6EAEhweh1fJvy/ABRv4PwL/CAMQFGKQIv+uiemDAYYTM2C5BjyP6a8b+e++DfwG8Dcx4Q4LluEVhYBjwX445974kJhkkRoS1/hjCv+dlgYoSBQIy4BeWQUcCcns/B7DHCty8phQ51gQUEhJmbZQSzDjvLOIoh5naEf+24/BoAv9hLM21ixTVj5+KE/6VDSmrk+KPz5ZPnGene8eEVteHk+coLMImc3JlGSRSWLXwy7XKYsSaTqFNKEWvs/o9IT5fA1VriEYoeeKcHCCeuDR7z7D4uVn+Jy/QzXYQ9kPaKv7pLMeu71bSFUhtC1S28Vx9+kf+QQ5gTG1q2y6CxBN+vVNtro+17evUSuNcbMFoW7hHP+Afu+I07BKo92gZZdRlU3adQ89GjCIFKpcx0kn9Fhn2LrO9uplNmffo338FsPmH6d25XOUbj0NYY/w9d9m3NPo1iaidoHulkSULuMmQ1R/gbBTHJkQzXfZOR0TO0eUazWSjQbu2KJaWWGj/Vk2V3+L1ZNjDk9T4igC26LVmPFS+QestxXl7Jj5vRmzsMp+WGEhJXE848HBQ3ap8vRal3FQxkk1B9M+09EY2/dxqxVqlTJZGIDrYmmFSkKCwRHjOx+Q4OLpiCtVkOkEhzZJ4xrrD3/Izv4chSBpbWKJOen4hHieMsgWrKIIj495Y+d17skON6/cZKQq3A59jhcrvNe/z35/Tqne4GarQsf3yWzJ7vEDlJqwtrqJQLN31KM+7fNyPeVzX/oVLlxrkB2+gVYXsFdDFvt9osE+/UXKLPMZuxfY81dYWd3muqNoVGuklTXS9A6LeYITpaT1SySOYuReZTGu0RM2BxWP6+Me7x+c8PD4EDU9ZU1NyZTF5bKLZ0M/XlCrWVzcqNCoabLJmPlCcuqtMJ12sNSYqr3PZr2HU1/wrdjl/aHJg5xpxTTWiPoWg1aTXhjzQiukvNLhuw9Dbu+/jR0NqZJwvVXn8voKt/fnrPqn3HjFpmqXSVKXjWvPEbT/CGq8wa1Gn+dXJa6V8Cc/e5H65c8y2l3w7Z2U3cMRsVBkIjPxWZaNEAqRaRQSv6T5y59v8MIXvsob6greaJ/g9HWTYlJifLVSoBB5bLlAY+XUfTOTyEzjlFL+yA2b5rrPm2PJNEm57EX8pVc3yUod/sHruwyPT/nVz1xi9eaX+NFA0R2eUFlzsRoXGM4G3HmwIDmcI9Qcy3LQWhMnCZlQpIXlmCaI+RCOAvTxCpbXQVVS7NaUNXeV8DhDnB6idcRx4zL/pH+N7N0R3uh1tr7qMtWrvH284N1Fwm7J4vpKi+d9xXdjyfd3U9TJEPb2EMMdZKNBRtMYta1tGCbED/soZ4YImuiwhpiGqPEhQvcRwxlqNgUSbEeiQxOrn8ncx5mmIB20o1EqQzjK6Bm4PlYiYb4wqRd1CgIsF5RtI7wSaGk+jjUiVmZCdgHHRwuBSDHQtK1JFGhhIfGQmcKREtsSKDKSOEZlkckOMZMIbaOTFN1TcPc2ihIimaGSEEF+HWkh0EZ0UJklWNkW0rbQWYogQuUkli/4e1ivVvjN4BXkqUCkYzLt0QoCrq/Oub19lYl1mci30dN12Bshej0YDRHxCdLNUNMKLBTaLqO9BgIPtFxqOjy2OnHOnhd5PXW+4hUrrs4XN30Gu4siBSeCJDH5lHzPxrGX2wDLtqlUDEChlEYrSNKMVBVAw7m6CMyzUVwCKLJQ/AxS+O9HeVIhoOjdGCh9os/8JynFmRUpVm7yi7NNrfkuZinx9uQ1Wxjj/snPi61wM/9ukH9WmEAXWJoxI5YZHc7Xi484709Siu17H2MWbQB/hKWMWnGdGGMGLLeNxdUTPj2MoSg2cN2Gt0IDtRSZFz6uZIC16rG1Dl+wPswMUBjjr8uHxfPew3gmn+fD4owfV5beUsPaGmgTXe+LT4NXlr+fY9gIp/lnJYwRWjCWu5h7Xs0dwVsYmvVXMLBS6cmT5sdfxXjlN4ESgj0EM8CqQOpC1IB114gZ7mA8sqvAodZ8XWl6WUYWhDytQy5ZZT44HfLV3l1uXSpR6ZRITxI2Ok8TlTaR2LwsM2K5YEv7PC8Ex1aZvu/x3ZFmPJqjF0N2Dw8QFZtLz2xSPCeeSMB+Baij6AAuJhDz3zAZlq0mGthPFP/w9g7XWy1+/WKNmmXu3AK+aFlEgIXiL65P+IW6ZJsabWz+T3nf7mFYC4csY+ObLJeXJ8elBk40fCfSfGeo2KxL/kJF8A3gdgY6xNg7ngHJCubCGjkzIh8cp8IYuAoDE17EAEiF0fu/4qNzrvx+S5gl/MbXv8+pCLly4xqf3b7EuuPylWee4uXr15inMWXb5cXnbjKajnnpmZs0fG/p6daa4fGc/p0jhFfBWakjL5YpW8sa3nv3IX/vv/xNvviVz7H2p18AwTJEUAIIToH/fNkMeCyDugrWkWZpkJ9f6s8LJZ5nTsDj7IZihsvy80fAn8L07+vA13k8cOxLwK9hwIQDDIjxKK/Ds3m9OpiZ9Yf59b/J4wKQRSnqe55JUQAb5wPHClJCrnmOsvPfarMNVDa4HlQsk8LWSaGqYJ6ak0kbShXj3yE2F06jPCK2AA7y8+tcsyHX1H5sypd2/llB7Mw1HM6AgvNbnXODsfCvcO71MSbDx5Tzeg4fVz4RVND4eARgeSTKYp6UUDrGTudkdgflt0nVhDBSRDRoWD2iSY9+WMFyPep6gRPNmOgSXTHDVmOG4RrTvX0e1SRe8ys0n/klrk+/hu/+Yyae4kU1R4cRp1md0HGwGpJt5xBGj/hgssWkdplL7YBq1SeqXiAtbZCs38J1blO7+zXmvRHzuEGzWWfVh5g2lOtkjk+1qXimZRGuXaEbRFyMbEqXnqK79iLOxMGr7uBtbGFduwmLAentb5CdvE7DvYCYHnMySDiKq+wt5qAVVadMp+7QCEOO5zNEBG4a0fEC6O9xcD/luHqFlfUttmtP41T2aAcKL7W5UKkT3Pw3GP/iKyTdE+z9gPLo92gczjlIKoSixd1hyKOFy8RKuG359ByL6cjl3swizQRaONT9Biu1Ckr0mMQSqSFMMsLhLvPxKbuLEW/ol5n6I9LZjJKjkCrkJMiwSGl2L7BRyYhOJqgkRqYJUQqBZfNgNGN2eEQkbB72JLcnR9zfe8Tp8SMW/YCsf0o89+m7KzztTEnu3udRb8j22iqOI0mGPS56U166WefKzWeprGwxlxvMOltM5Oc4Pfkhj8Jv4/gz2jWXa1af799/l8PRDWprNWrVFjrIuHcckcYJ8yBhGirmO3tUCKmne9yQMOvtE/Y2eehNuXfnPg92jrlUyfi5q03SJCSxPWaBpE7M7nTB4DBlSAtrHiGnQ6Y6xUlnbF8scX+2xjfDTRLviLLTp53NmEmL1BXIRHE6Djkc9qiUBStYfGfR583+Lr3xFNctc7FW5uev19modXHKd1jreGxefwbbqjCbT9kXt5g8WlDp9CjXK6jOZebZkLfCTT74vRPiyYgoChHZnH5qITKFRJNJK49nstCWoFX3EZeeJqrepKYsYuWY2PVignEkQsqzmUJk4pwtVSjgx9TbLs997jrXLj3FV8Y7WErRrLWR21/mVHf4rHyNqPcOg85NwllEabzLZBJylxat2iWczjUse580eB97nlLyXbyapFW3KAnBYKE5CTVhqNFJipjE8ME+qh8irvgsHJv7rTp7fQvRP0HEI3SSEasY7/QuL91KkBc+R+AHDGOf9HDMHnMOJ5Lvd5tEpzG88RZ6fBu8EF0CldnIfojwXZSsIKZzVDqF998AXUUGE0QQoqIIEdswDUGEiHoZrApamUwIolpHKgs9G6KTEBnYiGhh0nZWPIRVRU+TPMOCQvopqpKgpGvSS1I2K1oYo9w5wrMQtRq0ugi/CrIEykHNAugfIKIUwggrSPFjhczMucMwIlPKgEo6yxeh2GTaUCkkcwSWSQeps6UKsRCoQsQwZwCILEW5GlF3Eb6PHdmI0ZgLtZD77S/D7ivo4DVIYiqlKd3thIOLXUZiHRFWUJGDiIYINUEvjmERIiJNNhfILEX7TYTXQdgNtPJAC0SegaJYlYSWaLTRlVA6DwnBZKzQH7e46RyRN2E8Ao1tW2itiaIEz3OwbcuEUiiFtIyWgi0FaQZxki53DPlCbVZdcS7M4RyYoZXRffhZCMRPdclhp3zjKs5UxC3Ap0Dw/rBKjEBTyrfI+jGTQQOvYUyMF5743RJ6+HApYXxohQHfxAAQT5qVhT/uo5gJxcD+gxQPY9ra+d9f5MNwjcJs8c/zAZYGRXGHxT7Z/5jaAnQlfKVqjMJP2qNqwK6Y9I+rlhEjfPJOiyc0ZWmQFMfcxEAx5+O1f5wyBoa6RF9d5JFWtHKP449TNMagP8X0ZAsTf59hjNMZ5p4vADdt05oT4DKG0fBJm/IyJmzidv6+AbQ6UM7dvnVp7v8NTPDKGpoTrfg7s5D7wwmxqNNSCV9aKbNhlfGsCd31hAu1TVyxwrQ6ZS9rM40srvqgUsGbwwZN3+WhzPg7d0/ZGcZUyj43Nuo8deMaTnCPchbRSCdYOSsmocpAfx6lU9rCxRGwBMeWZc2T/PqVdZ5peGw6/mMx4Y28Lf/ntqTSaVLCOmOflVgars9gwJZR/q9gyozQvAvcQtDJ2/8N4C0Nu1pTrySsex6l/Dw6AxGwjNJzDE09FEZLYRewCkMMw1rwMEybAkg6wYRDSODf5fcfDvF40ezfv8Pbr73OtOLw5r1j7r3Y44svPMMXaw3qnkvdM/Pcizcuno3zQtQQDdE8pf/9t0nnR9gXaiyGTfTmC2hrmerz6O3bXL25wa3PXjyr9HQW0+v3uHrZKJJ8HWO4S8xMV3CqitCRohTb0GIsS5aAwnlYtJj1xLnjCoizAOBKmOfiO5g+OA9USEyb/9cYUKHQKvm3MeEoJQyQsIvRL1GYEVgo25wHPs6ryFh6WbfCuC/u6Xxdz2BXaWTMBJC54DiwacG/J+A/BCYCpAtOjnSJOA87wIBYmcyBgCfjQsjHosVZgitNvg3KngBurHwuVMs58Xx5bCsjcoaE4rEbLQCKx35fgA45wiI+6uTnyieCCqnbxLVC5OI+4Siin14gbW6yYc8Qi11OI5vYFbiWS83OYH7KdK4JRZnI87H0FF9MaNhNqm2PtpDcFTAOhsSVJl51g5pdRqkbRM6XURfXcbN72OMZZSmQtkdQvYJnNyk5A56zQiaNOvWLV2nVa4hmh6rrQrZCWm6Q1d/DsX9E3V8h1hZzpYntCp1sh96og+heYbMKXm0LtfUsK5UG3vpF3PIUK1tFuBV8vw3zCcHhQ1TmE69+FkGCc/Q6un/K4kTwMG6SWjU662u0pGYsqpRXLvKU3eOAGpVGmURaENzhzt6Q/YMOo8oCr7XCr108ZXhcZrOcctuuonavslP9HIvuBs1rczZnP0COMk57CVnmYwuNVDGP9sbsui5xEBMLD9vSuOUKruNQJ6NkK8bjKcPExnJclI6xVMDs6H1+FBxzXBFUybB9n7IrGY8XzOOULIDEcXmxNcIPNG8kgoMoZnD4Ph/8cEYtndBoSR5877fYP3nIbHhIlqZYns9K3WF6fI97J8fs+xo7WLDVabDlaGxCNq9sc/XKFs3ORVjZYNh/B/3+99k98vjuiWAxeMBWw8JzQ/biGnd5jq+N3+XRLKC8fplwYpGevEs0bHGp7FIZnzIcjBBuData4emtDS7Xfe6/9QPunbzNBE0zOuaqnFCy25RLHfp6yr1Q4GpwxILF8JRkEfDmQlBLPDYrNk1gdaOFv7LGePddwkdjRpnC9VusNQPULGGWCTxLEUyHJElGXdSZjgVlVzPpz0mSGF9nuG7EcC5Ya865/kwXH4+SFVHaqpOVXuXh14Y82N/DXnuWh4MDrNEh+6OY4eB9TuYxM8pEYYDQCeEsgCxGC42lDR1cSQuvLOmulfnO7TGJ8y5rN/8oLece+5YFKsLCQmeZMZakRFh5Er7cWy2lyFVhJaPQ5m/tlekIxZe3uwRrTzGKrlEbuZQ1bLZvEHQu8s8eBtx0Yn7xwgZla5dyv8/+MGLoN3CFTftKmw1LsGrBSqvF5a1Nrjc8oumA3ztR/M5eys7OMVkYw8FDGO5RsW1eubHFA3WL0cEcvTgFPaNWiRH1jIsXK/RvXuUfeLdYTFaJDhUMjtDeCGV5JCMbHu0idt9Bc4z1zFXE2kVwJWqWkQ0ixOEYtZggEgXhHnq9iri0gXJWEOUKIq2iB2OkWCA6HbRVQQwi2DtBiAmyXSKzLiEdCccpangXUfcRzgosYkhHBhl2xmQrLrK1CVqCcsniFEvkrihnFSodtF3HxceRAiFtUuGSNC10s4s6PUXsPkQFATrVpElMQmaEB4VAK4FUgkxlCK0QMjNedS3JRGY8QUKhtHk9W2x0/p/W6CxDJhlkPlAms12EnDEXNrG4hAgqOP6M7QsxUSnjQekSaXwJQQMdN5HBAdQDdFcjxhYMElScIoSDLnXAu4CySkghTTucLUASfS5zA9rogiBUniFD5htKfU56ThjDHhBiKeAopMK1LVzHRmWKMIrQUYLnmuUszQyzQyCQUpIkRUrL86ukWNIGzxZO00bibNX8GaDw014iwCNG65iUCif5yKmKT47r/8mLwJjJhQAoiMdYAhJjXhRb6x/HhI1Y6ss/wpiZzU84/qO2a+cH8R+k5FbUY++f/N7D+PsGmOjkKgJBofUfsUyKuYcxwrs8buSfnU3AhrVsuY8rqYb3BjB34FqBS+b/CppyD9PqRxgD5zmWqhXXMF7kszS0P1Zbafpxyu8MLGZKsNUVZJYRByzi7C/x8VoKIr/3CAPTSAyQ8M/z388wIMIWJgPBWl73TR738BZGU3HOCNPyc4wRlwJrwjATYow4IRi+ySkmU0KZCKHuUD6G4amHVQqxSz6jhWDNsbnS9SmJLVyxwBEJvmzz8ChmEAVcvdxmGgVcnu3xfFbGDuZMegv2plUqClTPgXlIvQzMEtbKLggbref0VJ/vLBTDoz5/9vLzrDhFGM/j7XTZhssrDZRWpExwtIMQBR8kQuCxgkSf4wNpDOjzHsbAbeRt88+A/xHLp6SOeSKLK2eY8dES0PQlWyWfFsae2gSu2PDIApWAGEPmGbHLV3JQYaRBJ8aYq5by+mOM2jfzOkR5zf8WxmP+f+Cj+Uk/aWmu1Lny6rO8Vaqzr8oEo5jeN2+TvHqFr6x0UYizMASd1/VQKZoaGloxvfuA4/3v42z5rF3coFSpI+zHn7zP/erneFWW8Xz3TGthEUXUVxqAJAO+xdLYL57BhDNn+2OpH8W5Y3weF0s8L+J4HvArQijsc7+1gP8Kw0aZ5ecoINAEA7AZVpq57leAfxMzLr4N/KeYZ7dom/O2dNEvxewnzn2nQhApWD5YzjLtJTweEqGAOAcMzrY8wsiRPmQZGjMXBvyTFkQa0oXZlskMkohldgadQ7g5E0Eq0xBn2RpUPuvnCsQqD5uQgjMt66KcZycUBFBxHjTQj2+BPnKcnpt3P3XC5tNAhaiHFQ4IFnvEkwXSaeGpGBmdMO4NmXoNVGMNymVG4ZCjaYuJSBCehSMdIu8i1FqseitcWoFW2KORak59sOttEp0yHvexYlC6QjpfsCs6lK9f5vnGHuX+kNG0x52hx8P4C6xclNysz2knPzDiiFaLaniPaP4OYWYRictUnv7jrNw6oDE8IhhrMvcCSl+mE3pI18GVFn5wiJzeoV+6SXnlJs12HVtuQXKIOP0GybENkxnxaM6RtY5rJVT8LVz/BBkNcOYJi2DMXpgh64pFqrl58Sob1ZD5WLGYLBBaMAh9xnFIWUVIPOyrX6K1OqB7acpTJ99EH79NZXaZxv46x/Ym0dX/KV1vjeq3vsPkYcw08RlFISdhzGyW4Fk2nu9h+w52ycFxHFSWESqQWrCIE8JUUfFdLCQlIfCZsjgdsDN0qLoevmdj2RZJFGPbDk4Cw8pTdNenXPTu0iHkZGFxcnqAbC7wa2XW/Aonj36XdBJTkykV16PdLHGhs0HcOsJ56xG7xylZucbWtU0ura2wtrpJt7uCbYNt+Yx2e7x3Iqj09rDvf594z8drVel4VeRMsfvgLl/r1zkYTAjTGd98y2G7UePF2oJqM6LaXGer22ASBUywkGnEw90+p2UfezHEWgQ0Gy3Wt1d4eqvNfJahgh7z6S6lFEZhGdfxqDmScaJhcsKF9jaUmyxSwf2TmDtHOxwd9Ok2qrhxygcTmwUOsyjCyhJWXc2GmyBKHsJVlKTDXDvMSNBC4euYSWzx3b1jOs0G9dWXcObfptTqIZ/9tzg9vcbd0/+MN/b3OX54ylrT5pnrV9h99yE7s5TRMETFIyBDODYkGSLL8ly4GcITkFg4NZfnX3mBB/Z1/t4P3mR78hphuQIlF6I0N8SESX8oEhAewpJoocxiIY1xioB0ltF7c4/hXp/dyQ3iuyWc0V3W7CFt36LWyDjp3iCaHTFIJxy0bvH8tSrNlQPeP5mxH05YSFhb38B2r3NxtsOmmvBS8CO22yvYV59no5tytTvjt1ua7z4asjjJ0FGMziTfk08zHTZI42OEFSKqNs9c71LbuMSbosFJ2oVeCFkfPZpDNkbbDaTy0NMBLE5AzaAiwXdx/YxYrKGVRHghsmKhhUaHc4RzRGWrSbpxk3hRRyc2xBrRaEEUoUOgVEJmU5x0xi+t7dN+8Snusc7RLOORG0PnOUhdGsGQ51Z3GW15zFNBUmtx1H2Wit1EWIJ5lJHEKcLy0YlEpxIRWrhRjK8TiCOUlngyxZrEzJ0RXF9HrzRQD/dZ3NtBhyFC5yuAypCZQpMhCz1kRyKQJp5PK8NSOFsZZP63MiuNZaBwoY2+AGEC6QSdSUSq+NrJFvKtMSJZoOYWgy2H+cUXyPQ6et5ATKuwm6AXQ/RqBzmuoudjSGOETtFuDem0EaKMxkJrs1VYLlLFUi1zIATyfJd5nRQIic7fGxCkAB6KJTBDkGFJgeM6xgMTJyilUWmGVOD6NrYUYDuEYYzRU8ghimKXg1ieM6+HQCP0ee0RseQS/qz81Ja51kh1iop7zIIycfka2rNwMZu5Ch/p/Pl9FjNmstxf+mGjsvLYcZ9ezu/Qtj7yjH+w8qRp+gctAkPOL/x8D4BNBB4KcWbogtlYjvPXFh/eaBazwWWW8dRFlo58djOChhoeloz4oMvSUNnDCLFdwBgUDYyBeYQBEQqeh6DgqhRn//QgDQGsq2PsoYe31qXlCErCiPJ9DWOs/m9Ypiz8qN93MbHaP8R4zzNt6jkVBpSo5HU8zV/XWXJqFMYYSVjqKmiMp/V+fp9dDHChMQDFlfy+j/I2/QoGsJC4lOUmf379NeRC8lqwyjSK+c7okM6NS9SbDZz0FMcegrjKibJ40OtTbw0J0LxYbfDCszcoyYwsecBz6QnvHPQ5OXWYeRWIQz5vxazqEa/fVvRVws2NFPQxv1R5Ci4/S8X+uDbXiNwMj7IFw3CfCxU3v+MG5+GohGU4h42mScavYvEugkMMwPAM8MssR7uF+JC+RwxcFUaWt05AEwsPj1/GyAf8ThO+F8NiCHoOugzfkyZtYkoubGcbWn0VeAtj7D7J6enmffi/x2gBFEFMn1TOQ5SPF0Gnuclf/KLH6EdDbosSYTji9OBd0vpbRN0/xVR02MBiquF2mvH+4QT/ZI8vbcwRrQZCvUXtKYv41suUu9coWT6ueHxe8CqtD115tV3KM1YZQOubLBkIC5azy3lp2eL5LT5bAf5nmNCQt1jCqAVroQAoit+fF2+0MX2fYVKFynPHDTHPlgf8NczYeBvDEHGBf4FhN3Ty30X5eQtdhOJfUlxfgVzkTBUbZAAqAu0tBSjPaz9IING5mGOO7Sph6vwZTDjT3yBPrSlBVyCWUJqBbYPyIZ6b6Fclzm018ga08oaQuT9Q5CyBAkB4cpUpQANYshjO5LTyLVXutzkbZGfXzOuvYYm66HOfFR0j+VTy5ieCCg/6Ajt2qJe7VLqC1UaDevQ+094+p+k6Cz1EakV1MGGyCDkNUwZyBb8q8aurdCstvOYqzWaDanwPd57QDTMiITmeDpgMJ0Y8Jl5QmiqsbAYCFtbnGPtrTJoZcvwuDA444ufobb3E3N9nxZtyrdqm5NcJgglH+2NGpTXW1rewrv0KSU2ixAl+uIMzeB85SYmnNvLoIbHVxZcRYvIeWltYzs9jC5dMgLA7CG3jRPs4s2MYDKhzSIxFkC6IKVEuK9a0RSmeYC3myMym0rjCphcxGGjujxYImeElC4ZRhirX2bx2nVvs8P7pIXeyCtXGTTauzHlqehd7vs/06A7ENR41b9ATfxJX3QEdUc0CSDIcIZAyIwxSlJQ4JRssgRYJi8WC+4MImWXMowwsgZRgS4dM23iOg82I0WxCmpYpKQfPkjT9Et2Gj60D7j6c8PpLX+JXXr3ILf2bdHsJw1KZ9rVL3KgmbPuSUkVzrWmz2l7D8zy0lXAiKjxKLrFxdcx2e0Sjs8oLz9zi0oVNXMs2qvfaYxp49O7/kP7t2zzIIipxB+IjDhdd/PGc7WqJVI7pnx4wXyQonTHZHbM/adG40KTTbGOXQyzhEYgGp7MZtTRCHPY51hpXTfDLLS5deIZuWZCkMBsNeLQ/5071eZxqSnf/fVSiuXWzTklPOJwvsKVFmEg8FfDaW6dMqGJbLmlaolvTeGrGpVYFNZ+C1HSqNm5qo5F4BFywE95buMyUwkotEqU4DaY07RIlMWDbeZ3qC08h1q4x97/Eyd03GE9mPAgFu5M+h2GJh8OU+/0pcaQQwcLQ223jA9NpihQC5ViIqgcVGztUNNyI948n7HPM4PiIYbBA2Q2EZ6OsEjqKjC0ppEGj85lEWnKJhFrCJIUIM8RJjyTwUaEF0Q5pFrHv2wyq4N7YZL6IKccTXE/y7skuWXeLmf8049U+V4JD4tkYTZnkdEQyGZI5A1odzcrmdfqNVxi7I9T8Ay5dsTkor/K+2ofTAYv9EtN/NsNWb6HiGXa9BisNjjrXCVrXGIUeHA4gmiLUEEdExJUErEWekjFGOCmiVjWT7OmQaJahFwEiCcBy0KFAxxIrBb1apbvR4Ho7ZmQ95PWDMroXIS1FFgORAQN1mNIUx5Sf26B7/ed40apxnAb81mHM+3dOCIbHfGG7x7/14tP0Kzd4O455K7OpqCZ1VaInbKIwI45jSDViESCiFLkIsbM52s6IswyLBZZVAifE9iRJqQS1LrK2SeZ2kbffRU2PEImJVjQpi4TxCyqNdm2k45nUmUls2AyaszSMBUvBAEk6R8CNfgFZik4ypLbQScZ8YCO+/R7UAlIrYBQJdDBHr7uIuIN4fwYHv41oPEI7V9BZDVEfQezAxAa7BdIACuTXVgizUuvcU6jJvbzGqNd54J8gr2POFNDoXJF4uUpqXaxuAsuSCKFJk4w0zTAZH4QJcRAa13XM5k+KnJyjH18g8/8KhQVBUS99bsU8t0L/rPzUlke9BCvyafp1PM+j5gpaJPS1RU9IbIwB6mG8kZ+8sU8xW8ACHPiooxXWR7przpsEPy4Qdd57+5MS9D/eBDElw5hC8Mnsh5+kFFBKYRIcYojF15Cs0MRFI8+MqsKrGLDkeRTFxhjnRWaDFGO0JCx7wc8v+XTd3MlcLA3vQX7+DsvY9WdYejE/XH4ywKbsbfD5tRn/MNHsKMEta3neAGPgP8Myfd6Tcdk9jJZDgvFkzzGezGtAW5jfjDAtSH4PN/O/JUYHYZT/tjBkfgPNCWbGVMCfxLThS5j2nmJYDxGaVXSeI0oiRItu5XP86q37iHdP+d0dqFdK+GrIBb3AdZrABWIcppEijmeMpeZ2sofKFrxa2kYKgXSu8kube/z2O6ccT21SGSCyGetdzfPuCf+fmcN8odmYVHl65SpNZwNRcKYfey6MWaiRFMCBJ11WSzWMCeqca1Fx1ntdilj6BMGYGm0+j8UdjLf638EYlh/3RFgY4+wdbcJoXhI2dWymedtp4JKEAw/er4DoG8X+aRmsXCpFOznYJUyfDVgCXeQ1LwH/Xj4+/v28Xv9R3r+fBu+dklBCUMV+7D6EgFa5wivqPm/c3ScMEpzsiLC5yjuJyzVbkArNe2HGP39/n8mDh/xyc5+1W5eQpTVKz3jYmUCUurSkYRh97EyjU3RuQku5BIS+jQGtNGZcF3ZmAdcV4ELxPBSvT2P67hHL570ABgrthPMMhoKlcH6WVZjn4TyoUMjb/i+Bv4jJ4nA9r8P/Gvid/FzF/LOS/12IRIYs5XDPjO08Nkn4IEf5DxqgHHC1CXlBLMeYlZgxwbm2kBiw8D/AAC9J3n+ODUnVABb+GFwFqTSggsgFHi1l3uvUMBTyJGNn7AWK9lNL0OB8/Yst0/nZTutz7AaWTIZia3R2Upbbn7OMEJoi+dbyOp+yRH0iqHD/JCb2L9LxfDarFh1rShYNiBMIqOLhUUomuOmUuloQxnP6qs2BvsCaDQ25wGpVqPo+Hj5qprDj98iGx5zGK4hkjhWc8u60Rta5wNMtQX12l/joAxwiqkmNUNg0rQEr4UOyE4fR0GHafYqsc4n1+SmLBwveH5Rgcw0Rt7AOA+RxSmg1SVqXqG1+jvbmHCd+gHM8pHx6gAhO0NP7lEovox0B8YJwknKYlaiE26xwiKUyLMemGvSYC5+sVEYlDq4LapIxr17gqxdtmm5K2tmg3PsB/+LulO8eC+yyw/WKouQ4PLW+zubKJdLJhNL8BG9Rxhod8P7aBq0tl8viHWY9zeR4h3em17i1vUI8LXOc2jS6ir8i9vneoccPhM+IBGFpYpWS6QxPKCxlcLaNpqAqBBPtIZF4loXKUlScmehPoQmiBRoP2yvjexUs4eLIhOnO63xD3UI91SSZrTDXfXTmcSxe5Olbq6xPd+he+Cyb6yH1ZEQQNpirjLXeHnIyYvriF7hSgq6zjtu4RlL1SScHyNmEdnZAeO+7nD48Zn56QpTZnMYaXfKwpmO+Na8xjlLevxszDKKcAqTIVESy6DPuJex6LiKJKJVtgtkUNZtScSdsiBGuFkhbcjiHo7nHysXnCQYPmaczHFFh0JtwuBPzUqXMZysxjepVLm2/zGcZc7Q75GA4QkqHyd6CDyaSOZqIE7bXG/gpPHVhhRtRynQ2YcMOkJaNhcvlTkJkxVixR0kLVkTMy80Ud7NNWVh4bVi89Gc4Kv0iJeUx2w14/c0f8PrxgIejIVGUEmUpp70RaTDDSnLatxRoyzaTviVRtoVwBErFuOUKP//FTZ67scLE7rLai/nWsMVkkSHVHO0Y2xGhzAKYpxUEhZYmZR8ahGUCwCTCpA6MTFYDJnsIV2CVamRhyjyQ/KAMjYsWbslh4pZxpeBwssfldMg4dfidrEt/XkcFU56zMzb9GrfcEb63wYn1FO9lFQ6CBF8pQuUxtATUO8jIRh2PEKe/h/JLWLaFqpbRQZmHR14OpoVUmLAQMavuDKtT4jBZRWsXUguCIcgIZAJxjJjuotJLEAkDoAQKpmPEIkJnEaok2Buu0Pev4FUWKHWMHJ6QyswwN8IIHYWgM3oth380vw53qjxbg8vdEq1ahebqMYEf8VrzZZ7xLvFUpYrva+YzeDRTeEIyixXpTCPjfAZWPlYQQBhjTQYINUe4NnbNI7YVkVvBc8pYeESJ2WzJjQ6aa3A/RQ9PkQIyNCJVkCoExihXaZ57SJoVYRl/l4cOqCJFo1m0DOSuUVmK1AKBMh76JEOPAojuQsVDU0e8ewj7LmSnqOkQGgew4aPLNah0UfWriNsJ4r37aO0jROFLxHj60XnWkuxxGD1/lXIpkAh5fc+vdIIz1g3oPDNEEUJh5jQhlnR0z3VRShFEsWEv5CCELjYCGrOVOlsZz8HuT8DvBpDRH/r8Z+Wnq9w/0URui47XZsvNDbZoiIpt7nttDlwTF93kxzHZJcbvW+Lx7f/5LZX1Mef4sIjhv97ySXejWYZWVD7mmD9osTE+8feB9xC8B7yCiV4X1Hlcg6AwOs4/Tef91xbGQC7StmX57yNhXvcxhl/hS72MAYlaLDfQn9zyPy5YY44VQnKtWeNWX/C1BfxeFT6IDUDVceEbwsTxP3fuuoqlVOdtzLG38jpmGCDiABMCsTj3bwMDNpwvxQjs5+eZYgCGDzAMkBRjQBVhHhWM97xNwrf0iIAGWjjcze+nKeqU3Gv8hVtv02rCZOrheymB3ORE+HgIAq354SxkmE5pCoff3ol5+/AR/8EXNnjedUCUWN16iZc3vsX7DwLmZOg04++OJF8rdfhzz3f5Uy+8RNn2kWdrQQFEPdn+I+Iso5cqLrgrWLKExQWWZmdRzIixEOegMQeTTcKUNeCv8slhBgrDNHkHs1xeRuHjMMZk0tjBMEgCjAdc+CBKwJH5W7fzV8csbfe0MbwcDGNhgQGCbAyAVMvf/xKGsfA3gb+ACcf4pLAZB8H3WXCTGpuPGf4CaXm8es3h7pv7vDZNCZo+/930KaLbJV6qpXxuXfAwkMzFjLgT82brBV7iEh0qCLdOlMFCCGqID7XyY+2t90GNwLqRt4oZ17+Zt/yTaWDPhywolpBjwQI4Bv7vebsIHmeOFcyGAoQ4/33Rb/rc+WIMsFgAA5/FiDT+EDPH38AY87+R//68dsMgv04tr1dw7tqFLkKRr1YA2gfMdhBrDGIOsga6Zg6wgMTJ+00smRcpBmotaUgDsycXJaOb4AsTeRoKSOMlIPNYblppgIQCZtb5QblPCZUzFgoRxzP/R+GXwYxRcW7LJfKtjj7fuAV74dxSIi2WYRhFwxX7J8VjGSk+rnziPHw6G7CYag6idRyrReqWEWwx8RLqqk4mNIsY5rJN0wnxLU3dthCOwilVaDVSGvEu8WyTcaluFo3EJot7VOKMhV1j1T6irxccBB0Oqg2s8iUqzUvMmyXK8wO8UcZKvc3nvBMeLiJmlU0qkQ1HIdHiDtOH3+VkvI3vlbH8EWLhYI3uMTqZ0m+/xMbFq0TdNbLuy3hbT7GytUNz/C2stcvUShdJSzHsf5PFt77BTvhFhjee51Z1lcvZHkk4InYq+HLMKNTc61u8GdWwax7PrF6ksrWCjBcopejNJkyHuyyCMr4oM7JqNJorXG7XSU8fcZQJfJkwFTZZdsJ0d4DcuMpipU5jtEc/VIyHu+xkQ453MtIsInnqj/FzK7/LC995F3VykXf9KkEGC5UQZMoIpYeaWqnK1pU2tekJeyea0xRKvoNIM8I4IdIO0nLQaUQSxyRWicFkzmQa4VcciFP2b/+A+XSVDalAZDizI5xHb1JefZpMRzgtmxnP4VXvURl+gzi6RLl5i5+vDDlOBJkuEcYLFv0j5KRKOQtxtY3VadA+/SarWY9RltBLypwEgsOkQm94zM74gHA+NTRmHaKlZzypGoTn02l7lNIRg0GMO/OIsylXWj4vXt5mcmBxOs645k5oZAlxdkR8nGD3H5KNJ1SV5pLuk6Uhdm0VebVBTSYkaQdr5Sqd6D63Y5ssipByQCM5ok7Cw8hlbz/BB+LUIosUqxLWGi1Kls8kldhVG1uFvOqF3KwNeao+YPUzX+Gw9RXiwT4/mGd4b2xTCd5ibzLAzgKmJ0eczhbE8xnCsVGJAJ3kqWRy3FeQp9QD3W2g6k3ssm+e7aubTF/9Im/UVuk/uEulAr/4uTLvPNzn7m4PqVKkTEmsDJEao0mrfPUrVFm0BFvSamZsdHzSrMReL2EepMgkxnUs3Cwm1glcWEU3Vgm9VdI4IMosepmgVfHxm1WCWcLsrT2mR8dAxk6nw69cqPL0rZt0Nq6xH7l8f2rx+onPYXiN+XTAeH8fhiF6HhhmhgSdKZTUCBUhVIpId1CjkPq6ywurFh+kLfqqjLLX0SMPHc2QswnEKVgaux6zVZly0q2yiK/DTMMshOkAlUaINIIkQPQcsg/2WOwoppUWIo5RyQyiESKxUFohMoHOIrSSJBMJDx/ytttn79o6i2qXwL2Gqq1xmiX8t4OQy6JOkGW0BXzVTgnDGXuqzk4ck87mBgBYKHT/BKIBaS2kUcmwfYsosUgiC9er4Ogy6XQBcYAWHsKZwpU6onEJ/VDC8RgRJhRRm0pryBKESkDYaFuaVUvrJTvBkrmKsAJV5A8XaG0ygpjFITtz5INZMGRqwSyGmYLDO0gEuuVApQvTCmLig6uQqxYq6aAZYi19/ebciOXqIzgz/Iv35Og5YMQVi6/ynxkegTwDFqQkTy8JKsvQWmHbEt+3SVOFY0tsS5KkgijKclGjHNiguFdxdvmC96cRaK3MuqlN1oyzDBGPASE/Kz+N5Xh8ykKUOcqauK4kdjVuVmEeQDmF2Iap9eFEjB9dBMbEK/4Gs6vax5htrU84yx9UEPLMD/QTHA+PgwvnwY/SE8f9YZQn2RGbmPYaAb/LMvghDydCmPlGaRYKfFtgf0R1irN6+b9z++Mzw2ODx/kjzT+8m/qYYhif9Rr0+5oHIQwXgrgFbdfU7V/kdXmOPLswJjyhgjF0r2EMmV00m8Jkayg8l4X94GIo24UORFF0/t0qxjsc5nWqYAJlxspoNKxLYyTVAa0UD9IxFi59x+FtBEf5+V5C0RYRovwSX7rs8/oi4rUwxUt8Kik8CjL8CKwk44VNj92TI959OOe5tW06cgmwWW6FP3axxjd2Yz4IA8JmmUW3TatT4xee3aJqOyCe5IoUnZ5gzG9T4yzb50F/TG0lo+6sszQtYem7LubgJ/MFLAdS4xN6sfjFjzT8P2N4mGr+iqe5aUmaedt+F5NV4BhYaJgnIAIgMgadzI0xHQJx7lF2jPe6Jows610M6FPU7O9inogN4M9hxsO/xIAXf5yPY9NAE5uXdI1HSqN1xqZlI4tbFYLuhS6/9lmX+LeHPNISNU6xHu6y446YX2tzWF0B9xqd2joqTflOP2CFCpc9aNuCDfEJDAVA6wmIfYTVyVEVU3oYUEbwOAvhPECgWWogFK9efmwh7ihYwp0FiCAx4UFosPOHPiM3jFkavpFY0v4lhqX0V/NrjTDhP38do29Bfu0G5jlq5tfb4/GZ+rxmiSUgE8v3qmyaQAyBXVBzYAukD1sO/LqAQwE/wLCq3mI5SpU2oRTuvRxY2AJ7zYg5ZgIWHlgdYA5ZlvN18saUlrlfnSyfAHTeftqMP+EaJkMama2Mlbdhnn3bOBeLG+Ej/gbEuZsXyrS3kssVRGjzmc5ZDkVGiU8rnwgqDMenWBbYfp1kHnNid4jmVYaxSW+HCpi4dRzLJ5wviF1Bu1SiY2kmrks2O+bRYo5vr3HRL2HpEieBx4FokViSkmPhZFVKvocnZkRTh8n6c3TwmY0sHEq0K2XKAqxwgZ/OCToO5UpKzARZa9B9aptLM9C1YyqxTRpnJHvfJBoK1umzFn8b9i8Trr+Ktb5NsPUMpY2rVNZTZDbCneyS7XwHf/ANbgwf8nuzCb95YYvPqwprpU38ZhPZf41otMPkdEywuET7wlWceotB7LAeTckWCwZs026OuCg97HjGdCoI2wnDYEEjHTKKJUEcEpxGJLUSN+wMZ7bDwzt1Qv8KnRWHm/M3eLi7w/sjl7ntwGHGj/znKVV73AyhN3O4O5yRRAnS9nAtjZAWpVILq/QUZd9mIzogmNrESuMJQcWXJEGKLAxVNKmOmQUKgWSRuSiVsEgyFnHEsWMhlMP2quQXuiM2B28TNldZVXtYPcW01iapXaMyeQ8ZaaxyGS+MGIczVDpGxBlBGjGz6nQ3tslSD1mp0+hMqUwCssGIxVyShhNmwxGLyZQwD1bTSIQwiiQiyZjMQh4tagRWyiicIeWIZ7ddrnZqBGKTWXhCEi6Q7RWyBE4GJ0g3oFVRrMxDdDDmRmlI2bJ5dTUmiGzuyirewYjFLMUPNUdHQ3wrpakCGg1Npj3G44xePCVzfO7s7NJ2BdfWShwmNcLxBF/G3KhKrrYFTe8BWp5SfeVl3nX/GG9+9xFHvR7j6ZQvjv8VMzXnO3duk1mWiZ2yJJbtmPR2OjWGk2Pn6fTMjKmVAsdFbF3DrnTQcYDlZTQbEffGd0lnB6gs5mW3xGcuXUa76+wPvs3i9AjPS1GOIrMdyAQCiZbC0Pq1eeK7HcH/5DNNVi9v8W62wd7OAa99cMTkOERYEqk0Jcslk1WiuU9yNMNZ9ak3KuA0GKY2v3WiaPf7yMUULxrgWYqt0TGvXslwLv5Z7rZf4e7C4vtv93nn3TfpDQeoYIFKTtFKIKLIKCIlKSKNwbIQMgXXgukR1dKQrZlLb+U5TlWHbP8QEZwihmOEiFDxHGlZaFvxhfWUn7tR5W8Ez6NHNQPKVNehUoKBh3V4ipKpMa77x2h3hLTKCNcl0xlWGqMtATIF10dnFrpVQwQ+arBPIof0/AzlB8jMRpd9KFkcpnXkWNNTEh0rbtYcvtpu8KKCb6H50SzCWkQ4WYj256iyS1aqwVaLi7UKO+MZDFKsuUANe6QnxyAm0KpANcOpuHjbNrOnP4fam8HtQ8TDXROOk4GVKZRQCKGRwkZJswJIJEVqRl3IAmSYFUhqI94phUGkFUYNzbLAsZDagihDRwqhIxNYKGyjCZGF6FKMiGagLfTuEXrhIedzdLmBttOcDmEIjIICBjeG+lLgDozmgxGaVKQGWBBL6DznViDQuK6FYwlDwUUSJxlJmuLZDq7jYFuGuaG0JsrMVuWMxZAj/AZfEGdAA8X5DX3hDG4QWp0xIsTPWAo/9SWY9LDsLrLURM1hYIOeOgwXNokPVtWACmV+XFDhyZJgiLsLTKT6RyX7+7jf/uss58cx+d8BhWfxX099Cl/8eXq6hfG9/8lznz0EvUMWPM00sUl7AXthne1LVZoVgZWjmNEkZaYhS1IyEbPenCNkFSENx0HHCdNxyr6W9CW0qg43LEHFFjifYhz9JOWj9t/mveBpT/PzXszuvqDdcHjZhy8jztLo7bLMdNHDGDcljIfaBlZRKGAVwUAYI9bGGDt5fqAzgckiC8FOfs5tjKH6Rn5cKz+mAQy0CQd5Bvh6ptmdRBz35njCIvLA7cZ82Xd4SsAqAyw0kjpzXB4qxfd2TzneD/nClUtMBfzg3gmNjs2zG5pKKtgKprx8UfL5Zy5QK4K7SUA43Hz2Mv/j8Sl/436Jg63LiMoG1bpDxW+AOM1bo4iqP++Xt1madDaes86Gn+AKjzPzTn1AEk/BWcOxnsyFoTDwysc9gx9dphr+8wjeG2kuJCEvN/q4tQ0eYHEXk7Pl7QyO5zmYkICyMUJ4EsQCk/rZBnLMRJSg5hjGTCGMeT4t4u/mfWlj9DL+KgYM+r9gZpO/xkdziASmn2tS8CgIOJQW614JK1cVFlaXC5+5wR8N5/zLE4v9uIQ12EPJPkNvQakS0UlsulUf5TscxjWYCVZsiwzNlis+IQRDE3GMxSaOWKpAaOCfYhgcT4IIHkt9heL+z7MZPAzgleZ/Fyk+H3vWFIgYRGQMaV2FxDUjJREmJECPwaljMiVgGB9/GaNV8f/FMBT+H3lfFiU6d90hJrIhZLkWFICGxzJEIiO/LkumAInZOmSbYG1AZpvn8j7wVzDpQxfAr+fX0UCszXbLdqA8gOwD0BFkW5A5efvZZttlibwNONNSN+EQeXKvx1DWHFhRaf7EZDnbI/cZimW080cDAOew6DMHjjgHTedbMLXcup0dX/wTHz+AgE8BFfqBQ7ee4E4O+UFWw5tnbAiFo2ISKViUunQ8Gz+ccBh67Cw6rLo+646FNz3izskJg+rTvOAKmAw5Hgbcm1fpJRayvs4z7ilyGhOELuPwlMiG2F6jUhfUnBgtbUTlArYfYGFRKSt8PUVlMbEXgxWhmtcpVSPSNCONJoTY6PYWz6yXaXlTnGREkg2Yzyz804do7wVEYxMlZ1i918gevEE4gODar9E4+le8cPCPqTz8IiftOovKFvZwTv9gld1Tl6G8QKscwNEDHs0SnPVt5q5LSSpiv8O0tEXdk6xO5sy0pGUHpNM+9yZjHk0SZqkxBHS5hey4TKYLrug7lKvblDe3uXlxk0p2yndOI+7MXLo7P+Re4jOKnmHN2cWdHpMGoPApO4KqJUk8h+uXWjwbv8s7J5oGCdtWwu2owgxwHYm0QKKwpYXIDYqMjCQKmSURtmuh0phRPyBybBqVKhc3t1lpNUjTKUq7hCWfmhUTD4cEaYWatU5L90hjm8p8zjTUxJSQOoLxMYvZMbcTn9MVj+bMYzjtMPUbNCtHtIM5rbqHh8vxVBCRosjV35UyqLA0GhsPd2MeSYGKYvySz7MvfoWxU+beew9o+F0uXWqysGtEQhNOZoTK4cTusNqIaGxVsZsJrdOIi5sdyqMjHh2H7McwmaSkWQVmIX69zsJymQiHmhWzlkqORxHjGBaLBStuiYZto6djSmrKxY5E2h5lNSBbq7PovML42q9z5/cO+ODd1wmCCZ7jcL/3CCUUrg4ZTEN2YsVcKZMeMjHeVpSGXM3fZIQUBhkvl1DCR0YaHcUgUlzt0zs9YZE28CPFsOXynXmdYLFD1VNQtiivVSGAaKFIFilWUhifGmFJKg3B55/t8vNffJUHnVv07gyZPneF6oWM6be+T3r0CMtxsDNgMIHBAuV7RN4VsvYGVWlh6Yhyb4crwwdEWYRfmVLzFC80Q7af/iwPq8/zL/dhHkZEp3foHbxBNuwjUo1slNHlOnIRotAIslxAMIVQgaO5vK65dnmFTrfNRGTUgx2mssc4C9iNApTtIKQG4UOY4JdL/Gj1K8zeKyPiMdguKo0R3RVE/QKpfA8R7EGtgpAl9GyBDgJENsfKYjLfQpRtqLkIp4SfLUhWG6hxAOEAYSUwirCqY7IsQHoXyMI2YhFyXJuTZnXEZMJ7jsW44/Nc1+WVhmIYOJzOF8gsRJcrgDR6IT1B2RGstNc5nEdkez2Svfsk4gRRtRANgW5W0a7PoruFlW5DY4RefwrVeYB46w3kYB9lJZBnTVAasByENNRdlRmumtDaQOGJQMvCg5gvGEob8opSmKwK0sTA5ukntZTgGbeMSDIYBZBaaOVApJHJGCtIEFlKRhdREWirjSGrLlekpT1v0jfqM4NdnYUv6Fz+7ixDhDbPheNIPEcYNovKkFLg2jZpmhKGIbZtNqk608RJijJPkFlhNefqcc7t8YQxJnKhxiK1pPjYFfln5aetXFwpU/U0Ug8ZRnUYW2RBShIKJplg3ha0MdTbwiT5pFSHHy4u8HkMifmnoZw3gZ80g8v86y2F3FkPw1I47+c773ttA/eR1neozVeYBBEr9eeoZzOyeQdZUYgsJDro8xu3++zPU7auNPk3L0G1nkKlgiZjfPCA1+5OOUg0K90OtTWPncxmteTRtgRup46QT7bBT1562hgJVTSrgC+WjKZ1IfhS02UhM2QdbliwKpY05yqmR+Ys1f8LU9jwRQSfyc+2ijEkh5gQhhcwTIQrPN6TY5YG2womhKIIJihEGi2pOV7E/MY85t7bB2wd9HA3mwjXpWyFXBINdLtGzR2hrCqxqDLB5UTDb457HJ7cR0xc7vXqKLdMrQZfulonriU0uMWvbG7j6A9AjBCiiRlbDgiN9K7wy58/Qa4Jvj4v4c4jjmcxj7IWz1oZxsSqPjE6C8K6fwYtSzyutlYwT2RuNQmJbf8LkM8DGxRZH5Y98pMACuZKCXCZjK2a4ko8YbtS46GQfC2v6ULDyRT0SV7NFshKbuSmBmiQ8xwvL4GuwJWaYaJ08v6s5WNgwBIkEiwFJr+Vj4ld4D/DsCL+XT46ZEMIE55wrVRlrjNmWUTNck1GJUpI9zme/XJAdRzxxnsxb90dc2rFyElKOxuypSLqtS2OFh7pLGSWLoh0la12hvzYOUKjmeNSRbDCedNwDvx3LLM8LPtjmVGjcCXEmGegYBiVMAFS1rk2OR/uIDG+NAtjrCaeMbJLKaROnsIzhmxgAAVRg4vC6FT4wP8O84ysYwCFIgShmCYjYVgKhX4LLDUbqixFGguGVMpSkLGoq3JAOyAczvQNQgF/HxPS9Dfy669gZkYbKAmIKxCvgCNB7kP20LAWolXwFKiFEYIsfCnqnHqlzq99Fr6Q+0MK1oCF8ckJYfQ+ztJJGokps90pUJ4n+kwUnWMkqJZhFICUH7FFOncCqcx28pPKJ4IKma5gWRFOdsTp5BLNTNEvOZSziBOrjl+SrMynMN/Fn4wZTqocLirIZogbKsZ2h057jVIwZNK/x9HJmDuBTyZdVlLNUaKYRTWyJOGCI6A0wInuw8k697JtkpVLuP6UiiPIVm5RqrvI8F1KQUS1XIXkfcT0dVRvSCZvoW2F7awyX/k5PBkh9ZSUBVbSo2U/wLLHZOUbaGk8XgQfIO59gyD6IoOV69SqY3TjED+YMFpUifpv8uad2/xgKHE9KNsugYpBJVQWMyajI/Zsm9TxKUcDer0Bp7LF5vrT/NGui1Ot4Y4f8np/j/2ezWkqqJV9KnHCg9hnUanyyvNXeK49oVw9gdE+drPKS5UeO5OE4QgeUEVkmsMUoixj1YGpU6Ld7XLF7VNRCTeuNvjVxkNKPyrhdK9RPv6A4O6cPVEizgSpCdbHdopgHRshJTpTZEphFQE4OiZRgmq7xVMXqsgwJLRdVBBxnChQByz2pnRcB7u1TlyxSNMYp7GgaQ8ZhRZaOLS7AzblO/SODun315lYExgPmKs1onKDtQ2L/sImW8QIWyKUMMr2eW54gUBbggwBQYgWCqlTKkKyOhtzMOwRnOySOi6VtQaWrekvFMLSjA9G7C1G3GhXedYp49cV+w/3OHhg8VStTad2TDbps5N12ZILyCKc1KPqSHYjzdxqkDgZNhlxHFCvOAjHIYoT1rwFm60SzbJHTZ8gOnX2K5/nEV/m6Id1Dvc/oF0t4ZXmZI7P3d6Qeeaw2V0j9foc3j5gGucUUamRiUJnKagMrTKk1ijHQVarUKkhogyiHkQBauayqyTCUdSsGVfrCbX5CQcnx2RVi82mi6q1GdZWiSJFdHqKCBeg1FlcGq6Aix3E9jrjzc/wbXGJd9QbjKYJCg97e51kPkJOEzK1wM4SalWX1K8jgz71RYdOxWPTT7nRnvNMZYS2JGPXh2qV55ubpOuvcmeoOT3a4Z3+KQNmpCpFTCZAgrgAYn0LHSgIY7Qy2r4SUHGKpQKaGxe4U7kJgeSr5R6rWw7ly212RYP/+J0Fk71DlGsjAo0f9pjbKe/MWshoDskAqnWsUskwX1SCXvfz8K3LZBMB011Ij8FJyBoWZc/hVjPhylqVDR/mTpt/ZbXZq5dgUENMe2TRAjoNLFFHLywspmgRID0HZfvIYIYaTjk9DvnhlSbVy5v86sUu/zhccLp3h5QmrruC5dRQqWDvwSmXLkfYXpNgPoFwh+7FGOviNU6q19G6RCol1mQFFYdgl9C+i7heBuWg3ldweoDOIhBWHu4g0Hmoi5DGQ6RTBTo2csMF9zjTKJ2DDolGF9w3XZjg+myMakejKjYitBFhhB7NIJWIDDLp5qBFgFgcoW0byr5Zfc/IAEUqyHMLi86vKfRZGsn8C4rQJ7T527Ed0AZA0FmGbVv4nodt2SRxQrAwUdhGK0Gcu845aP/8J/n19BngkN+xzjUbCqj+LFjxZ+WnufypVy4Z01YL+tqmIjQkMYP9Pr8TbLBI7XMCb59Unuxrce7VwUSw/zSUxySzzpU/bGZC4ZN88loVzBb8k65XB/ELCHeG1U1otsY0ZQPBB6ggA70C+pSs/z7v7PR5FHpYazZzd4tqeQ4cocdj3j0MGWc2VSdks+lyq+WQnk4hCbFrzT+kW9YkaE4UDOch9y2PFV9yXQq8fDpZsQS/1rKZYejOBYggMbT2LsZ4WqD5beDyOQ/veT6Fh6Fo71CAGOb857klhbHTw1DqL2NCIyr56y5Q0Zq3pqd8462HPLzTw52nqEaLRGesyCEXWj4tN6U+u4+1UuWRaHCkXXbRjFMN84iNqkumyzzqLZjaLl9+fhWvZPMvH0TcsTT/0cUmn5GvYtQcvp3f5VPAGMQYt+zzx56O+NJkRO/+KbvTmLXYRbsbkEPDj0sNFn7fwuVPPvfXeawjRRVhb6F5EY175h3vPNGWP27fahQNYfELnqaP4Ga5TYbNXYTRqNAGBMgUWJExxKQPWYU8bYeptpIgFGQx2BVoeXA3r85XMOBQOe+f/xgDVhRZBry8Fd9hGSbztzHX/esYEOojn2YhqGAZd3Z+P+ZLG8d9ketdxcUvhKwkI37nrZg4DGm22qyVW0wCCz+ZYsmAG67LerdK2T4Psp9dJS8z4AFCXOe84oLGACLv5f2wnr/28l8VGgoF2FCwMwB+DpMF4T9lmXrxfNhEEQ5hYQAE24Eiy2VWhEbmBCxrAWpmAB0s+L9hnr1XgV/M23PKmbQUlgKZQWibZ3aOASsKENBhGUJVgD+F5kIBJhS7A9kAXQKrD1kfpANbNZjapl3+fUyWD8Xj7AgrZ7YEbfOl2AO1B+4wJ5K6ID3zncL4yAQgFjlgAI8pYSpyUCFnCwgLpH2OOZCPUZlXXhcTStGOegkYnOkoFJ8V/afOMRTy70R+XoVpe+tTtkWfCCq47TKypHAWkoqw8OIpajrg+0chr9df4JeeidmQGh3PyZIBbTslFSGDXobr1alWXRrpPsP7Rxyf3mW3H/Mg62A3OzSYsZtZhM5FblzJ2C4tqMiQRKTI7AN6c5ekXSXCw0s009TCim3IVpk7Flm5ib9wsMoponmIlPtIS1BSM2Q2RI9jkigicrbwNl+i1J4hfIldilBolPTBW0UnPUS0wN//Pv35hFEgGcQhcXLMfP99Bru7WGmJrFqj4oUkUYisVJnHE9JggIgiQqvOolxD+z4tu0Ft6ymqXck0COjLGVlpgq+PiRMXS9ioOGOsXbafeZ6tz2/T8AISlSCzR3QrM754q4TtzxnFIZsNQUlP+NEhDD2b59ZCNuUpx62rvPjFF1HHbzJaq6Ivv4K/P2NUu8aaM+IXxvf5hz1JL7ZIMo0SEm3ZOPkoTJU2BojSpGkubGZbtKouty5eZK1eQ3gKiwifHmnf56Tq0Yp7NP0GVjpgGrWxwjHhQrGIFcPJkKnbZX3781xowo2D73EtHDLvPEfahGBvwVD5nGQ13js95XAck+bOep170iXiLIZKZylCZnk8uE23ZPOSfMBo2qNVtlE6wxr10alHq1zHLrf54cMd7u4dk9Rdrlyp0mp7ZEHIdPiQ09U21sYaje0mkz2X+coFOvEjNp0hnXZCcqi4O68SJTEXK5J120U4HsNUMI9DalWoNDtsl4d0qzFH1Ve4a3+Fdw/n/PD1f0YjOeVGzaNarTHEx54nBOMp70Q+4yQgThZYSYr2PMgEKo4hy8xEb0l0uYxVqkOljkot9NERtopplRasNqrU/TpuzeFk7rCVacJwwtEsRQY+n7tZ4+LKNtFoQRJHHNSa/MiV3DlYIBcJWoAULjPV5PVplcNxhWEQcCFYUMkWPIwhjhO0XyGcPaLTTLmw1aXUapHWO6SlDlapRMW1WC3XuHihQbf9PO9SYjcs0RFlgjKE9RrD6YIHkz5vPNglChRykc+KWYZOBNqqg2M8XkJlKBSaFCkBnbI7ibGTu9TdPhdKLTbaN3m/tMGBtQaXYpjbCB0i5IK4Xuf1lecIZjUq7g61GixcI07q6wCrnLDWlrQb63x9uoKa7SGdEFVzsDubZCWfV1eO+TOXbYatp9i2KvREm28MQkg9hA+qt29CJPQKOhDouA++iy55RKFCCjO3KCRxZDN8NOB3RYM/vtXmc9sd/pHzZeLQQSULfKGQsxQ9nzI9ndO8WKH1+TXq85sMyzb71jOovTrCOUK31siiEjoYIUMFyYRM+1iNCuLFK4ijCvrRETpemBAXSa6S5KBigciUySaiNFqnoIQR75TiLH2iLjQVMpXnL87MZlgYgUPLttCuhbYdtGshJhGkCdqyECgsEpTUaJ0g1ARNZFbzTJyz05YrmChWccEyp3O+6Dm2+SKNM4OYK84Z+WaVTFNFIlNs20ZaJh2m1uIMLMjPdu51uQKeASb5R+ckH87+ENqEaSxFGn8GLPw0Fz+P39bCbBRrgHRnaP0Oh/0qzqUWPsZ3ft6AM6Ug6RbboF3M5voqHzac/7CN9p+kRCxp409yLD4ODHnyWfhJS5D/K1quOJfDp6dlLFxldfPO7uSf30RWCoKxjVt+QCXKUPE69QtrdDrrIHZB7yOsMd1Kg8xpse5ZbFcsskAQ2h6VsoMoVfOMMX/QoljjCOQKaSnjjZM571hVvlWBdQ9uOQJLmNHgYGQ8O5gR48GZtCAUYQ2Kxpm59OFWcTHgwC0+HKhSGCVFBoHfzd+fz2rxNKZne9mYLzYSnrtsMZvU6Fk+0yziqp1RqdfZKo/p2D1OucFd5fBBoPnh3oLKbMANUlqqxmmlQsnWbPgh43nGf3mvx+joiOcvb9PevobGQtAAvmLmdSSKKpIFiDUc0aTegOTigrbYoVXRgIUmzNliT0oS9oHGE+BAlB9XjO8LaP4SGf6Z/OfLeZvD0oMri7XkE8xkkIRIvg68LxzaGAM+xrBBHml4I4MwBnuYx8ynoGegqznokQvTZZgUfzKvxMO8xtV8DKxjxDn38ysX0EnhoX+DZV6ZEsbIfQ34vwL/IQVo8uHy+BhfPtOCCghwnSpf+MJz1NVvMZifYHdXWM1KHI96eHWPet1mtatoORrE+dnvvFkPhlNzgyVrxJQMk0b1Ima8DvN7LO7r/JkKgEFhxvAUE5qgzp2rWFGLLBFn7ZRPa1rkbW2dey4ECA9kCJsZTCwzS/8lDCT1D4F/wnJmlNoY5lYMzYrpv4kL1VwosQARCgUYiZnpCq2HGJOp5WysWZD6kLXAnRpv/lp+sQlGJPLfxoCFRYaRjJyhUINYgG6D7IB4APHM1M2pGhaEKhomp0nobMleKBwyxVgEikzcZ2ko1fmtligcJ/n3anmuYu+lCqCg6Dxt7qnozGIrdd4ZJHSud/EECPFR5RNBhXGscZwStt2ihMDLArzJXdJhRtB4CYlmNB8x60eMRYdWy6WjAxZZk4abUkmHWKcHBOGcxTSiyoLrVkymU8pzzVB3qDQuY29dxFpx6cgJTjgiS1M2RECojiGwCOZ9pomL1e1QCQ8JtMM4bWJbG1hWHbnyGbw6uN4pMlvgxX3s/bexBqd45aexuh3k+g1U4zJELnGicTyBVVlBb0jK999jeuQyi3wiHePGMxhqDhaC+uo6L6KRltmgp40SW22b4aLDQiniRGCrlPdOhsxVnXqjQtPJCBZTHu7tcft4RBRKrHLFEAQthzCMGKcZD2svc9K5Sj0ekcQh1oqNI3+L+WjBlRc6POsd4YiA2STmQmPO7aBC9tIX+R9svEP2cMaB4/DbpwmHqsvd3QOmdw+50dDcq13D9ga0peZUZSRJRhKnKEsgHAFKkSqNEoosU2BJMpXh1Vf4/Bef47Pbl8icEpELlp5gOxI7GtAfekyTKt76JttiHxW5aGlDekwQLSDuU00yJqcOTuUKnZfWqLHL5KHNe6Mr3I0OiNKQwWGf0/GMJEmxhMiFWjSFUKHxUppikDOJ7Vi8uFHmSlujKi7aF7w2WGOUpVxIDtBekwexzf5wRtlNeW7d5kJrQr2xwpc3A+bDhJ7S2JVNrJLNpdIjrnsT/IsdymKODBdEOxBlCzZdRansI6TD5UaJNA45nsckjsZWAzrdOWx/juOjS7z73vvcffgO4ek9rq7VeGrFpVmRnKgKDR+SVsSj4z3eDBWJ70DZJhAe4TBAZLnB51iIWhPKLbS2UfMMmU1pOQG/em3OZ57axLp4i7G3zrthHf2919lcrfDNXpnocIdKHHGotrl64Tlu3JSsuikiGPK774/5r75+h9O9AVqlKAXl6YTLusvJzikvlMf8/EXB2wOHk0c95tkQy0+pXl+je3GVdZkSOTV6ooZSFfRixjVlsdZI2fWv852wyzyQTMchz1sZvXWXt5XF6yOHdwYJ8d4xYjBER3OoegjtoIcBQrwPkYPQMVqnSJ2CUGSOpOoo3OEpdhaQdgVR0uKQC7w5afF6mJGGEm07yGCI20iJmxeJ0i26Tp/Pb8Lz1TVajkcVgRCKOQ1Sp8Pfp05il83C2l1Hxwmp00AozQ9Fh4lY4ZZYZ9USTIGxXYMgRFgKXU3w1iD06+h5jNYSGaWQRshQk8kMEZtEXypwicIDpq7iX4mYynoHe+ESj/roioXyLGQloWxZPO8vyNIRVzpVvrvxVXaOS6jjKUwfou05IquiVYzIAtApMssQkzl6fAgdDa++SNa+hrzzmgEKlA2WMmKLdoZIM4QfomKFnDmoHNhRWCbxm5DgSLRrYYWaLIkMewGZr1oxOvbQ0xjhmpVSCIF2TJiETkxqMyVBOAJtpQgxRVPPU4k9uSHKV0alz0SAEBqpDWPB9RzD/rMklpTEYYxWGZYtcT2HKEryFdgIKyotUDkEL3K4/kygKI/6XDIvihXRfLf0wxiG1FktCyBB5q6B/78akz8rn1YCcq8QBlAwvVWntl7hT1QSTn3N09ps/vmQEdrHbO83WIIIM5b0/p+W0sf40TRmu1qoshdb8hkmwnct//eHMWZLPGlg/MFK4R/MjUd5kfLTX+avOa9zyItcvbaVE6m2jLe6csjlNU04r1IVChUERGLMA1Vle2OD9jnxwD9YkUjKJFnM2/Mqt8MUFSW8//6Ef+6X+erTZT5fE/jCGLILcsNQKGwEVm7KFIbSVTLss/nlo1uhyUfElWN6doEZeWVMNoeP7E0BzzXA1YrfSWpcqPrcyOAoUSSOhROf0nXnCOc5jqMq7x/E3Nk9YnF8wKW2z9NbHisVzaRc5c+XG2w4indP77F7cJsZFj93QxFIRYSFh0DgsdAevxlrDkKHP1G7zMU87EQI6HZLGPDJ8IEEpccE6xQaSwgMrf6JG6FkpmStEUxAOGg8RH7GVzBhBgU8nLGMey/aM8U8sVWgdjbji7M2vaPhrQxe0NCzjZDfW8CbCoIjEEPIFsZwxc6p9hYmzj833pycFp55UHVNekE7/y7EsA7exBiYKR822UOMVsLnMXoAbZZMlTv535/G//lIoEoIvHKXl37hBdLkAGVfwEpCLgY+bsnBspUROEYgHlN96GHUOfxzrfjhsosBEr6KYSw8ZOnFL4zHIrBFsAQXMgxoUnj+CyaDzTJ0qBByFBoSZfYRiMeSIJgQiQrIVSCAsW3mfBsTfvABS4M6wfSJJQyjoVk2IEKoIZYGANAsBWFjzGeFtJTWpl5SmMwMMjHNk+XeeTkG/wS0b1gnTn1J/jzGjMlZXjc5AW3Dopz7VyxD0BIpWAPjd0nahlHBxIAgxOcYCkWb5iDBeQNfqfxJyx+KgrlQkNh0EcKQH3OWBUKcE7osHLfFNRRn6SvPZ3iQBbCmzkyzPxioMJgrNuouFysWtoyoRFNmkWCzKsASTIMZ89mcQewQV7tslDw27AnaqqLikMStUtIpkdXBqa7STXaZzBP23CrzLKFWKXG9FuEKgCpDUUK4HfxShB8NSII5w0lKSWZU1YxyKIkmU0ahYjBzkOUatufh+pdokyLSGkHlElFFUL/xR+mWA5zaJSivGWNiPiPdeZ9Fs0zpQgWv/iri2V+ldPRf0M4cEm7g2g0cmdFLpzR8m7msI/w27ZJF2Zoja1VWGKLdNjpSkKao+RjXFmx6Dv7WBq2mRf9oyvHgkNF4QdmW+EpTSgKOTuZkwsbx6gzmMOiHzBfvkc7H9KpXKdmXmen3uJPd4PLKs6xGp/jyPi2rjz5xiOVXePDCH+ep1b9N491v8HRzzudHf5Pv71ZYcyy+Yu/x7f8fe/8Zo1mW5ndiv3Oufb2JN3xE+qzMLNfVXdXV1W5Mj+MMh+SS1C6XWGGpBbgSKK0W0hdiF4IgQdAHSRAgQNBiF1hgjShyObTDpRnOTI/rnmlTtstkZaWPDG9eb66/5+jDuW9EZHV1dTeHlJpAHyAzIt73mnPNOed5/s//+T/bq9yLq7ScEXqqSOeq8FmKcJ0iNysl1yCkhZQS25ZsLC2z1tnEikb0s4hyw8axNLbl4ZHhj+6SJpqIS6hqk0pvnz4LnGQWI7tM7Ee0SKlk+7REi7Dyi2Btc7L7d7h9H7ZDg15OZjF5bgTlXMsmFRkJJmdaQxFZNQa+KMoiViplnrt4lcYijKMRC60Zv+if8O5Jm3tcYhZJ0ukOLSclFxUWNl/AevEz3JeS1cU3EUfHHA8rDOQatZLFi+sjbM/HXbqC49QJ7nVp6gNaeZWbK2UuNiXhYEwvr3E/cPHSMeHUJSlLDvQFSDYI+3tsBvs0S30mS5JLaw2uXFvCayygBw7lxgzP7TB53yYa7KMESMshCxJIc4SUKFuAXwJZgjBHpzGSDGlrXn3R53/913+RO2GD/3JnjcMTi9HOHs814Zv6IvcOu6zl4JOxf/+Ie50+i599EaeygLRnWOW3eHbxQ/5kLFAj0CLjYjnhtSstQvuA1foySe056tMP+YIa8j7G0PBLZZRcIK+nqDTHnUwoizHXmg4rzQUelK6yf1Lj0fEOaTCiOj3hUmnMbfFZ3uh5dPu7TB7voHf3kbOR4WM1aiAtJDNsb0aal1C2QGQ5WmVASLUtWWp5ODZs9yOOhSbqBIRBwiiK2TkeEQUZfj7E9mb4K1W65VVkGrHswi/Um3ym6tB0lvBxUULwRMPvA1sjgRqGiEGMmsYIT0CeoBNB0Ld5ZzbhXltxe7XC0KvRPxHoMEC5Kf5KlbSzgZ6WETpH5DbMpmhnROaWsYMMHYyx7ATp2uBERLHmZDdgaTLkz5eP+aaawNin3uigRcarpZD/qBOgW1P2GPL78S2qkz0m+Q7a05BXEd0DlEiRqQKRk7seEgv8FBGUQINVW0Js3iSfjRHjKSKdmLKLfgwll+eaPtvlG4ze7SKCLYhAOGPIywidIKoWuqbRQQex3QcVoh0XoXKEthChNopDcRFDUwKFMOUoi4LHwnMQno2wczRjBAvGMCwi//PVS5+LLlEACuYLk6KjlNF9cW0bLYyzn+QKy3KxHQtpGZhdIsiVIsvz02oN+txhzaL3A1Y+IZ76Sp//WJ+uveaY52sy/bT9RLZzEm/4gHkJaliVV/hMxTbGa9ZFCAusFk8b5gucOec+Rkpt4dwRf1LaCsbtuINxO+cg2LyfVYzrNf/7nBX5r9z+Ve/BD2JIKIzJXT/9XpReYvmF6yzj8rQL1kZjE9Cln7mEdpvnOpJK0qM+mqHk+et8+jznjekfrQmgzqi/x0dbE7ZTh0kKQZ5yq5KyOQ5YTDI+dH22ohBRKfPVikWFBF24trHWTIAHGbQLXZtPuivz3p4rvPuJs4vAvIVf4MxZe/p7gSuv8FxLUJps8b1JlbcnCouQMHRJfMFBdgGcVcI4ZCM5pFkaMlrIubhW4/qlJpuuhyc97KIAYK1a4TjTCM/ifqw4CUaUyi1WhMADHsSK33x/iJ6N+LkvXIDSeRaCdXotmTZPuSyMc3GUax5PEz7fcHE/9lDm7r+5NwqLMmAhiQGf1XP3RxdbfitWOFbOa7ZDochEjAEUndNtNU8Q7GAAhb8/07j7GVd9wYcbFm8qYaLdY9B72pQKVBrZFMZGA2xfkGkjyqfzwhkTUGvAYsM4rjspHNkQyTP2wzZnYoBzNkuv6NcKRsDzJc6qEmiMTsZvYxKsbvGvMPKERNg3cOxnzLNwFHZ5DhREnHEmppzxCGTxU2N6Pyy28Z96PovA38Sk6/xu0e/5UeZ+LJyll80BlfO6BIUMwanWwlw6YH6dz0vYksY3mLMd5r2XAqRrxA1FHcbi7Lwfzi+/6Kyjjda2iMCxwS8bQKEvzlgSgTZZwNm5fQt5gafSMmwHQmPKkacgJpBtQTqDShVkHfIyCPtMp0dg3ntBIS6ZAJ5hXWTF+yNWgArkO2DHkFVBLoMemNQKK+dM30CcPYf5JDBnHMxNHH2O2TC/oEKu6qmSkk8xDtTZMWTxcFTBGIcCiJCcVpKYx3tVcc75dj+ofSqoUK+2WFzuoKsutXyf0vEeA5Eg44D0uM90wUZkIZTrtJpVvGqTiaqSqJzIq1P3bbLxHgdDi7RSxyvVSYMTgknGwF1juX0NmjZVvYdzuMXQWmLWvMya56KjkGkWMLNa2K0GFVeRBCNIY2rJPm74BBmUsMqryIVbNNQhbveblKbQda/DS/8Oen2dREryKMI+ekK8/Q7x4ICkIwj089hLi1Q7f57yrT+hPvk2YniFXJd5dBhyO6iyWc5p25LMtYn9DplcIax1WMu+wdq0h19aQsmYXjTDb6+wWK8ylpIomrGzu0UmLa62GxzHIXHmUimlpFKgnBqVis+qPoKDmHuzEWH3MYPokO5ol4+eDNmxthD2LV6wKjwYXsaaTAmzHA4e8f77f5Hexn/M2o3v8ZmbMePXv8Gt44QnYpFyK+PXxXt8/egyfxyViJIhmSrgJwRprsC2TEk6pVG5Rlo211eavLpRoz09IJYK6WpCWSHxHCzPRUpFueIhXImKUyJdollRhMePCY+njLVDrhIWOw1K7XWEiJhsvcm4VKLh5txqxizaAfeOU+5mNkmWobTAtRxSO8d2HHJysjwjTVJ0rhFSYFs2thBcbFVYb+RMkinDICJq3+T6ZxO+9N7X6X/Q4o1unfXFJpVSF09IRt46bxxWONl7n5GreXAs6c8ivtTo0gpiDnSNwUhAOCGRTaaHF0lEyLozoJzmuNYllpsp5cEJD3L42lrG5XqEo8ZMjxOO1BWE77C00WRlmhIkJcJynQ+zC4hJlSzoITJB4tTYspYY0SdRKdEkRQUThJYoz0fYDkLa6CRFJ4FBxj0Lt+IRbnyev1v7G9w+esTbH71Hvn+IGB/zrdUlxF4f1Tui7+cEoY+X9vjgvbvIznU2ymNK4/vEx+/w2Y2Ue2mNnQczrDyjXqswiktUHIEUPupkxNpswGvLGfdUl388arGvYmaDLo+sVVJpUbJn+FaCVxO8bq3y/qMAr/86Ippyze5zqyq42imzb0E7f8xRsE066BudgSzEkhI9nICtaK4KFi8u8HhSJs0kzEDGEaKewKUqQsO6p8nikEczyT+Y+dwYTWnq94gDm2e6D/m5pTG/nTbYOvKRWRdtz5i4Du0bMbXmc3S0x0AIpgp2hOCjWBF0U8SDJzDcBjVDdjqI0gpZbpFnCfKkT9DrcfuwivavwTTC6h8h3T7p8jo6WENMeyAstBoj0i4yDdHBDB2C7aS4jUVkqYQWLdzMIe1/hFuO+OLGCzy7cpmFg+9x2bkL0me55uGsXGfXucwbuWCybxHX6hBdQUweQhqisxCqFtRKEEeIfIL2BNrxIHZQ4RA7j8gtB2n74GdgK3QWASmOm+PUbeTKJXR+AXFgm3pZ3gnkDVQyQrQr0HTQcg0RnaCGHyF8i5wcS1TReoaqKITXRAcCGeYIlRnk2jaQuXAtcO0ihy9FkKGFOLMmKAQY5xZyoV8gBbiOGd9xnKCyHDyr0FYx8ZA8y4l1iuvaWEWFCKU0UZIVi5thNz3tXij0+fKsTzV9uiLrQpByvlifrajmgGIeKvhp+4ltHydYn7kqpdPYOFabM+uKc7/bmIh8wtnb82+iFOO8BZzF536cJjHO+Bc+9vn5q69+7Lv/f723c0v2+5+MiefN3Ywd0BdRVDHqST2ghlY2SkiS2OKjbsZweIJdKSPqCwj3Ahc36ufUx/+0wMm8r5L1ksUXFmF9OuR+V7PbWufFixY/b+3S0F2OJhv0Z5GRGaw0yfAJNfTJOYxT3ugmjBP4n16q/cCzbWGi1c1zn8UYrkwLQ5+POBOVK3yD0zs2b+aKJUJc4fKmopkMuXM340v1nGu1BHvWIxgnnDjrWPUSFyqriJnFJMiZVdrMvCa+ENgkwEMCvcHv9WyOEofrCzXageCSnLBabnCsJN8NFd+4N2LvwX3+xvUS1z39iXddAW9m8O5MM0w1z/hgK8F2kLBQtrjpWCDOlGymKEoc41AyHuOpO2li9vPlY16IsoHmavYEXzYwsX7z3TFG8cEt7k6M4O8DtzUcJppLJzk3apqrDcGugAXLOPr5DKwQsijBRqBGDtjQWtEs1gWPy+YEKgCRm0oyYtksCZuFk/gIEzG/WTzXBJPa8nPAvwQec7YMToptqhjQaIxx0C8V1/d/Af4C8Oucd+1/1Pb9IM/Tc82c3zHnQ8znC8UZj+IM7pq/e0nx7bc5SxEQ5/YEM8eeZyvMnfP5s5u/yz5P8yHmUO4cYJgLOTaLYx5yVnYyK6L9PuZeuefOMX9rlAA7BRGDV3Qy06CSwkG3DOtghAF94uL6VNFH65wdIaS5U1kZyrkBK1LPiClmV8FqgD4q2Cs2JBZ4VRClYlZpmHGts+IaZFG1QYBwwZqBemSceTbA+tiSMGchnE/RnLMKikIgBugq0BytDftgnjo+h2j1ue11AVicZy4IqyB/chZYYd7f4uafjnXNqVDlp7VPBRVe3mix5NqkYYnY8hCiQVApsbr0iC+IMRdkjc1aiWuVCjV7xtEk4WGYk6KIRY3VxQaVxTWuO32yoMdRT3A3aBFmmkkSMTsKcNMS5WhKYqUstEtUvAlD28eTmkq9Qz1LyW2Fcis4eQSVi5Rzn/p0j0xoSvlj0nGOciQ4M3y9S3vl8/gti3j7QwbjOk5yG/vR7/FkWMaraVrTf4wdnhBFX2HavE55/S+xuPmASX9Gd3bMdNCjUbtJs+qT4pBnI2aBTaPUoOG0EPlVBvE+O7JCs1GiJA+IIsmW5eCHh+zNNDOrQqNZJusfMRwLElFG+RLPVrgSpC3oyClMQkY7j/jwoEvTF1yoadLKlPfvvcnvjQ+4X8npTXKut+DZOjw83kHc+wOy5Hm2F/8ireAJXvCYF1fvcV3ndK68RM1f5ufe2+WNNwRRqgwLIM/BclB5TqxBpxlCKaTlstRu8uzFJVqegnSItK0irUETK4eJsMhKTdq6hG9J7DQjl02oNWl23+KqO+ZqrkjwqTltkt4Bvcil4syo1JawN66Sthza/W3q7l2OH2U80TlCOLieQ6Ky0zq1uSqmJ2F0IGwJFa/E8uoqT0pXedTdpy1OeL5SYV+8xNTapWQ/YDFN2d3L+LXn2jy3XibzZmwPv0Vlto03iwiPeqR5iaPDNr83KPGw3yOMQ5bsR7QrVZjMsIXHrQsWS9YeORPKjmKtlHOrtULz8i1K9oiFpRTbWmBv+5iBdngyFqzVl5l5ikcDhdW9S8m2cB1JIBwOdMLDYco0VSTTKeSpcWRkMdozgZIaQQYiQzgSUfZQtRbf2VJ857//HfIoRO8/Ik+GkKWIRzsIzwUBs2FGMBri112wD/jW62/wK60ei42Ae3rKSdqhsQgHgUAPRjTKmpID94Iyo9EJXy3NWC8rFhcusHqxzt23e+ztBGTTPuQhyi/hVHxWXMWWXuZbeznB4/dZTI75lYWcVy8vMWhe4o7c4PEko59YnKgK5HsgcizXrL5apJTsjBcuL3O88Tz5IehehnJdhA4RZY9ganGUTRmQkVsp07jC6GGA3eihFhaJtYtUA7ZqS5QfjbiWvc69dAExdRiUZvxhZ5GjhWe47MCJVuxryTdz+NYTQbbdg8kujE8QUqOGJQQpVqhQkwE676ErfSrVEyr0qTgOZTGhUU65Y68zHE9pZUc0NVj2MW4l4iSB7kQjAwe/6kKkUHmC5QqEnmAvaMZ2k1KU8Utra9TaNrYUKG0xtV0eWE1+P5fcm2mSQUq6v4sTjlFBDx1ZKD1FdpahsUauBTLVEAZYwRSdRFhJjE6myHyKsm2k9ExiqJuYWsd+xMFCjZHnYdVqZCdriHQHETfQPkYrphcjJq4x6usKKRsgA2SrjWAJnR5jLQiUu4bsxojBAKFCUBlaC0QuTdKh7SOQaOGDsE8Fk04tjSKxTxexASHAd208xyHPc4QQKKXJCzBBAr7nkShNlqRm/irKXGS5qRuCLNgSwpRMNav5fFXU5zpgfhqgwkAc+jyPT52lPwiK1IzTJMSftn+72ghjMJ+TiRMfd3DDYrsmxkw9//2/yYf+ybn2P16bm/v/Oo71b6L9oD5JDLH/EEPqb0H8kIPjdQaLTa77j/Fmjxk+WuWt5CpxeMgHg4QNT7J9vM/VhSrV9qLJMRdzV/tcvH8ezvuxb0kfIRq0qyt8oSJ4Np/wfG+b3zkK2Jq0iNfWsVnghh5hYSO8kBifULt0kxlbUcSj/pSHh5rNzRUGYk7DP29cz6Px4vStmzebMxr8BmcO1pHW3MesY4vAhpA0Cmu+VlQH0EwRMkQx5ZZbY3H5WTwroNlcxhVN+hiFnGPb5dn6Jiv1hA+14QHsK01D2Nh6k9fDAX/0uEuaal5YrvPrG5ssWSmaI7YHOd/59i67J1NeWKrzC7fWsD82nuY+Rq5hO9Qc7eU82dtlr+Hz5bUlPpdlrA4eM1tYZCet0PRtcjFBMsWhj8UC4jR5qRDdLY57pI0AZkuY57teWT+9nxM0X8fk+G8i+CXOygVWNByPNS8EIa8tw8AvcVcIHmBG/mFuIslKa6QFaI1SiooLL65KjizICixPeBix8zKEARylMBCQlIzjOMKkR8xZEwIDIJWAZzBgkcSACN/EABqXMRDbUfH8v4gpTfifA98D/jcYoORP184PBqvo0ccHyByw/Pj2BgTZBf4Qk2YwLxspz209v97TyDdnQMKckTBnA8yZCueY+gjM8xud22cJk3KxgEnSmBcnFZyJIM77MNdwsI1pgHQx1SLsAsgQ4CeGbWCXoFEyQMLg3PnP9//8ndsEugIcC+IFEA0DUGQaxD7ILSgpA7pkGrgAzjXILAgLcwQb9Bi8GIK20csWCrKCYWAFoPZBVQ1rIJ9rHMw7dN4M0WffzX37OcBaSGedPtHz7VScUZyBDLp4MHr+uzKfW9b5AMu5h3pez4FPb58KKjSdEVZcIkcysxxKtoeubNC8scCfEwLlNKiW67TlDDG+D92AsXWBzcaUSFcRjkM3XqEb5EQnE9LhBJ3nyDgjsWJ0VZHrEU/6isDrUNEpdctBVC5RtWNEBpm0UCpFZ4JJ7jLTHn2xxIIa41o5Fb1H6egj8toa1GLyxZ9BL75Iev+POdo+ZGq3KU3v0O3tMOUCZXsFq92iWRUsDN9gdmixU3mJxP08Ur3DejZkaLfAEajZjO1AMsLF6Vg4rs80DnjvJODNxz1yH65HJdQMZie73B+7rK3WuZintFaWqMczDoIRSergOoKSJRm6ZVouWI5PO91lcqhJZsfYKiFy2tydCt4L2ozTI3q9PRzlULEdUqfGh4MJeTOnJkLeeON3kP4i/rBHufQC+YWXueHvI4mYuF/luP46M/EIyzKpDyLVKKkQeYbOcpMKIQT1RpUXNtusNkq4pQpaZqhyGbdiY8UpKg7JR12mqsRyRVKTKSU3pEqKV44o3byKL1qo2mVU3sPJh7DzPeo9U9rTsTWD4YSyEGQ6R+YuLTWmJQQlX1L3JQdacZRIVKwRqQUqRVsSV0p8x+Ni1eZGKSEfBVR0hcrCCoH1DA/uPeHRk4xJ3GDZD2m7isxf4KC0xFqzysV2g4EFvZNdLC9h1bXR6Yg/2TrmJJzhyZywZMCeTr3EBb/GzctXGPllthPJpcqUhbzLZ/Zj3jqO+VAJfmnlBvuqza51yL1ewv3tY9YqkkGi+agb0JAJS75Fp9ngyTRlP86ZJJokCSGJzaiVAi1shJZGQE9LtOdCuwGtZSzLJZtFsPsYvbcPaQpxYMSpfEOa07OpARjiGBo++GVipUh3bpNtlEmfucTkdp/9Xh93rYF0riP3DziRkrZyOTzo0ohPcG6u4zctHqkW96qvciD+OWLymFo5AmkTZoJWmmOLMm8fxAQ772DPjtm0J1y8tsx+/RZ3RivcHobs9Y6JunuoaYBGs1mOgIiDyDMOaM3no43P0ZMX0IN3qXagY9UI8DnpWuiTXYI0JsglytdIkaPECQ8H1+imdbLdJxwOR7xYkVT0gMO6y1YQkQ1SJmnE33pic8lN+bVVxbEn+XokGIw1uhcggj7aLZa3aYRMe+hAoQKNnpxg6SFiJaR9ZZVfrTf55YpLczkliUK+k+7xLjlXqvvc920+CjK6x4pqNOGWNSNrlLgrOozHKZnlY9VbdHzFy/USK1WbcdrjQIVM3DWEtkglHAhJiuJmBs9mIa12wm+mFh4SVzcpTVOWsxkPyzUGiYfMcjLLQwqb3HIQfh/havRRhI6OkXkFEWbkeR+5PETbTeLc5TAuw9RDPdlFnjyBuIdKYkRoGAFSZEityNIJVlmiy3U0Aqvisez0+Fxpm7RV54ms86RcJqwvwixDxCMoh4hsBd0NIcpQUoHtIQq1ajH/T2BKRyp9ujA6jsSxLLJcEcWZ0XZRChWZekq+42LbNq7v4jqGphmGCVlemCMFZD5XOD7nXhjHY74ynscVMP2YL45msVWnf5/toAur5xzw8NP2b0krnu/pn1kRnnF5ig+qPwReAvGjFJicVy3/06ZF/Pjxx09uBxjT+7zZ/v/jposQLmUDKj7F6Pn+/mgtgDJCrGJciCVgwmTrI747eo7a8ze4KL9B3D3hvYOAWZpwMEvpl6tstnxanZoJF4s5fbsACrUGHROMZ8hKG9/+UYGF+bhuYaL+AkdAW9RpLl2h4YW8pTQKH0RGp/SYltVEeNeQRbS3bick8TH7qeSrq3WeW3SoIE4F32rnzpShWGEefz8TF7Q5M8Ib57ZXKEbxmP5szFDBSaNBTcQsxjMulTeIpMMRVTa5iu3Y3FjMeG+QI5XDr6xfYiwsbKAj4BIxm8JB4nOYDdlNptzth6hU8XA6Zas3YjxMWJERX63ELFsSIepAiS+1Jrz01UXuHJf5YOZSKbXPwqgEgI/Wkp0kp2xZ3H844pv3j1HhmM2ozkMk640Ef7PBMBnwzz64y1evtflMu85tbfGdrMKSyLll5dSFwDr38DSwW1QPWhO6ABvmxf8g1JoJCV8THk1ypiiOcNjX8EaoKO0MuLpmsVdqcC8TfBDCroJYQj4FJGxUM1SacBDYaJ1C1eFupahukEKlBu2Koc2fhJB3YRbBJAPdBKsOugoPZMF+0HCs4TPSaG+cYFIiUoyT/reBi8CvYgCFPyxGwzUMw2EE/H8woMT/FqO/8KlO2o/cftCg+P7PFSYlY7/o983iXwf4TczoszEAzipGE2LIGaAwZyScl8Gdj9o5MGAX28cU/CVdTCkJPPSfZiGgiwoRdhHt54wZ0QFeKc5zJODAhlnVlJKMMYyFhSokGThFmkBWXHaGWd4dznSljdiqaf8H4B8CfwCoKcQ2iCnoXdPpcgLSNukUrm2AjEicsR+qGAHKpA5ZaoAPUdwQuwJyFdLi2nRaLFPzbeZ2izqzTU6BhEIEQoszQGQOrpzZMTyFksz1ExCG3fAU80mAsE1sJTUSe+cAeU6RIJ0b0OOHkTc/9X19PJKs1xUdPyANEw7Gml7uYV3+czy3cczC/h3u9XOOgykyzlG2TadWo+2nBGmA7j1kOAoR8QnV3IZOhZvpDpOoQtB2EOUR2lOs2zG2AwtlRer4hLjsWpfJ8wQhIkgyrJP3CYd9MqeOVVkkXWhzuWZhZTG0LuPbiihxGOaC/O7vMt1/xGBqYTua/vGII7/DxXpIORmSxm36+jqOfUSl/z2aJxvE2UtUr/aoHdxldejSCyccTCfsTxQ9WWbVdulP99idCqJJl5NxzHorZxxGfNifsT9LGOYfEsaXiNcv4ecaNRigxinjIMOp1ql7FklmMVSSmoDj4QmzownSr1BudUBO+Oj+h2z1MzLLJsktJk6LZzuKUp6xWY6I9Yj37t/haDhipbKHSBLiuMed8Ab51ZdYWb3LaGeXQU+wVoFm5JPMYlJRZB5rgzUKIXBcnwuLDWq+D2lKnI1R1RaCKoHwKdkhMktRqcAXFrlVp9EIWV7P8NeuIypfJhmPmPWOmQULlN0LiIakKis4FxMILXoP9xntR8TVOtINWW0G/PzlmJfXHOoLDbxGhSeHJ/zDt2bcD1LQGUJrRGbswMsLOV97pkZdhgz6t6l1llhdvgLTGV4Q8OxCh65l4a5ppCixPY54dGeHl67U8EWF3V5OMHZZKLVYqjkEuWQ4GdKdJdieyzRPCI4GPLYE8UKdir3E3X6Do4lNeP0iL93aoHzxgId/7+8RHO9za3OR7TDi248OeXAyJU5yDnqKJEuJs5iRzJGJQ38acBIJJkoRK4FIM3SeQ8ECEbYHoowgQ1gS1W4iWh1yqwzjCFmI1EkdoOIZ0rYQKiNXEuHYiEwhyNHtFqLRJslSsvEMJ8t5b/xZtk8+x7b6FkEpR2SL4K3RWfO5sJhil1wyFdKdhpz0J+jmBm+kgnePApJexlI8wi552Aga0YBrecBMu+ijEn53SEUnXF1UJMLj+NGYxuAAeiPC0QQdjLDiGCEzvnghY2NV8hsPLHQYs9KJ+Givjzr8CDU6RLsS7/JF4uYS2I+pBXvcqKQsLJY4tC+xGAUsNHI+yiKOuydY/WMSGXPc1hwnmzzqSTQznPUy2dRCjxKOj7o8qHpsZU2Gxyn64AS6x+h0gLAUND2EisiDATIYooTGtgNgRpY4NPuSlxcW6bQXUWtrrOc5fyWM+Uv9LaZJne/mOXvHi4zUCeUs5aX1EfXLNQ67DZInAaXokBc5pOWXuGXVubGwzFR6/FYy4m1Rp6VyxtLiJM35WSH5iqdY6diUtc/jRpU3e5DFGXYlx3GmvCYHHB7eI5hNOVYdprlDLDDRV72AcI+gnpnSkbFATCx00EL4DVbYI7dyujvvIIOHqCxB6zFWuYSemgrTWoKyp9iORAc5IpogvJgXxX3+4ksBn722wWbnAgfWAn9/vMjfeb9O8sEA0XuErthodQndPYDoEKRClPWZClDhzevC6xcSk9YkNLZt4PYkTsmVRlpGjFUKYdhUiZF2sqSRa9JqjsxbRdlZDAPmE33+j8ccijjhXKWogOVFsVCeFtLUCoRCo85AkJ+2f4talzPZRoyVlo9MUm2zAY7ClMTLMNnC5+XezltK50M1AYbkXMW4Az8J7IA1TD+mmOhjiom9rfDJwMecifNJjr/GxNokP15axhRG74O+CK1lECPO5DIVWrtoZCH0pWCm0L6DcIr0Ej2B2KHihCzaUKYG/k188dvoUYUj4RIImzSO+OKFG3i+bZ6b2oV8BW37ZEqTIYgmY+5tHVFbKHN9zce2ftRndOq2nLstAikqbDTL5i4LAB9hP49tOxhX0cwpjlzguUWXi52cimhgfczaFqc/BS4S5/Q5fP8b9/H9VoXkZ7wy+7bkKBkzjAZsjxLikoQyfBDAcQwv1CvctG5Rb2sePxjC5IB0tUbHtosyhxpRyC1qNF+wHZrDd/mtvYzjQcLeVLHZsfjrn1vACh1eXL2IEC6KDIGDlG2qjTYv13Nu5QnyqWs0uflKKf7l67e5cuUKk94+uUrxPEmcJjx6fB/r6ibvDju4sxrHJ/fptw/5ZvVr/MukzEeDPZ6pZvyNRkxJ2N/HGWprzeMwRlT8c97MfE7PWdAJFjnrQqKY0NML/Pczyfv3pnwp2iNc3eR4pKkPFPlMELgSnZt8dsuHL28oVsspf/fARUY5SwtT7uY10kSgZkad36sbJ1XaUInhlg+dEuy5sOxAx4aPMLPPXIjwBJOWsc1ZGcW5yOQRZkZ5ghm1GUaGtYUBF+bsgPeB/xD4a/zg6hCf3uaspvl7fj4ef55GeNZSTNrGbxb9/yrws5iZpYwpc/pWcdRh8QZ8sbim2bmfUfHdvMrDPNht6TPHXgozC2sBvQTkBBgXLAMPdFhQ+pURyJQtEOUzYOFzwL+DSQq7bHblnwn4HxwD4MwFIR0JZQ1xAKGCoGRABHQxpQiT1iDF2TMCAw78ZeB3NaRHJgXCy4ERKBNHwbUKdkQH6ovwnICHGPZFpbhuIWHsFRUzNPgBaN9UlBCpuVmyOKmUptO6EIEQcCqSSG5w1YLMaeIqc5y1uJ+6YCQozmF/8yeuz1YHVTwHIc+2K6qSn4oxnqZNzF8RabaX5475Se1TQYW9/SGzbJFoMYfRjIO+Q+jmeIHDw9ky3eAjepMhbhriCpe8uoBjwSHrtBsZ3vCEoOZzobWCjFN60sOOFarVZKVywGFvRmBfYKNt0SmDKx2GjoOb9JhOYuJRnyxTxMLCyadY+Lg6I7Z9OssvIBd8wvwZbHpYJ79NfnAXTYTMQ5JpjCdKRJM+Y3uZlc1rdMoj6smIJHnCeHyD4VQzPo44SI5Zb1+jv/wsC88/YDP+WwwePCbTLjdrFr1Sk9TVjMZjKlFMkCQo6WHnIXvHu3ww0QwyTa5GVNIQNTtmmkOcTVmVAVmmOJkGDMsVyiWXWGr6w5Ank5QLYoqUIbGXkuYBY2uBarXL8UmIFg59u83Rwhovu5INr8dw/x3CvX2mokU/T4liTcnKKA0V/WGHt9qfIcjepbN2wo0TzRsD0Gl2LuJWGNe2S7lWpeMLZDgjlA4SibISpskxpVmFtmchMguhJO10RFl4LFy5iL/5Iom1SRacoPa/S97bp+w1sBav49aXSdb+AjO/iTV6m2r/u6wdP+JoehVvaZHLyw5iFqBEjbG9Qr+0QenSAa+Ov03pkUUlT9mehdwf5zQbVb788i2WSuBNdhBxTBJ5nIz2WChVqFcyGmsvcl1OGfcP6Y0mDMMudZWTjCxOZiHRsItrW1zpVNjo1Nnpzlj1c1QUMI0TMnxKZQs/CVGzOne3Rkxnh9hhROIFbGXQG0fcORzycgtm0ZR7hynjbo9gEoEUBEmGzjNiLITM2QszEIIESSA0ORJFkX/u2CAdtOUWssIlqJRBO4hBgiVyRJKSRyEiyyBLEKTg1tG2REppUMNSGZl55JUq4KCGx5BOiFs+H969h4gyYjfFSQSl4z6Lbka93aRXW2EraXOSTIiOe+yWcqJKh8fZIpPH96gFXRbqCWVX49ohQuZsteu8JdeZqWOsMKBuZ7Q8H51K1PA9UqUQwwnlw0MsS6AcjyjM+Xb5Co0br5KoRyxOP+DqJTjo3+Po6BgZ5yQyZ3tXkPTGNPMuX7lS5ZUrS4QrL7MWeMx0zEf+KjflOkv9Id8+2mdqL/JH1ufRoY06eZP11hT34jK5e4kjapTwWNcjOspmHB5xMNtCBT0zO2Y+yilRbkXcKj2gK6vsWj6lagNLtpiJNmEY8U6W8+1skdbM4jUUm37O4sVnyETClTTmhRVJo/WQSezy7e5jXqbNr21AV96mleZcb0ns1TXadpt7rcv8jmyQpGWiPrwf2/RyjR7AKJ8y2cj56lKNJdvir1QUnSjnnSSnn6Q8zMqMGzU+f6HOz7e+x0r4OrdFk98et3nQ9xiFNjRyhLNplIO0QhwPYWeAXoyQmyG600IMFZbdA7sJvRhZqqAcw3MTqoTOYpSwjOFpjXEvQO21Ff72Kz/Hb5S+yNeqdRY8ydUVqEuL7vYeatiH2EeqBIQp/aplkQoh5Gn6gMEWCqddFqat0oZyZwkcx8KxMe/1XOPAschkRhKnyCK2l2apMY+KWkj6Y2iC5gzl16dpD+faeQi/kEfW8yozhfyxKGSOdcGA0OdlkH/a/i1oMcaUo3huKQR9GJWgXsaYVEX8WDQ5y/YtQkLknGXYzs3ghxjd85cw9P0fVk7x33Q77whUMX3+LUxs8y9iAId5xnERv8o/gmkOlRWIJxBaUFsD1zkXFvskDYTzLQd9hLn+BWAEydtgLWFk81OMGd4EvUc+mHBgX2etVsISEcKXCHseqyyABSdAiDFWOKaW1Uj5EtWLh/xskCKObN6azrDKNs8uhwhmaCXJkjK2OIY0QU0XwXeZBTmzxGOdBCtzT5lSZ23uzM+5vAI+waF66i4Lce6O2Hw/Gd0ISFvUaZzRYvjBcIHg/BF/mIMoENSExw3b5RmrQqxj3lW7+JZgGsXUpgHtLOeZepMGFlpofqljsbq6SMeyz0FL4qlj2qLMjdYy+949PnCOabVLfPWlL/Dl5ipzN0wBuT7GUg2ENKULpbCo2uWP9dIujgqr+ZiHjx5xPEpJ0wyv7DNIc8ZRjpgptt7Ypdp9wperY3YOcn736G2e1Dcp+QEf9cb8jysHfGVhnS/YayZsWvS8LeBIBNjfVxtBsSRSfhaf+/mIoVWjITocKsH7jwPs3ScsVMbIyEZPRkQuONKjOrAR0gZHEM4E3+p41OoeqYSlJOd62+Uw18R9cBJIHdirQGpD04KvLMErwjjNvy6MI/sRJs2hA3wHIyb4R5zNKquccWsOMM75OsahHmMcUMWZlsZc/eAq8I8xkfL/Fca5//gT+OHtfBJ8Xpxxhhmvq2j8U6HBDPgN4L/AsBTm1UimwJcxSUv/PoZj9BYGEHlcfP8S8O9iZp+7wL/AzJxTznQRKK5ThGDPIKsbLQGFeeR2E3IJelQ4yIXDK/LiQDGoTbAcE/WvAX8XI8T9ZzAzf4cz9o/GgAuOMgKL2QxSYQALKUxKhE5N8FIWLpKwIRCmDOQHwJ/DMBdCDfrEOP9qZi4ktyDJTWTfvQiTGmyLguXCGXsjwcx4BQYAfcgycBxzTnVuytC5IddBYZbMlySK9A5dgCoF2KIyo4lQZIEWZcELO+gcbvxxCGkOGMwBBUXxtzLnmPfpVNf6Y+DEp7VPBRVWo8fs7Q+YjH2kynCilFkUcLS3RTrr0ZqO0UkGcULkSIgCxl6V9Y0ONXnA7szln2bPcGl5wKvJfUSqCVSDsNqi4zzk0kJKqzWmVe5gOVVC1cZyHQj6WL0j8tmILA0JrTZT1y9iXh4Va52Bc4GF2QFWlFFrd/DcKmX2ERnMnMu4zSbJdEYslildfYXlpTKevUpDHML4IRz8DpOTfY4GM7bd53HsmNrCLzKp3CRd/UM6gyc0kyb9WPBhL+RBN0UKjwXHoas0wpV4TJjlMQKHPJlRrna4tWCTjHfYGWksx6NfqeC4EWQJQRLjlR1klpDOApLxiMeug04ThuFDci1QfhlHh2RxjOVKskmfR9suMztlXNdU8iYb3iFBMGMSO8wScGxNyBBr67u8f7QA9ToN9xpkO7hWjIUm0QpwzbIqQEibkmtTQSEcTZwlWE4N4gCXIgkpkyglqTZadEoxF6/dpHL159C5S9A/QSdjahWfkozB6iHKK6Teqxz1co6GQ8qV67Rv/MdUq/+C1ffuINqvUV9u4QzeQ6UzysMdgm7EuLaBX9+ktZhwreJxMZsQ39lhbaXB84s27abNIqtkQZ9RKImnfaLqMu3lFeq+i9ZlIKBhDVkJRkRxg8Fxnzs9ScXzafpl8s4FwnoJNzthc7GHJ2MmsSIm4Xrbo1WqUhYKPxtw0RfkpZxR8ISdR30G4xMWdJ8Xrl1jlFc46O2gtca1BJFSaKHJLEGQKPI8h9zMCk65bKqDBKHhP7kuAgttC6Sl0blCOjYqy5FhDDKBXKKCAJkl6MIoFA4mqc8tZodcgG2TCY2YBeBp8Cogc3SmCXeO8fSUZstBZjOUV6XUaOL7MI00/Z17ZL19FDM+7OU0Gn2e9LpkO2/j+Am1BcGBvcAD+xqxgOmkigpyvOyIsqNZ0QEVx+JIJ9zzS2wPc6ZJQLMasFm2ULbi/a7F7l7A7vt9BCvk0WNILRKvjtXxKVkat94ms33SbMamTvncWofWylVe8TUfLtT4h0cvMdoO2JR9XlmsM77xHG+OS+QnAnfngLx/yL5doxw2uFpr0csXODkYcc8Z8+89u8yL11b5+42EN4+WILHRxxPc3od8du2E5auX2Z09A1s9Iu2iSCjV2+xrnzePLK5OT7iojhlUcrxln9+rXiTOarRDn8WpTbP0Am/mKTqesXy0y88+v0pwbY0dS3BYvcFGaYM7dpn/eiqYHOW0yYnJCeKEZjQlDcZMogHfQtPgMl9ZXOCztk+9bSpZfHPo8SSRhBHs+av8yUoVUXmO3axM3A24Xr7HnUlMOPbIswWs3Ec7CpGCyo6RJYd9fR3xpIpo2aThy8jGXXTnMtk0QNRX0PoCYtRFTvdQ5RIoG71wQLz8Jf4k30BtPYOIHT5qSz6zbPErbai04KS+jGABEfXQUR89G5jVz3LRsgTCQczrGgmFkLoQEBKnMgdplmJZAtspPisQ+CxXOLbAtiVJAkmSmWowQhsFf6XPHKE5n++p/03FmLOFcL7KnlthTxH8Aq7XoAueoZgfV+ui7OanL6A/bT8JTQFTEhaxkUgiYAbRDKxFmD0Aa7ngbhrQCzUpwmZzcbITjAlaxZj3hUrbqWtgdBp+9P58utP6413bPNb58eMJjKn6Aibu+V8BzwOfL/rbAr0NgzcgfgaqtyH9CPI2RK8a7rawDCAp5uf6QSke8/hrndPygc2HkAyLseVj3Akb9BQZHWPFi6ROCem4CMLi8EXEWZSgdAGvfMi6U0H2Drjb8+k0f4bPXPsTGskRvq7y2RevcG1xEUEPPXqMdj8DZY1gD6+5gSan7lhcu7DG2gIIa56BfZ5vcp558m+yfRr/4Mdv8zlNCBtfWLzQuESuJ6BSqosNA7fOgVQh+Hy7ATR+SA8klnWZX3gh4mvqBKwNtKyAyBGFyxrHIUeDCK9cYrlWOTueTjEsLxfjVh8AHlIu8/zFVbJHA6LePocjRcmvIpRiqWYzGvboDhLGwRjdqvDO1h5VL+b/dLXK8+0q9452eKOboesW2BtP3c2ygIt2hBTG+k/IcRAIYvY1/NPEoe7UiXC4piX/IsyI93a4FBxRazkcOHC/UeGJsJg5moaVsWbnCM/mvRPN7hHgCLBApSb5IrOMtmsVkM5ZxPuCMIBCG8Mo+AD4Rxg3fR0z6sbClJUEAyQkxV2qY6LpXQwD4A7wV4AXMY7828B/jZlxSsBnMeyALQzb4T/FROT/Q+BVjKP7w9808bGfc/2EEimaEQ6vA3+rOFcEvFFczwJGeaaHgVQ7GC2Qz2Kc+SXgjzGzTohhKHy3OMtOcaxrxXUWbP1Tir5OTAlPu2UUVigo92kOsgZUjGMtW6bLagZiZkQT5ywFWfRLY1JGHgAXgJ8vnlWCmTEdDZPIVFYQiXHEMw1eASxoB3SxXEgLVB0Sxzy7YwH/BGNuC7tIwZiBDkx/7ZIxy2cpxCPQTbirTeWJwqTBLfoxX0mkMp2T2oAB87iFpAAN5tmdAlNis0hFmKcvKGm2mbMSgFPxxtP3Yc48KP78vvKS5/ZFn/1+ajOdAw3OyU2dff5DsgA/dZXsOBNkmiBCn7S0hKprLuQjtoMn7CcxszThgjphPNMc2GVSNNrPoQ7SiZjuv83Obo+PLlwjW2xwnRBPNvD9JRZan6VRKlFxKmS6RjyNGCcuoVZYrkXDyyGImaYj/GBAlxozXGzLwpmNSdQxUavGUjOj2n+MiPuImoUYSggmJLEmFz6NpkPcaoPKjfMnY0ruHsvx92j7AY2yoqpaqHQdtr/OdLfBu6PPs/45m5fvf8Temzm7Bz49p84zbZtSKihbPsL1OYxyDnNJnirKpSqXL25wtZXwwZ0hbqpxbHBsxcWKYjvUjFXOoDvCFjl5mqGziGCiiOOYTCgTxVZTlO2ChJyM6eiILBsy0Q6jE4XKNMJbxc5mpm59pqiWLa7WLRzGHO0d8vCDiLKjudCwafshHR92U2lo93Nar1BYUqB0xmyWUirZ2CIl0Q6uV2JFKEpZQsnyuFwLeGZV0Llyi1lgMT2+Q/BkC2v5Jt7lv0C5+itIKTjJqvSPjoje+8fkE02y8Tzq4g2Slb+Gl30DvfAySXsZ1XkOrY7Jj/+A1a0nTAYZ4XiGzuFJbBHFDtVWm83VFTY6FZxSiazyEnk4Jjx8zKTbp/tkn+rSRS7Wcvb7Q/qJoCJruG6daJKTBhPyXsSoVmPJh0l/SBQnaB2yVJVYoaBm5ZQrVa6v1ulOLSbKYtm1WK+FPE7rxLHCTQ+50Rzwpa+UqdZqfPCgSyWZoeOQOMmJlCB3BEGQkExCqnZIy07pCpdAO6RpiohiRK7MCoXG9l2E7aMigUpSSCPIMjQBOksQSYoWluHnWRKBhYoiM6qzDBwPLIVUCp3FhoniO6hyHcIRTnRCp1pn0ZVYTsJUWvhCk09mBJ6mKWNUCQJR5X2lsE72iSdjarWAWdklr64j+gnu4DFl12JZaCypqdoTqpfKLLTqfLDU5vW4xHQmkP0xuVBMW4uEro2rHCKGiNEAvfMB2DXCkseDaY1cOGjZYqIEIiyjHZdyHHO9ZgQYI2pUq2u8HV9BbT9A7L/O1InoiauMxCJ+aPPz9h1WFlM+rCzwJMkpHe9R9xW+hNnhkG8NNLkY8ZVrLfZrt1AzDbOYuvsBf7b9hMnqRX5/9DKT4ym1cErNdwloEeU+eV6D/hbVpSGDmuAuVcS0QWcouZL2OLBdCMDr71AbKWqDI6zgBDFNOL76ee5na9zru7w+HvJu1Wcysgh3J+zMdpHlDL3QIvcsrLKNUnVKMqWbx8zSkJLj4DolfqYGDT3jHx0FbAUZ70w93ulbYF/Aii3SqcKdpuhaD6s5Zm12wnTmMEzaoC1k5iD6DWTsASfoTogUz6DDY6SzRF51jcaFtGHpMqrSQNgxSntIbwVx3EI/fgzVGJ1o1IbP/fVFVq+0+Jm2T++Gx+zhJurwEMIRIk3R0gW3jbAboE1JSIRCaFX49GaFFNKYBHmeE8cpliULxF2TZwqhNZZ0CqGiHCEF+pxxZEQWz1Y5UUDuc9Xj8+6c/r40CM6tqOY7k4eoTv8+Rfn103v/tP2kNo2h28/IKGOJHPQTiEYwclHlFqJeNVoaOw9gadUUGB+lhsOse5BWwLLBWuXpWKCDKfJ2lbOiYT9K+9fpvA4xbsiNH/C9xJjv/wuMmf/PMM79rxT7/pHR8WlqkCvQWATeg/BtGPTAehZarxqucdZD61VUOEY5TeySey5/1gXx4rnzroP3N8CbO4FVDLghIN0jSpdInIRwnOBUXaxyCcMk6RN3E97zV7hasam0FtjIu2xtH/HNHZuV55/n165sci16m/Vn/wNK118sdFD2oFLHcZoI0QQ6ICyEHlG1A2xbI2yFEMtFf3LjpdgO3y/UCU+7Oj/+89Joptpc0YKYSwvOo8KKTOccYlNB0BQf3/fHhZzMXNQTEo8WS5Ys5r2zdh5a/cGtuGZhIezngOcMPdwUCWZegtAhJp48wHaXQRgwTWmYzrpUSyEyLRmetrMC4hBBxoWVBhstoC64840dhqMRKw2fTtnCFTliMmYY7HIcJnyxU+XKUo3nKws03DVW1+/wfHmPlvfcaehUIdgFWghW3SYCTQ70mdLAIaDMTjahNXzEzGvxvSznW67Hk27AZ1Y09Y0l3l/u8F1RYToVyGFO3oCg4xEq4+wlWiPGOeLYRruCuGTSEjQC5cCocMxyDH3+GWGi7yHmbZ+nAUhMRL+HcchLwM9hGAq3MY53GRNJL2OC7t8ujvuzGFZAVhx3BQMc7AK/g3GYGxiWwD3gP8HoG/y1Yt+F73sH5m/M97ccQReLQyy+zlkqw6jo/3yf+ciYw5hljPM/Zy34xblbGM2BxxhQ5K1i/3kKiHvu52Kx/xBMarMuDmYXo6YI5asAhAd5yUTaRQ66YrBI2zkrHRoW5wk5g1y3gPeAr2DKX0oNJMUxZ4WD7ICdmIvQJUMWZlxsVwesQvQR+EeFPeGNITs2J8kLTNq1jYAjGbjKABOyB74LXvOszs+cAzb3zXMJVs30R+RnaQancQ/LAA0kBYtCFjZKyilQoIRxJcQ8T0OfHWcOQijzwL8PWJj/Pq8CcfqxOj3UqYhj8dKcHlsUNlbOp7dPBRXq5RrT2GN3FnI0nuG0l8lKKbXgCSK2aNZdruYjPkprpEgynSOGD/igv8dDZ4w7GLAUjgm7Ece6xdJai5fXm5TWbuFVbuFYKXJ0iJrMmPYGHMuU3O7gVleI/TEpPRJZoiJHiGRATTo0HU1HB6hZlXTtM3hNgRUeocttgukLJFFAEgZIv4JvC0Q4gZ03UKUKTttBLipS7wKjxVfwjr5HokIWbItJcw28I8K3fodvx3+ZhVtf5tKV/yM3t97l15MaQdOm4yu2xxUWNIxmMYfTCVGWEdkeTnsJ22+w3d1mKCs49QwtPaz6Cro5Q3W30aER4AnC2ERN8gyVFZUPbAspHUPds4onm2Umh8aWBHnEpF3jStblzt6ASSq5XPd5oelxqVOh6SdMkxCSEeU04NriMiXHQakRLSvjQGmyLAXbcIqEVqRZyizXtIVNxfMJw4A0d3F0ArZH2ZpyqZHxwjMV2utXSSdHjPY/ZDybUrMSGnWwNShnjcnghDfe+g79OOQZy2Z5QWDVLKw0ZjpNiEuvINIyWd8l6Fn4Vp1Mv0ptKSPd/YAlNyW3NPEs43ickuFTcZu8xyssqy2WkhH94xnHg4R8OmP7+EOcgx6H5RInBzv0gwBdqVL2fFbzIUsVi9VqBnbGkpfj6ZB4NKVu9Wk0YlZLdcp2RNvPcMoz/NihO0m4cnGFameT3oe3qYkK1bbFakdQrnXY2s+YRjFJBsM0J3I9siQjTzKSOEGSkQqLbpYRaEGWh6goxUpytBDIXKFc0NImi3NTnm8eOFXmWYs8AZ2bgW0XXCddOGepQiYJCAdlWWg0QqUoxki/im65uL7kyy3Bs5t1ptaQWn3Ch1GFSZ6SWR7ZNELWGrh+mbgryFVMqCbomsWBt4Fn5VyzKlxqdrmSHqDLDS4s1umIlIvtBttra+zOPLYPepDGuKUcp1liSkYWJgyiGsQWIhmDytDjKZQShGvhaItMltDdHiKZoi0bKTwuliL0UoM4vMELKsKtTKmP91mz9ukvtmmkGRUh2IinXAqP+Pev18iWnqXST1mfBeBWGLuSNPbRSUI6mfKdd97nrek1omARRE4z2eM/rbzJq8+u8Dj28Xp/wD/tS2qZ4LKTsCtd5Djmot7htWaK8FPeKl3nuNfgz+3u8Msr93h39RrTuMk0TNk66XG5e5srjRDqPv9jUmd/v8ZlQi4GRzwa9BEqI4t8dO8YKcagq2jpEXklhN8mkDa+HLGWS46zhG0l8bRGWoLPtlz2nIydPYkKLPQgwpoMUYmDHWfoQYSyU8SqYHx1BZW7yF4JbVmIXKJ7ITo6QPsWZDHSeYT2q2aBtQYIz0d1Z4hSBrqBiD1EECPiKUqOQGaIOEKlEpme4Ec2u/4K9+yXsDYuIG5cRIwewawHJRfhLIK3gBZVRC4Q0lgO85rJqOI9poDltUWmFXlm9BLQxvZ3bRcpBXmWouaOfVEkXBcr71nkURuGwZzSLLTZTsxXzvMRyo9FKwsRRoEwzAbNWTpE8dlPWQr/NrSPyLlBqBuMyVjhI/RgAnszkAuIpQrUbkAWoOMJSq0hVQrTbURt1ViGKgCryfezAQor77TM5I/S5hH9Fv96hBkrxb8fFAVXGBO2AvwS8CyGfPyg6MdjaHyxsDgXQCwAHpReB/d9yDrmGGoLDh/D4DZHxxJ1/SusX3B52j05x/ZhCDojiV0yW1OyY0QegrWItjuQ3+P2Wx+SeDf45VduUKmUMSyGPvnwm+wdv0rj2U2ueDW88S4PD+7x5rspq84aX1h7luXytyitg5Ap4IKuIpz2uX7MXZZthD+lJGsILnE21jXYRhfgk9ufhkmiQSdMxz0GboNmqfJUpQcIUDrm8VigKjVuODZ24bZLTP78MqeJOj9iy6mRYYuPpwH8+C3TOX8wmeE4Za75NhsowkwgRYYlcobYXL3kI/kQE5MuQdbj+N5trNUG5fIq1FYRogRcRguwfA/lN9G1Km70GDkaUq+U6MQ+jwc9jna73CgHvNBs8auv/RlsOabhOwg0llxksd0BriOYobE5wuMNbaC0Z0W54OQIVqihEEyAz9qCLywt8ZZyOdEZiU74/GrGowsXOdA2+ycz0Bm+lLhaMkkEyVgwyoDcUN7ROTqwjAPqg4MR2tQzs40oG5P5ijTOVISBzhwMY2EFkwbQNLtzofj3VzFvZwnDYpiDEw84i2K/ian0MK+gsIQBDV7FgBs58M8xjvSXMVDhvWL/h5jod4RRQvnLxTFGxXnn0ftS8f0AA1Q8wVQ1mBfRnadbzGe6ufMbF//m5Rs3MGyEJ8XfDiblYQfjzM/f/7lY4zwBa/5zwtM8KJGD6hsAIfPM39ZcS0EV20nIB2CVDSBgZ1AtdHXLFJUShOmnK8z96xV9rGEwiyQA0QNV4GDShry44HnVayVBeuailHXWTx0bzDnaMX31tCETOza4JUw5R8yxrClkmxBXzfXPRSjnijfzEWsBygMZGzaGKE6mJVh5cf8Ln0BK0x9k0Z957EOb7eV8Qil0DrTgrGrE/GEUy8Y8reHUcjo3rQvBWanIj02LumBPzCtEzM23T2ufCio8GGXcmabsBhHYgrVKlZFbYr2xynONEq3SmGYP/AhkpoinE6b9A4aZZOr4XG0u8otrDl5Zki+sc/nSIi2ZMRoP2Zr5ODKmHqZUp/vEQUDgeDDpchKNGMcJbqxwhE2r5NGp5Ni2pOUekidDDu0r1JwTLHkF3fkZssP3SeIFRKNO2dsnUympWCCOdwgmXdLVW5S9Jt0g58lJmalTob6veaO/SG3Rp9pPqFeqbO116QYPuT79BY5u/k0uL/8d/id3X6d3uMiTIKdRysnylKPxjDvpjF7mIaRNmtpsP95BqymW72M5kkzaROMj3tsdEY8CKr5v3sQoRikzcpTQyCw3b3qu0baNcm1kxUOpHJ2kxEJhU+bIuUzby2nau0SpjcokV9p1XqwNuT8rsxfmOG6VV168yvVFn8HOHb57YhFbZbDi07RipRXonCSK6QUOXtVDJhIng4ZIaKmEZqS5tO7z4hdfovXqr4HXxNp9nU56l6pVwlm5iW0pVHiMSGqMtz8ivfO7WLUNZpcuYtfr4LVxggm9QY/IalEup6iHf0yyfxfLj8j9BZ64Nzic7ZPke/SVTVlMKakR17wWdT1l/+4HfFhd5Yo7wtr9kO4swnUTnmmBtgc8GPS4e9QnikLSfsBiWfPspiTza6RWjFdysPwyQkWkoyM6izFpucph3OHFyw7LbsyjrsSv5Fzx6rQv3sJTQxaqikGUc6E2o7PmE4c2UXef2TQm0JpJphjOZmgUtmchHYs0SJnEuRmTMgcrwsqKusxaFfCgRKcWYhZCkhWDu4i0MneeillA52gEOssRRXa5TiMzNZVLZhZGIVUO+RSdNtBVj+bzl1nZuMDvb22z4mxxOdhnNnK5V75BEsJo0CNXIbpUoVKvU84nrLg+dSti00u5tZIRW032lgVR12XDrfFMO2b04vP0Aht39G2eTY4ZRHW6boOVWg1VaTIMAoIwRk5C8ppkFtcQvRlikhM5DiIUkCaI0QCciIpXYy0N+TX/hBecnGX3Np3VJR7Xb/Ji0mWpFJKKkNSt8Kw7o1apo2lAZ4msUmYSOOxFKU3pkgYBtTBibElE5pH3NertLQjfx2rEvLqZ89lNn0njCpNpxqBTRe0EHBwfksYwclO8OECttdleuEbXreEdjPjS+DZfsu+T1j/DbrpE9XhANTomzftE3oSvV58hsJZp7OR8dvYAp1znolPn+VpAPDhi2M9IxydQySGyENNHSNdGNapQa2ELxSoWR1aTg1RwOxDMEsFrnsu+7eLKmHA6gTwnz0LEaAcSRT4NkTwiay8yHX4JogV03EPgooWFlhGiXEHkFZgEKGuKTMuoagVSD5G1kVYf7eXQm5EPHoBOyWWOpIGWGj2JEFkI1oDu5BKDoxMEPl+uHXP71To99Xl4U6KDLsJqo2XJAAoCNNIwFZRAUax252WLdeG4F+kMjhS4toPEQmeKuADiTmtTnkodz6H9U/e/WPyKsm1CGHZDbgADXSj+z7c7XTTPVaJQp+ACRWnKOV/wY1zAn7afuKbZZ8IaI1llgYeI9DfgaJlx+Jco3Vw0qXzRI/Tedzi5K7h9f8Zy2+bG6jHWIIDFl8CfF6J7+simiR/w9ydtC8Zl/OcYk/uVT9j2R7sqY5JaGBNt44dsO8OY2bLY9q9jSNP/FMQSiDcwrsUrRf8vgngf7BWwfdDbkOyBk0J7l0X3EmJRFCyFPci3Qb6Cob1THMOB7C7hh7fZCr7AlReXqOUDKDVIZyUeHjqgBLdKA0rulDMGSIZtaTbq0PZBuy7hwCZIwCn7LE4f8M4f29SbL/HFy+9jUwOeAbHK97NFLBA3EKUZJp7rYCzfGQYYrPDJz2t+DT9MR+Ljz3yeihIgSFiqjFiUzY8dRQJVHKn5fLVPLm2OCh2PNiYqHfDpT/STe6Kp4WL/UJP+6fZ03RLjgcRZxDtvvUVWWsF5dpPB+Ijjj27TqNRZWLnE24Mhz914npvlLyDwTOTedti80ENXQ8JBTqlmUmkTDbdD+KAfc3A044OPtnCSKStWzlKzRL1eZXT4gOrkiGvVMtsHKf/kYMSLlxZ5RbaNhg5fQIge8ACtNRE3uaMzdtII2ylxE8ssH0Xc1wKW0SCqxAimUhPNLC6KAaNyhxEuXrLNc8kR/bBNz19mqVxldcmUggwjEy3PGzCLHOjnMLWJzzl7sg95DSo2LGv4dUyqQgfDDngIPIcBh8LizZhXSEiKZz3FvIm7xXY1DNR4zNkIV5wmE/EZ4GVM4HyKiernmHfmnxfHmsN8JxgmxLsY1sRrmPfqtziDMh8X2+4WfVworsEHrhTnG2NmrIQz59fCACNlDJCxClzCpHEcYzQkRph0jP3ieBFngMQcmp1HtOcjcs4LQpnlN3fBrhtnWsxAFSkGqsxpzontGSFEOYZ0AINN6Hjma0tBTWuatvm7V6zyNgaE+baAyDfTlhSmesRcp0EPzE22MhCDwp+OwQ6MI69noI9BjAqTwQYZGkDBLrzmODdiixZG20DYhuUwv+45YDOfH3JdlKMsov3CuAPzAlRnMq4Wp0KNc/2EU82Ec1PRqaAiZtu5YONpVqc4O/Z8m/Nm0HxbVQAb5wldOufpShLq3O4/xCT6VFDhe/2IzLJYr/lUy2W8ukPZk4SixH5aYjeSOPFFjrMZk1nEeBbRaLX4Qj1nsVZm2fUI5TLd+hU6lzZoiz79wQQ52yVLJH2pSERKV6SU8ohO/IQg6DMTFhoYW3Uu1DOW3ATba1MqxTSqI0TFYm21SdXeJ8svMB5XicILpE6bsefiug0aR+8Q9Q45JqNSzrGsEekgYvvxA7b1MvXqMUe9OxDW+F53hi7Z1KswVMs8f2XC18b/A9HOV9m59Z9zvfrf4f7u66SDOuVGjRjBkr/L3riPFTl4Kmc4OmAcpgjHZqXkULdy+nlEEick4QSkRjsCnWXGnnWM0U0q0bZGoAzBy7LAMYq6IsuLGh8Zigh9cEz2ysu82nR46/0TnqtZ1BYa9J2ARycJ+5ERPsOt8cS/RNoJybbvseC5jP2Ik1CR5dogXEJgkSPymDQIcSVcriguOSFVL+JybcDi9V9CPvtXSapLOBqspc9Rclq4sSRTCq0nKLfBeBYy6R2z0lkkKPmI6SFKpkzHmr5ySfpTwizE8RusWAmVhQ7B+IC9x4+5d5RxMgxIAokMAlYbXS60bC5VI35/v09zOeBr9kO6wzKtaszFyj5vPlHcKd1kaJXYOtolDmaUnAylMpqNDrLVYjoOafkCiwStc6w8pqRTdN7g248Fd2cxC9dfpNEYYqdbVHOLaFDiZObQWLyMvTEhffIIa2mF0rVn0UdjPPldPBniuxabJUmQxIxyTRilqDRBa4VQGpDGISrU44U0M4eyBFJbJl0hSc0gnc8MmQLLMjRxqQ3lW6UGXhQFoak4nhZFxNcCbRthKtv3UbZHlvv8y+M27yYWg4cjXl3SvHAhpynexe2OOem5DGYh0rWpd5rkssYqU/7qgs365iJdp8L90gp345RIuFx2Qj6cjAhkg4Nsne7uHYKtEbmTQDyimUiaKxfI/EX8JMASMVYU0U9TdsYZcf4YMTyhlKdYh7tGAyUZUa5YrLmS6org7UvPsXvli7zYWuOKX2OaJRy7JZwFm6tRQjQNGZc6hFaDsCZ4GGsSV7Hf3WZr64Cq5+PUW8SZQHoemWMhR0OYPEbT54Ld42crLQb2FV4P6/yjJxb9rSHqcIw6GnB0pMAdkSjN7UHM8cDmi8szXmkcEG5OmFqb/D2e4f0HAf/zyZ/w8uWI2wtX+G8+aPDukzF2csAr/gHXGxYVblLxNE5tnV/MQ5zuA+57gqEj6AuBCKboUBkBTqE49Ov8lqiRRCWiWJB1c6wo4K1SSrniYysbdIaIE5QuIywbrUfIbArlMqK3hBg8RiVbiO4E5BRRihA1gS67kDbRaR8I0XkMYoz01lChi5hMjZ1p2UgZgltGTyK0NURYdbQ6RjgpOvOg66FCjT6+z5vrgviZ59HXOsjdq3BgoZUF2kLPWQVKG6atFkghcFyF7SvwYlKtUKmFin1EbLiGAm3EkzKTDpYrfUoJ1PNVUBtE4Ez/QJxjJJjyckIKo+dQwP1ivnLO0QSt0eTM+Q7mU8EpFxFtAEClT8/30/aT2/bzF0HWWBdg4SHsdXRtDy1KUPGNZSSXIF6h/pVXeD6B/OAR0i9BZ9WofhFgzOsKZwXF4OlkmgHGaZ2b7Ocj4PMY5lwq7M/yp2MpzN2Gj/fnk7aTGJflfJMYN+A/4Yw5YXFm3lqY+OkycNMMMv8A/EsI8WdwsHiqMobqcypPftqq4FyhfvH/xbMnY6S+CkEC4SpOu8q1S4vU21dZXzpElkfooAG+qXgk7RZuEvDmocKvL5ENZ1xcX+E/WugiTt7l3fuC965/kRf4Kk3KGDemj9GZP88mEZhY4HkmiXHqz77/Uds8fvy0Sr7WCo00b8GcX8wYhINlNz+WNHV2LK1BWsuEWtDPYi7ZHg0EJTQJJiL+4zSL+bl/vJbytJGv0QRKMRlF3Hv0PjU9Zj0LeU2/zUL4Eenja/xS3UIPfgHKrxXXpUjTCFcGkI2hfARqSiae54+P4L/94++x83ifBe0wno45HAyoaovb+z2OEsVBlEHTRyw2CKwG077gDzsV1pqa9XzfVMLiIcZVXeAP+4f8i70BlWYJ2Wlw6MO6EAgWOYunJ2g8bMzT/8asx8BVHJVdBknG9CggySPE5JhW4tC4VEbWbVzMmy01dIVgN5HEuUBMFH4msLsCK9HUM025KthAUJaGVbCFgQovYSLvveLeXucsGj8t7vMOZ2Ukt4vP1zCzBJg3zceM7l/ERNd/vjjmdzDVF7qc4t5G/E+bIRZImNpQE0bHYVrcvX+O0Xn4X2LAg9vAfwN8WDzFVzCCkiWMsoLECByWMKyGMYaN0AH+n5iUhv8zZvTtFccYcxbJf5uzCgdz/YB5GUnFWZR+Dibo4ndtm8xeGiCqZorOMsMY0AV9X9rG/C1l0JSg6xA6BoiQmHSKz9kQYbTHvoHFdP5sgd8r7lnug70M4siIQyqriFPMMOUhM5CRifVaM6O1IKSpFCFiiPLCBJfmYt2K0dwIQwMkzGMeIjSEt7x0VjJzPovM0zOkgmwI7szEkHXxTEUBIMzbHHSQ4kzTYG7+nKYmqDOTZT776ILpIJQhhopiuphXzkKccjrNd8Xydi5Gc9aH+c+5/TVPj/gR4iyfCipMRIsrqy02SwJfJ3TjGePJlFj36GYzHswkM5WCipklITFLNC9/kYu3fC4kHxLt7vIocBnYS7i5z27kMFU1NkQXmcaUpUsp3ueEOkG9yQ2rRyUZ4uUWw0TSb1/i0oVFGt5jyiLAUgGz0p+hu/5zlJp1ov5tnJMPmI1DuhEk4xG91GEmJFfcnAbHdJZXaZZ9EitmeHLEWFu06hp38JBdxyWYHnJwlBCpLkFWQbQu0br5Ek7nDvXhWzx+8Kvcb32Fy899wCvNHdJuwFb8LMfSwis3uSYV1lDhSkHoe4TKZ6pdstkAhI12LBzHBUshbIs8ywzE5njk2tSIR1roVCOlhXItlM6QmUZlqZlC0wQciXR88tItjtWEmzdrfKUWIKOYe92Qw5lBPh2VMO09Rk0npDpj7cIqX1mP+OjDgH/w2JQ0EYWxrKTGthxcIdhoCF5bmHBlrYO9ukljsUnuP0va7TOlhrQVtrSpVJZIJ/tMrTYVe0qWO+w+usPu3jFR7JAOuzTXPaJpl/3DAUcRqGTMdBpS76zRWF8jzhNGkwH3Hj3hgyczLNcixWfm1Ni49ALrJUkmJ4zv7EDjMvXPX2R9ukWtXMKWS4jsLu8++TZeUuJi2aK5WkHYNR71Y2pVQUXarC23mdUs4jDFEzBJXVpehShKKXX3saM6b9y9RXz1CgSSWkljB12q0R30ySIf7uV0hx4X0jUqtV8lVgeE3oeMfFPyTpY0fi6JwpRwGqBVjmVJlNJoyyq4ScKABsqARcIy6tcqy5BKFQVhzagVloUWAm1JhLILlkKOoDiWkIXQ2BxkKExKz0W6Dr7joVVONAvItnY5dva4pA+pOy4z9wrjxoS6Dun0Uia5wko09qTHZnbEV9spC6tLPFy9wTdmC9w+yTmcZFRlha3KAmLWo5e32XiY8OXtETtH8FhmXA1CunZKVFtnmNcRSlP1F8nLChnP0LkDzhi/3mejJnDsGV454ZlyjNfaJLA93qhdpX/Q5maQUr8UcbvVZscucbs3xrdqfK6zwi+Vd1jYP2ISRgz1CqmOWI7GLM96VMfbnGiPeNomK3XIArAmGj05wnL20RK8asz7zWV+M73OB90q0f4ENdhBDnqI/sTQdh0HpVPS7g7d/gN60wrdl25wWP4SR4MhW30L9+53qCy9w07ra0jrOp9d2ebh/qOdBMsAAQAASURBVIB89IRJcsz9aJPnFiRd22MSVXm+nXLJKdHf2eY7Tp2/3cvQozEiHiA8D0SNtPISu/s15CyGZATZATrPuG/FyHadWG7AKEA8OUFMx4hShHZLCKlRMwt6BygnAksgkgCncoJdh6B+FZ02YGZhjSIyPUJUawiVo+0Z2hvCUttcOxV02YfcRuoxeQlEVEJXM0T9MmKAEWQLBWL6NrPxAoxyxNIyWQmk5Rb5eefZBBg9EJ3hlhK89hS1lCNrNWzbJ4sC4lCh9hbgJCNNc/IsI0tBq4LFUDAGTvGEc7D8WarCfCSYUpVoWaREnO03hyJ0UfEBrQ07QRhQTwsDIpyOqjnP8KkUip+2n8R2d8/nsxsCS5jSeVACvUHVtkh7J6iFNuHRhNKNX+Hh9gmlus+lFz9vuM+iZ8JUNDDmf8KZE19YbqcZwnMi8Se9DxZnpQYFJrb3p2kC44LMnciPn/PTHFKFsQT8Yj+nONb5lmNiph7mehWIS5yV5DwPmMRgtzkDSc5F78XziM5/htNpgL4DzhicI4RzidLKdS6uWCb8lW5B7zF4l9HeAtbqSzwn30bfH/CwdIHNtsu1C68ixAPU9jdY/EDRW1ugIhvFtTYwcVvjdP7w9vT90VqfRtrkDyw3qTEu1SJziT2t+8STEQfjEsurG5QsiXHv10/vgyCkKFx37lgKk70eUxcOn5FlbJYQWKdO7Y8PVf4wVsUnt/Nwi8ZErC1SalbGeHjMt76X8WcXHeStZ/Auf4TPW+TqF5mqBqf8adXn5NHr+PaUxatrCPGiOZIKqfZ2uTV9xK0abNThrZOEe/tjusBa5kCaosjQFY+o2WZslfGiKVf7CV2VUmpCgxxLlxEiQesRlf4Wx49nTPxV0itV3utErDUvIcRScSUmHj0G/kBrfkPBgda8RIXVUPDaSLE78HgUWlztjunWExJriRH2mVCdLOAJW6Adgd9QbDQEjg+uhBuWyZsPhNEK6GKYCHWMs76FcdZLGGf9a5gRNQcRBhg2wBXOSgzOmQtwlhbgF8fLMKyDf1AcN+GsFCPaOL/MQE8glbC9Cg+Fgc9OMJoH25ylJuwWPz/HWSrFBLiPSa/YLH5/HgOS9DHCh/8U+J9htAn+q2K/GWdsjDmAACYVw8VAsnNmwpzpkHMGMMhz+4Ip0enWYFqIYIqsqLQRFTvlBtN3Pag3jXMdK4hdc18cXcjQCvhNPGZFHyVn1SbmYJorTDnKLAd3XIwDVYAAWQFgxOD54NmgFkGWjGmexODGoI5BRxDbkJUgLzLSRAL0QA6MNrs9hHTBnHcOR8+d+IzCjC9DHhU6D3AKDpwyC+YgQcF4OBVXLN4DeNokOdVGmC89c0aBPm/7FLaQVZhQxYPS8mPHyzllQ3x8xZmnTsyP/WntU0GF5VaVRNg8iRXLKmI8CnicSKpWQimcMAk0gRS4wjjBdWdKMhpwe8vlw2lMPrbpp4pEDolm+3hpjuv5ZNKjZmkW7Bwfl0acEKSKmeXgeTm1fMQkdCk7dSqti1SWferRG8we3WWwmzA+tEn8nL4Gyw1xkh4EPfojjUr63I+vM7jxS3zl2R6t8goy75McPaQfRHidBs0VRbk5pX/7iLuPHHpBSJLmRDKl3Klz3Ovw27M1NqLH3Eq/Tr18i/DF/yveq+9Qff2/oPXmEXdnNbbiNodJQq0KTSl5FGSkOWThhDhVlJycli3oWwItJCpLScKIPE+xQmkEQSwQrsG1cqQRp04zRJKgshzl+QhRiA3FE7be/iZ9V/F8o83bEwc96nMcJli5ZNPWVK2EB/0JPTvj4vIqV577Ghe/sMmi/3/nnZMnfDAxZDiBwJcObQcuulOebde49IWXKa0/j6q/QJhYSGlTzY7IuhEz6szKdcalCpVJF8dJmdoew+07DO68hQpnVO0ZjlB4ap3JaEJ/b8QoyqjULPLpjJltsSclm9WQycmA3e09nChjuVJhL6sxGWl2D5aZNByu6Lv8ytUAtzyg27/CQfM1avUKOpggX3iOX158i+/tgVtfQ2nJfi9G+BOajQr1zipxXmHU/wg/t6hkMXYyoeFqhmHEMy3NBQm9gzd5Mtyi0yphNTdQsoFft2iofVbCJ6gohr7HvW+/DZUKPVnlo/6A4+mMQZwSaFP9ASEQylRzQEqEZ4TwTLQzR1gSbFO3W2uJtG0zw2TKOEe2Y0AHE95AJynz3HGpVeHb5Aa21NrwwbRCag1Jaip1qBxbWnieh4jH1F1N68oq/ZIktBUb9gKtdsLPXZpx8XjK7X6KN434mUafl6+0+Lqs8k/2SwQnGfbBQyqWJM5tUt/hujNkKci4GmkWrRnrV1f5WusKLXXM/Sjj62juTweQDrBFB7/kcKIzZGRhpRMWaw7VsiKu2ahpxKCxRr3zHB/EcHRgszK9iwzu0a88y3Qcoqwy5cGAngr5nVIde+kS//vNmOdHd/nGk31i3WHZ93lxqcLrozbDroCdR/i1AZZTpRaccKPd58nlDU4GZY7SgN/vrtGt3ETFObJeR4QKNftjxGyKThOEM0N4moobsRmOKA2r/PHuJQ61jZX5EPW56PZpNyTjrMnJYMRqtcnnL3a4F22TpJonJxlq1eaCv8j6eEBWArH0GtcqDaaqzIp0ONy30WEAdoDOGlgDhZUdkh0NsSaPUWsJllsjSxLUTo417KHHB+SDITIaoWoldOsWpA560sOKZ2hXoqWDkANaV8eceBvo/jJMBWIyJU8ThMoRJwPUeICul5GlOtpZRFvLyF4XXU9ALaPTh9jtDfR+jqUd8qGFnOyiV0KEvgWTExicIHaOEJtl5PSWMXrk2UqkCy6e0DnCD3E6Q9RaQLTYxhdtamRcWNnle9UGycIi+t0Z6ngCKkFI48gbo1twWuuI8yvrvBTkfFE0gIKer7KIc0JmBfuAc5/PQwRzCF7nhrcwVzAqVmbxfUvrT9tPWvtsVdIUIIgh+2eovRHqsEIw+TaD0gZreszhP/4v6fzVv8nv/sG3ef76VS584TkYT7Hr90FcNipgooRxC863uXkkOCszOW9zE2tuNv7rbHPTHMwAOMGY9RLjPrzEWSzs4+cWGDdm3m7ytBihKo7VwbgEXwfdB30BEtcUYhfz7YUZDyo2TAV9LvwFGADiBmawLEAlBv4I9B+D+AVMysIqOAuI9UPIXofZdZC3sJaucX34PlGvQmXhJrlbxWaXMG5xr3yFF65dwpHzPm/y/cDIj9Y0Zn6Ih13cWqtgpnxSExjmxnz8p+SjHQ7vPSL0F1BLVbqyTUVAqWAumPZJx7MQ4gJWAW5a4iwBQfwrvSua7wcufrT2ceBVI6g5VTbXWjSe7HONAT+7UGOaXSLz/zPs/G3SRxWmakTtmS2EOoZRRHr/MXdrn+G1i1+g5jigqzhC8eozEz5TUQT3y9xRNfaClIad05/FHB6NGExnZCLCdRVrckbViSHz+WBnm62RYjkq8cWG5vnqDM0QKWp8+VKZRNr83z4YEO/2WWAKjTKIy2g0GYIAizsa/t/DCcf9Kc/oHm3lczUvseho1i8v8fPWEs3pHo9swe+UHe4XQ9YR5s09wcT37ByWqpJ6GUIftBAMEDQwDv8xJl+/4KgYsUFMekCfQhQQ+N9hUiK+iXFqK5h0hrcwIISFgceKoDc3MQ7/Awy4cIwBI+ZP+zTSrcHaBjUG24VyVbOeQdmFbyE44MyRvYoZ2WNMasIKBkT4CAM1bmFGfY4BSObaCtcxLIr9oj+/hZkl5u/QXCth/ibNE43m7ACKPs8j8/P9Uj721gpYcMy1CkxUXc6KgmnKiB0yNRH/mmvSCQIN05H5TASGJbC1YFgYVcyz9Ir+jDkTSTx9/6UReVTFjRV5wVA4V8xEdkBtQtw270dTw1rdMD/SBUhHwAyUAzSN2KICZAP0E7COz1Ib5s78eYtlPlNbPqiGSeegYCjMo/+ncK08BwTos98lZzdX5aASTsUaFWekZlUwEuYAA8KkbOS6uN5zz2LezosxnsZV5v0uOiCyH0pSAH4IqDCMp0zHI3JtMfIC4mnAUVLGqkJDxdQdG7QDtku7arNhjXGH77I9zNiJMsgUjorxJiGrKw6dikNNCFKvgef6OPmMk7yMkgqhE45lk+W6x6bco1WOmHRGXGoN8K2MZBYymZYRTkxj+h129xX71hKO26Fff5al8Xd46xDSTLMzOMQtv4J86XN8Lv0AfxQSTXPS0jrKrtELc/pZk63eI7oDmOYRkUpIbZdk9zbfHfV523G59fnPc/miYj14Qtj/Elulz4B7k6b+XcRxhb1ug6FboVKvorKIaTAjUhJb2jTqTTaqCd5kRD+zyFNFmCSoRCGlg3JN4oxINDrMEcLQhHWWIeIUHaTGQXU1WqdgV/F0AL0PCewq/ZnNVGriJKbuaD7XyNjwMmKluN/PCJKQOIdpKNmZXOW1X/0P+NKj/4577xwTC4Fr2TQdh/Vazs9cKfPZV6/jr32WSNdgFMN0QGVjDfw6cjhGzCbER49Jowhd8alWpowO99kexqSTYzJ7gdbyM3hegJ+H9HvHVOQEq+Sh/SpuO6djHxDPYnaCEh8+PkYQcHmzil9vc/dxhMiHRMff4Ya3yC8+41OvvoRIDjjqfptBv0W5afH+zozW4hL22iW6D4/Y6sUcjKbIKKRVtbDKHbyeIh48Qk5m1CsOnlulUS3jiT6HWUzutFF+B2c84YJ1gmetsHt0xFQ4XEiaZKUGSVWzLns4lkf4+FuMvWXuHmbkQcAkShhEEUpLJBrLkmS2bSBVDUJYaCGNuKJVsA+kYxgiwjIOoOujs8RAqMUo1sJG5NpsV6RM6CThNP9cGwBDI9CxNDRtx0ZliijPKLUaOJbhjY1EjXfSqzSnAz6MF1j1l1lfiHnt2g6fETa3vnfI/s673PxCjerKRa53Lb54eIfYSphZQ+wsQ+HgVhZoLTaIbIuKNcTp2KxZOYsra5Tbr9HJQ/a3A8aHAXkqWalU8GsdomGEON6j4cy4sKhwXfDLCyzWBRXpMLFS9tUm7vG7pNbIVFSYDQgzQSo0qyqgHAyIjz5gebxM/spNHl78HE3vGywd7zN21tlijS4RjJ7gB8eUOcGvrfPv3thGP3uL94avsTB5C9/V7A/76Mk2lDooISATkEbILDXjK8twyprNhqTs2jz2OuwMquQnB1g1G6vVwbevocoeV7xF/P4O/eSAC+0Oe5uX6U3qjMWM/vCYprfOtWYV37VYjHKWy8vUnBpvhQ7/cNFGjY+ReYIYgZpsQZZhDSMY38dVHUoLEcr1qUchbT1AVSf0HM0ksgnyKiJMycMhMtlFuymi3ELnDsotM710kaz0Mtaoj8oHiGwKIkcLC6UiCHKk70LJgSBHxF10dgChj4imiFSQxwmIMjqVyHhowgj5GkLZqMhFDEcg+ujEhVILLRZNio8SZywFKSEH2xIInZElCVZqwJyl+DaN1gGy+RfRGx2YNhHRAWoyhNSs+jo9M8D1HAQQMK/BdLYw6tOSladgwdPr5bkVVJytzsbbQOdnjASBKrRPPiEk8NP2E9nsqoNOApQVIaJHcJIhwhbVygaljsSuVFjwJnzwG79BkrW5uGSbd/ruH8GyA7U9aK2BvcD3V4Gfv0U25+I0xWcaY4b/sMrx5yL7/0ptTvadMxDmMbAJxlz/pD7XMbrslzHm9TwTXICOTJolzYLwdgV4BPkIo5uuiusq3BSdwCAAuQOtiz+gj5kJ5VEF8TwmfmtSroweggJxERwH0SzcKF3BcwUtmXAYSnQLnsOl1x/yT/Zy1oVk7an7/aNF6nVBshYF2KOBqcoo2QopPw4KnU93mANHRv5OpyHh3bvMhhMql336KudeqrnqCC499ShdPrmdTzc5f0748d8FeXqeP93bNKGsy3RzTS+Nudpo8HPrFus3F9ka1dgbP8PFWoq//g9ZlxO0eEg+u42MnufC6oxWtUtFBGhdZzY8YDBNcNqr+Au/zP7uFvf2+jRLDV5Yr/ON+4eocZ+ZdpAlG9tNuLXm8+u32vSiCf+Pd0O+PSlRyZ/hZtVBsYHEBN9CR7Bwecifz95jOHrChYtVhIiBbU50mz8hYU/HPBxHtI4PWPY9FhaqJI5D2ZlhCZ91HBaEi1u5QRujBzDBPN1VzBsaAuTQcOBi0zATVjiVpmSKgfAczrQp7HN/r2HAgQQzQjWGkbCCif53MU7pMQY08DGj1QX+vWL7tzCj1S3OBWdO8v+XvT8LsixJ7zuxn7uf7e437o19y32pylq7u6qrq/cGQRAEgSEJkCMaqSFFI2doGmlkY9KDZByTaZkX2phJLzLJNOIi0sQZggOSNiQGBNAAutEAqvfaszKzco2MPeLu29nd9eDnZmQ1qhcNZUY8tJvdzIi45/jx48fdj3//7//9v/kIFYk1gpW2Eijbi5rPOjldXA6KdjaxM3yz+H8Ja3AfF3/bw4ZWjLGhGQEWbFgurrGGXQm+Avw/ijoc4HUsWPCHWBBmzt2a85bqWE0IXdQ/Zw0UTvMnjIx5ma9cSdGfc0q/KfRHdWxFD5ULUhV9rSGogeta3FIWjIV+0fYlzrJnzIqfZfFJTSEmX1yLeXsUTySeHGXDLbICNxY5tCPDQsUCTEmpCNfIrTEvNaSF4W4qIFuQTezPjrFbyzksPG+Lg2U+yMReK3XBj4vtzByFKYx5iT3J5DbrsS7+rk3RZ8WrQKcFQFL0K8X2y3cKzYqCieG4sNCE0RiizIIWJiu2N/KM7TAHMeYpvpn3mT7ztcwBhh9VfiSo0D85YqwlUgqykiKPE0apw7JwUZ6inDtkaU4/CYhLZRYaExh0eLOfMVE+qy5IKai7M7bKLcoVlyzJ6PVGdFTOJgOkI/BlymneZuzUEcrHyWbIRoPV555jrfwBSTdH5w5ChmTTEke9DncO+nw/H1OV99jxnmdx9oA7+2M6RpCZEeX0m6TyFcbtjI0wJZ0qQhkTHQ9IsylpNmDn1KcbKUZ5yky4pOkYE91H9B5RLm8jOi8x6Eji4IDm9B+T3Y75sHmD0tofsfL4hGeAt4RifyQZxCFhnBHnmkpQo1lboLLkMRh3mU4jtBFkRqCEBOWgSy7KKIyO7cDwJCLJIAajNQTKeq2x0JcxhiQHRwZ4TsZxopGzMY16mytXL/BsI6M52+Nbj7vsZuB4CXrS5969t5CXP8NzF79AbflfoeQR0ggCpVivGL54rcLnX1nB2zjHKIfT8Yg007gowlmNJJ/QnzhMO8dks5B2FapOBRYukg0+QA/2mUY52guZjPsop0nJjKk02zSa53E1VIMKQXxCGg4x0rDz6H2MjKgut+hQptv3GWYhU53RSaekbHEsL+JWY1pyQiU9JvclY7fJNHnMolrm93fLdKcw7Q85HkwIyFjxAyb9PrvjKRXdx40NxoRo15CoKu8kVW72NEvlKn5SYsnMWF8JMIHHW50+3z0VOEHAeTfluBuzXa8gS3VmvTFp9zYLsxMWSi59nRMZByMcEmPoYchxMZnNKW1QlrlgcoR0wXGs0quwz9SuAg7SURiRYPIcUXiejM6LrErWK2RMZrU1hB0DCIFwCmAh1UgFOA650URRjF+k43N1CsMj3FpG51HG9FHI3dUVvvHiz3FxfZNXXjnGOP+crDShXG3xupeSJ13+dddwXzYpezMSt8JpXKI8cthUKZvVE47IOGqWSUo+C47HmhPwbMMQhFMGM8mzTcNxIyByU24fCRIPkqDK0HNoywVm7RfoCI9vRw7jbshyNibwM2qex55wiAz09JRMzKgLwfPehE95mt30PL/Tf4Go+bN8Kf9NnPyU5DhBdLt4kwMCX+MHCiOm3AlWuZ18inhnn1rvA3pLq+SHIaTvImprmKUtRDIAplYoVUiMo3F9g1d1SFSFLPNxOiPi48dkWUx5cZPYC5lUNTcuCpqra9zqRdSinK2S4SRapJ8qliLD8XCfndJFngsWWVqIwG1Qlx6/IlO+2+2wc1xFDwbI0ZHNQYSiOuvyudKH1Co9DuQ6aeJApYXvtNE0Wc4zNDG3JiV6u2OyfAcueOQr55DxGnSOMZHL9LCN2GihL/rQUuSrJeTYh9M+otfDzCLoTdDjDOH54INou+Auo7M+yllB5E1MWkJM7oP00L6DHGmM7ELJAZ2jyRCqhTY+yhUgXDve528hLSEzGBWhpYcXVsi7CWl3DOYek4s13NMq2VGPWA1wrowwpz56TyGipHgda4wwT5lxc5bCR419M3+bFrzBJ1oLcCZsZKQ90+hCjJFCJOwsdaTR2vryBHw0QfNPy5/UsvvGN9me3eNO/hqz63+blxbvoCodXNfDMT2mb98lCZroYcpyU6M6d8i738HJPoBpC9SfhYUjSI9AvGR3sz+RxSb58YDC/7/KfIvscJYzoMYfb+jcv1nCmjYaa1a4xfEG8vfIOlWyZonAyxBiG9gCZxGcG0AK+dQq1Yk+iBiqB5AvYE0ljTUbqjxB58wQpkek+SVEdRslzyGEjXs/M4gFiHUswDEB9z5qRbGqFSNjOSKGS8SUyasLLLnCHvckavvHF8PcWElx8AELK1SVxARVC/p/pHwcUDFnpNymspyzWqryZlIn7Ei2l8XH5AH5ycz7pyGp/7HwUmqscbgG+OLj6vnhkINBkFOjZ+Crh3uc9BP8ZoXL63XE4hYLo30e3vld1l64gl/9z4EamEeERlNuXcZd26IlniEUNd7udrlz87t85+aM2sIitdDQ7ZwyMD6faOdcqFXZaSk2Korago+RioO0wnfuzlBpwCsvL/LMpuCdu2N0/5BKtoVkiuAYQ4U3OM+vyiUuX/kC5dE9EicHMQEeMqTDdxLD99NVRL/DxAh6U4VPxrlSxkbrlCOlOCEgZZsWghWsloCDDaB5FjsrZsAdBalnqe1deZb68Aj4DtYAXuIMEJhrJXSxEF8Lmw3ik8U5v1n0/nx2dLHGrl/UMYfsvoUNP5jniTkt6rtW1NfH6h18FfhdF0uiWTCcryb8rRJ8XthQmlMsc6JRjIuAM0O+XYyIBnbmHhf3v4QFOjSWAzQPWxDY2fm/xoILg6IvfrU4t4SFHRtYRkNhZz653hyguIOFFLNi7D0tVmj4GCZBHZyKDQswGpt5YwQmgHQJ2o59eNoUF/Pss1ws7n+/eLZRca35vfex9SWhFWScUyakDyK1/nCTQubZkJdKDJGxfj45hnGluDcBcUHSUs5Zmkyd2ocbSbh+DvQK3Jdn3DXDGYMkMyDcgmQ8hiC2nv+59oHRxZYjL/rrKUN/vrWZs1ZMXoAFBSAzZxdoAWXfknriBMZW3xu/VAAnBpTgiUY1fLz/5COrR8G+mKMkP4mf5UeCCpdLCTGKiYbdOKc7yTCuzwSPR5lPpAGRIVSOTuF4JjkdJ8xQ1HyfmoqIoxiPDDU7JUxdBqkiHU/QxnDH86lXfVpoTrIxRzMHGRpmJZ/NzZdYavrowwMejC4QO2tUkgccd8cMw1PGnSEHeQBKkIg36Q1OOBhPGRiFgyJN3uGhnBAuOFT0jEk0wlWSdjKkVolZb40JvAStFJNUMkoz67USKY7yKFUFSwsZq+Vl0roiOv2XuMMRi+qX6a38FdY//x2+Et/keHfCXQFRrkmKp57EMaPJiDuRodezg9QAQskncb3K8fBdiJLcgghag85tjK8UiLJvpXW1KQKZErJYFwhUzizKcPKUUtBgFFW4VQlYSMbcGnWIs4wXFxSVIOX2+IS33nmTZLTJzKnhKIFMNL4j2V4sc/FTfwHv+UvMDnYYdPYw44yTaYlRrcZVD1p6SDh02J3GmMxlWF4iCjzM1LA3zCkHgqWWh2TIgpNSKtcoyyaT0z0+7BmyaosNv0nVTfGdDD8dk5mQgdNkOI3pT1IORyfM0hiTxlQJGI4m3D8acVJ7CaWXiMIDhFyirAOurOYcxw7ffutDokRSkxlGJwSOouK7tJjQyGP8pMe6SFj3PYZOwMPQ8K3HEf1xjGm41IIAtbDFsQOVJCIyht3Dfe75wGKFlghZK4dIp0GejkijGdot47kh50sGZTSHmdVQ0CYBIW06UJRNl5NZ9XrheQUnKbMzuvC4GkeijUBKgVAajLTx7vOJLKwRJITGiBzpqyI9n/WoCp1i8rxIfOvY/WIYEeU5frWCayTlikdUXcLMYsRoj2y2y2SYcXspIW3m/ExFc2nRYSIroBI2WoLy3gmjzoyZpwhNQpT2iTY0CyXBflBiIVP0u5o/PDkkCTS/XHH4s8tVnn3+NSbxEF/2cWcDHsQpulRjNPV42BOopUVORy7dJCWoCiq9xzQmPcqMuOAHnLaWeHsYQKZJlCZXAQ21itfa4rDa5SRKeWtnBxFFpIsv8LpzzKdr+0zKp/y+HBLmhmniUffGvHGvQvbwWzDdo5cN0X2FGJ6AcRDeElwvAJ/COw0akUqiSc6wZri+FrAQ9HhTlTkYZ5ijAeweEFY8vre2zCCKWa9v4DQCrk7v0tp0uKPanExiTOqzngXU+z2CUsL9yiaLUrKMYGPB4XPPXGH3QQTH30SEXcw0x1UZf7W1w3/8GcUfrLzCW3sp1clDymkPL4eZGxBmDpGCzeaE7wmfe/0mur6K8tatfPKGRI896J7Cw1uI81cwl7+EMNb7JuIO8vgd8rv7iIenyNkIkh7Km1DfbDKuPYM88MEMSJ0ZxleYsIFKauhwCpmymUdEhBE5pUZIuh0h0gmuA3pWoR33cOs9TsRFnIEPOiWRY3SeINMBenpEyS+xWKlSrXtIE6PHIWLch6Vj9MI1RK8B4YF9uT2BzW2Y0PyN90Ra4em34PzFZ8xZ8gYxfy/aA8wTEKGA3ucffuA4dKHP8IT+8NPyJ7RcDXaRg/us9OBgPONfDTQP0hrPrCZ8vnlK88orLL7y87RQvCaAcMD+m7/NRuMIdyGwgbnqn8OkA2Ydahs/5ErzQfb0FvmHlflxT4dGzMdSEWFstK1HiI+vAoo6cjAF4GxsZLIRAik+ztB+iAUPVoC/hCU7P8CaER6YmzB+H73bhJNd4s1V/IXLCJ4vzh+BHkDaAX9g6xP/AfgrZ13wRAjxqfsyuzCKkPEeWq9Bs1K4uIp330fCSArNBtGG2iG1YInVxGcBQzhJ+W68Sq25SlkJzjTl6/AxhvJZv1rfaGrKjBAoAhxh14/QGMrM8ESMEC6iABt+eH2WyiTcbcR2jv+4R7IvOM1OiCij10qs/FBdhh9dRtin89HRE3MGGIE1Q+e+64+WROfcmYW45TIb6ocBLfqPXWFe9ozg+6MRvd4BrVIVPQ4Z5yV6E0mmfFbqPq67Xlx/isBQaXzZgkHCJ8oF39zv87VvfJ/d0wH9ECqTPs+VO3y2PqLhK7ZXF9iPNH/ztXOsX3kJWWmRZIJv376HM3vM5soJ2t3CJFMuBx5By7FpXfku1tR9hVGWczKFSkXyFxsOGygELwIO2wxRvV0Oj7qoaczUaOIwIlyvsGRyDht1lqXDkvD5dayh/5ewyVafwY6UEtbwnWsNDCfwsAKqYrNDdItjGliDv4w1yk+xzIOk+Mxn82Lx2QHewxrXX8WCF5/CGufvcLYqBMDvcZausVt8N9cieKO43utYYEMoMA34EvC/wqUvBL+L4JexYEmMNXTn+V/gLNRisThmAbiFZWxkWPbC97Erw4Pi3BaW8fBbwN8r6g2Le/WBvwb8beCbnIk0zpVmZsUnxQIV38KuPnMDfA5cGD66Ej5hDzi2/0XJ6g2YIQxTywrwpG1fX0CizhgjoqhXmTNAQebgSliRRXiGBF0Crw2JCysjmz34NAVnbA30TEGS2MwPcgolCYtlQaXoM82ZLkQuQEV2SRYFZaPlw4IHHxY6HXNWSw54BQjgjiDrW6BEpHb5z2Uh7SMK/lnBIJhvPYSk4F1ZPHROsNTFkioKBsPZPscepySUA/v30cheXxr7eRrdfJJGkqdu0DwFYsy3QBTnFn/7d2IqbFYTRrHLYGqYxAlZJjFexO4oI59EKCXxlQY3xSVjJ06Z5IrtisB1NeO0BH6ZelWhZcgyJ1TcVYIViTPd4860xWjoc5wmHCZjvFqOLJdp1ddZ2dqmHv4B0d03uPl4xqBU4ioKKSXhdMw70zKJCRkJj4wusyhlpnO0kGTakOdTpr273B9pVJIQJ4a1hk+l4uD5LUYaDmYzEq1s3lJdxNYaDdJD+iVGtSrDfECt1yeK1qlcf45nSyeE3iv0V9dwH+5TOcqo5oKsoLHkcY4gR0cTRklENkvtzJES4boYkSEyA6nB8ySJyTFpZuPxhbHeMqOQocbkGqMK6mWeIMgRUkFucKVhrRpwqR5DeEjGEktLGfV9l/PlMpcaY46nkv5wSHDzn/Hh4Tq5G5PkOUK5LAQez25tsbKwxnF3gYcHXWINq+YhC6MxR+YTPFpewBdT8tkhJx2fME9oRCGjdIPcjCH18ZoXGWqPjIzqYkDdURzH0O9+SKXX4fSkTj+8wkGckAcu5xYF/WjMTkcRJTCexoRxTJzmKKNJhKRrPKRfJt25xaPhKVKEbDp3iaXHae5zPO2TDDv0dYm87FGRGuk7bJQyFpWkWdJsJccsVBsMyuc5GJe5N8zIwpCmMpSUYRJNGXQM5VqTq9WcyUzjmAxHQhwZKjVNubXMflxhZ3SCChNi7RA4Ct+psJ+kDMZT0rlNIouMDznW8BcC4TjgejYlpLJjAK0RZCBUkRUCQBSiKcUYyTPmqi1GCIzvYALXAhfaYLK8CJDKkXmCrypI10a5pToniSNk4pLEEdmkit85xZgxWZxTTb7Fpen32Wh73HvmBl/PPRb6x9TiEGFCNoOYi2RMModJpUqYSvLDGd22y5G7TE032MyOeXFwjJsfcu56mw/X/gyBXmFUWiOQGs895Qv6Pmqhx7dXJTdPE07GGi8f8vzFPU7rl6lrh1Jzg4VRmbpMeEOfY9abIcZDtEoRoswgyfnAg6XVKQuqyuNZSHz6LrfDdUotl7+4tsVfqSq8dMZv7Q0Z5oJZEpCOUqR5yFrQpy8dZqchMgwhcjGTHnSGsLZlWbkIjMgxKoHYkAxCNtdznluo8tlGl/9nbZW9YUg+GnCchvzzdzVV5yZr2y5/5lKNcnmRYerRM4rJrMyRCrhHxJtxlZekx4U4Y7XqcjUQeB5USy6iuo3Ov41KYwI15epCzPPbUL7yCSbOJaY7N6mLlGptTB4IUjfAmAphrljJJX8miPl1p8qjicIcdcilwgkE0nUx/gJi/AFkJUS4ZdcWESC9DfKX1+H5FP3bN5Fv/zY6ickXHXqlcyhRoX09pN96Fi3Pw9hDdk7J+jPkw0eI0SnSpOhUYMQUtTQhu34Vt3qBUq65POzxN8QbPH7G4x9MXkPfHRPkXaRycUczNpZ20Mk5lgY+76krDB6XmGUz8kEKR0N0rwfLOYYmQhR+GyEsc0BaA8HoIuPDfHcyfyPOxU55mndg33x2Gtk3oZiDDhjLfXw6H9Ncl8FYJoQx+dkL96flT2zpDMss+y+xuD6i9vj3+NaDDR5u/wyf2yrRbBiclVXe+I3fwDQWWC4rWuuX2frcLyJ0D7xXsVvvDaj+PND+CdzIEXYrPd++z/3jPyi/N8aakHNg4B0YzyBeg7KBUQ8jL8LCsn2nqyKQ9km2hkMw92EYo3ufpJ8FCEeTSh+3sUi16uEqmz71rJznDF1zsBHWF4q2Rtb4j8t4rRLIQzL5LJCCKUNWBqdnd/H+MyDewvpSvwniZzkjPH+cr11DYxlVWkE92eFO7Z7K8T+mb4Ttc/EmwtylexTgrbikd97g1mnCcu0YV6+BPMaaaD9YftAj74C+z06nxd3Eo92uUQ1cZhrSxLDiBmRRRk06LDkfzR/xg/UaNKmRaAI8+SzB2oj12WNOxyPefnhEafECL/+P0Uw0GkWOFE9vueeScpWn/vY2dox9EetaPTOhSlLwWiAIfugYLdyJf+yu7JUmQNjZ5eTBYxqqxiuVnCQx3DoZ8fJCSrll2ZNP2iW2EWKeSaNDNjtmoTPgE0sZR0MfOZsyiod8oAJevLHMJ59pkk0rXGwMcFovY8QqGI3nDPn8c02SkaDaLnO/J9mY7vLpNZ/WmmC70sbOw88BNUQ44RN7d/ni5QafdrZxcJkDdJ5ocKl0wIVwzDCd4tQqHGcuWTekI1wGSZW/7NV4RvhcAn4da+TewxqmQ+xI9oseVgq+3YKbYzguwgtuuNAVVh9hriNQL/rvv8RmgviX2Pwp/wVnOUkeYwGBQ6zRPQL+IvBXsSvGHxRPdi7tKbAe9ad1AB4W//9vsdDd7eJYT9iMIb+G4NvAn+dMq+C/wQID/7OiTR7w+1gAZK04f4hlD4ywq8tdLGDxLnaGbWJ1FTpFG+ZMA4EdnZewKSjLRR3Don3VYrTMWQlztZY/i9VlmKu7CM6MYvjBHCvFqiIgVbZSpwQigo6014MzNkRc3OM8y0KMJbJICe4A0gQ+qEGlYUMNlIKgAc/V4G8uGXZ8+AcIshh8bevwY9goW4BhOYF3POjnhi+pmJvC5VGRytQAuQuLAtYkPPDtePqAs8wfjrYPVNkId8we5MdWA0E2sGKN4mzroQXzLNsIZVkVT9JIFq8Z/QRdKPpLWKaEmX8n7dI9ndlD6jWolO01wqjIQOGAU9Q9Bwuyp9Ge4r850DMHFdT8Z332nH5U+ZGgQmwyplHOLFdUBGSuQedT4kluBc+0IJrHezctYlNzPJqeJjMxkV9hq6HYbtiX7pFYQwRNWpUYY1ImvQ6P4xJ5nEOpinJK9CoX6DUu0xJNBlEJ0pRmekipuUHDMRx1p9w6jDnJqigZkUYpnTwjSVNyHNAaI0E6GSabkCWgdYoUCrSiP4sYHWUcREMOBw5hJoiE9RBbkQ2BcHzatTLXpItbv86srlHZ54iXLlAvd/CO79C/Xya78PP8BecOyXf6fPU0xtdA4COUJNMJSTgrNrEKhMRIiQw8TJQjhcCTAqUEsWMsmIGxho4QaG2QSAssCOuZRmq0yshdhfJ8mssLbDUku5MZQreppxkD3adnanxjHDAezQhzgYqmrMp9dvozsjzH8QIurEheePEFhF9C3/828YcPOSlvMvOqVPQp5dNHHJgy7kJKqXdMtnfEQVZB1H2cwSGJVyKrLpGFIXEvJK6WuaMXWZr1ifffY6piFtYyssNTOieK01EfP8jpD89x70Bw0JsQZxmzKCTVBiWwtOQ853o751PrI3IT4csBt7tjpqU6VaDXOeRoZEXdJpFmnGd4RlIxggvVETeqIUdyE1l7nQ+jgG5UxXcjPJORpzGeb5cjRYqbp5jTKdPMI09T2p7iAlOa6YwVb4pIF9g/mhKGIUtiRup4SAGHsWCYzXUT56JxysZjoTFJZueEVGipLEMlzwshFI3JCuNF5PZcLc9mqyggVl140B2JDHy0p6xBpQ04FnByMJQcF6lTjBbgCHzXIVOCOMvw0ikiM4hoACpmpZLzc6spL57fpBVU2Z/2OHhfMK0YVkslrpQMf/viMp9vCN7uR+w6AbcQ7HcGpF0PP33IpZLmxdUqC9VVbh8NuO2co9/JMOExB9QpCZ+Vyhob1TavX1/iKy2H9+/u8f9++wSRnXKxtoSPz0RAnDtQrnMbh15fIkYpZjxBJVNMdAizHn455iiucBQZQnWO6SDEHL/Pv1gqES1d5WeWSlx6NqHdfYvDnoFhhAjHNOWQ7c2Ifuk8YlLGOAFilGN6+4j+AHHyGFENyH2Bk2scD8JEEedQ9cusXSrx9fOvM+i8jvnwu8RH/x2ajMxMyR58ne8+7jA9WOXKdpUs2kce5jiPDskWlxlPljClGe+O6rzZnrK5cIHPV8FUBd+ZgU4dlBYolfD8+gDWVhkEhm/KZSbpMufSN/FkzB2nSRi5qJlHLCX38mWkUbxU2ufztUfkscPOqIkjp4hGgDbXUK5DXjYIp4KZ5ojZGJP3MSqDQYBYasKFT6Ifj1Cnv0M+dZF7Dtr7kM61BbLyZVRSIyMF7aEqU/JrW8i7oA8eYJIZjsiZdGos7owIrx6yrBb4W5tvI569wHerv0i2v0WaniJLKyzUBKM8Y088y8tJjWZ4Qve4THT7FL/8b0mubGBKTcyOj7zTgakAnTxhJthQhBx0hsiL9G5PhOSKt+BTcsRCiCdYgRFijtnZf+Zr7FzU8clbPS9eorpgOszBi5+iCn/Sy3snGStZxM4sxJlcJmm+xBe+/PN8+spNyqenhOGM7sO7PEpcVppNnvNXWNxaR4i/wZmx+4vY7fJP4oH+uJCHwsXzkfPnPmkFnED6dTh1ILkG7TKEt6z6V7QMaQPOXbUKYSisCbML/FsIdxDdYyqZjzYG39nGmzXJG3VoLEJ1jbNt3A8K+c3r08ARxEdQfh6xHIB4HpdNoAvZfchWwC1B/j6oDayf9FngX2NNpa88dX8ZditfZLwQN6A8d93NUXbPuvSYgGnZuSefNit8W6f8JvXslGnHZ9Hbx6XJhasTPBUWfd3nzPiOgPNgMoyeYGQbIRQCDx0Ljt/9Ju9P61y/dp7WhW0WPZdRIKkgCVNJNzGMHHvlzY/pLctm2udY13BEmWXhMB4c8/7umAeDjP16wOKP3DHbOopV5glPJQdCDBWKd/hHTKnSU/1qsIb1rPh9rzh7BFxBiiZN92kA4se1ZP6D4a0M3p7EXFAjnlkb4aUzrq81CLMep66Dbiyg1XkEHkIndk106pyN7YhKpceL5/vsngri6ZCm53AUpkxkgLr4Zf771ONSJeKzC4LM1Hn/pMOoO6RVElxtu1QXXwLR5pL7NS5+oouovo4QbWAVm33E9skvVV1+6doijmpgn9ZHAak/V69w/qLk7Z7DTqPOXTFj/3BAJD0+tbnPM1xDIVlC4PFROv4JdtZvYDURXpfwlSa8p+EfjsCbaS40BF9C8OexzIYelk2wjtUd+NNYwGGreFoCO1vfwUIjF4pW/2vsLPkFLGPhFpbJEBVtWS6O/QBrCM69+klRX8KZcorG6hoMi+veKM5Jiut+A/g28AXgZeDvY0UmL3OW8lIwz2tiP2D5ISl2Pny+OO6Piu8kdvWYX6uPBVQGWJDBKfo2fKreD4u/f7Joi8EyOObTJudMkyIr6p/f+7yNQoBWNsuC89R3PmeAgsLOiqg4Rwcg9yHbAzGw2gbhBrSvQVKGJQH/ibKshe8V149Ltp6qgXHZtvNloOFA34A/gf9l5W3+j+oGt6kRFNeqKAuapFgw5/Sp/hIZ6BFwULAQJKgj6+nXLQsozAEClRcE9eL8+XZjrl8wT7UhUlvvfCv0BCXkidlhwYti3zMrMks06lAq22OEgEodqg0LRujcylcNihCJuVbCE1+NOAMemD8XrC/m3yn7QyVJ6GuXuoRcCaTI0VnKaZIjpM1FLoVES48kyakEikBmTHNFoALExhaLaxm+iqieTukkiygSupMBo9GEk1mJHEndcXBcTTIdc7B3gs5dwrSC265SmW1zL18hNQscnuyw92jKXlhFKE1iJJlJyY1Go634hIZ2VdJ2ZgwSRWwEJSXwycjiCbGTo7OY0SxhnEsynZJnBmmsSIyQkkp7iy+9/gqvb5Tp7Dzij/oOsb/A0tYMt+LQe7BDcGRYuvS3eDb9v2HiR4R5isQFadBJQhSl6GmCQCIcYeOAvBJerYyPZsXzCMyUzNWkno0/1lleUFpyS3+X9lHKNMO4rqVBGY3JDblycPwmys85fnjAm71v8rCcMR6M6KQzi9DpDOUoeik8HpbReWS3GVKwWG/iuG0m3R383v/Ai8lNutE5js062nNwZvcYDwY83DzHthmz4Q5J4xnxQBHpGXl5kWlWJq44lJSgKlPKR4d4lQmNSko0E5TSMa2shz89oSEVoayykN/m8XTGJBIkOeRphsgN0lV8alXxpWstXv7kJwnOrSLHB5THitakTIpglPfpj8dkkTWiXZ0ymOZERrJAAu0tghfqnNyrcdNsIipd2qbLdChRUnBpJSBF4OYpSzKn5s3YyjOieI1cS9rVKuVqhTUnJGhvMPI26E73GaWGpeUSQZaSxC6HgxkngxmzuMCxHYXnuigpSDCkSiB0hpECabQ1dJDwJLxBFawUu4IaYZkJQtnxQ1rQvaUE18EoB8f1EcKQJQkIgVAKJ/BRCJLpjCSa4AUBDhWcICAzCeFkgjAxaRqzUjH89etlfuVzn8StttHJmJe8JU4HMTrpsrG6TnPtKqq6SnPSZ+PwEX0dszsVvPFoj7fv3+W5tuGTn/ocYvlZ+seCk+RrpMP7mDRk5q5zEpVIM5dOUGXQDCgvr1G/WOPS6l3+WvM9Ht/NKbt1gixglsd4KuY4c3gwDMgf3kGOxxBPMWlk2RoiInVjuqFidHiXWXQC0wiVTpidVPmg1aD1wousBydsLDncPMoR0wE6HGNKI/aMxyx0kBUJ+2VM9xEyj+1KPx1RCYbIap3n1YTtFZ+7fegn0FMV/l7rF/jg4It4j0GUmgi3jBmfEosMHefo4T7Z7Pt0KhfZzbdQk4c04gOiTsI0jJhUMxpZjSoz3GFKFghWl5v2zZL3MIuaeu6jt7dJwhUOcsOjvRKvZ++Cc8p7rsuDqMV4YmhmUzwVo9KIO7Myj6RGlhaInYIX2DzH0tIiJpWcZCkmWoL9GcLdsZodaAgl9EDv3EaWK1BX5F0fMcjQqoMoxeS7KTjvotvrNkwkyTDjQ0SjBJe3IJsh9u9jdIicwOSgQ9Y8Ja/k7G3VOK39MgfROeLdkOxRm1jnRBvgLiwxGVzhN6MYoVJiLWF1j8xdgtpFxIZC6H24F2KyIXZzrxHpDBPNIBpCOkGYvFBvKoHfBNfGSRuUBfEsklDE/hnOkAPx1ItwDtMXPD9tkE9e6xZMeEJg+ElszJ+Wf6/l6Fu/xe8OFwi3F3lu8TqfubHFy6UTSg9npCNNdi7jF/4X/zmTSUSpXMJB0DuNaDZrNhGAEPCEEj8vT++aBGeR0E8bgE9/X/qB8+ZMAYAEzB/A4AT0Z6GmYPAupANEfRuqXdCudTM98d9VgFdAuLDydUTrMkH2AQyLbXV1A7e6WLT9BOvv/EE2wNP38iEQQvBZCFbtvYgmVlyxCe7z4BYR3+qlp9rRxAIuyQ/UmfFEupwpkGFCl0QplCuKTMmOveacxm8Kl5jpk49ThjSolhdwOc/qQoLOOpTcBl++eIne1qtoIZDU7f3yPtZEm4H5NEQboDbI8w6zvELul0lGOSoLWdQOWZZTE4IlBCKx6QZLsoIjcsQsInIlmVvCIUcwKe7DAXIEQzZEBOISwhwjJ3usOiH74YhxZZn8J5B3iE3IrrH840VgP82oOg7n/9i5P/gHwZkfvYf1+VaBR8T5jEQ0qMqPyx/xg8yNp/5mIENz7+5DjqcZX7lxgYtbEp3F5FlA0J0g45DfefsPefXiedq1L+KM9nEdYx+/9IAKWb7G3WGTShLxwtItbqlHHHouJ8bBcQS/9vvvk3sZ0aU1np2NmSQJ37h1gKN82s1VNvHx61u2QfUMIT4B4mWemNJPkc5c4YOz9eSePmrDOCzKS3x2BTYXYzoKDlsZf9he4f3eCdeCRaSw81RjDb65ATuj0Dgw1jDuCztz6wKuKPgbTdhBUBHiSZLZFmfqJDPsqC9hQyruY73xr2Nfw3eA3+GJaggaa6juYUMQ/iZ2NCtseMC3sdoEA84M/gwLKa4Uxwyxq8HLWB7SreLnS8DXnvrMr/VfcyYGOQcPesV3AhsGMSnuZS7wWOWMrr/GR1kEcwg1LNq6A7xWtPVtbIjDpGizix25t4q+mYMe8xV0sfh5Lvg4/7vhDFxwi99zcbbKzA1aHwvVFtk1GXLmSdcKxBroib1hlYLowvQEoi1YUrAr4ATBLhAbSLRlNSSeJYoNOcvkkQho18DjBTqUngCEtWI83MGCOTFnRVNoNxyCOoBsruMQWEkaGRT3nBQggy6GfQEizMMe9FwYovBrCH3mbzS6kIYpWANPkB/HAg++C7WKZSwMR1Crge/bY9P0TJ1HSRhFNku91gWrgmKZNh8FDj4CLuiCJP0jyo8EFSLpUio5nE8yForAj74R5CUHnUMiMhwhmeY5cZzQzcq0ghrlusd5RtyeDjl4NGFW9jiMXA5mLuFkRNkkqGmF2A9Y9h2WhCHREYcqhvAEczKhp2GSZ6jOAWEv42j/PjdHEWiHWRZwktmBl5u0oIpY75MqlaiuV1mY9BjEhtwIEqEIXNBCkGSCQWK1IlIhEL6glBtCMiQG/CaXX/4SL59b53j/G9x9/7vcPKpg3Do3mxuEJmen32PDl6w/VnwndbklA2KhMUlkvV25tgZjBkIKdKlGtVVlyVWUSi4L9RbbNZ/o9D4HpwaTZZBbZoKV7FSWbSGBPEfnAiGlFeXINUjQyuV0POQmPrvDAf1Jn0nFQ4iUXAuEEVSDMoGrSaMZJ+MyC00PTxk8pbjWLlPPx8RU8EoZtRs1lqa3WDu4x358hfFEYkan7CYRYqnKc1de4GejWxyfTulVz9MP1vBEA1Gv4VYUq6rLksgwrXV0pc12+38gjI4R7S6fmRg8IenN2gwXXubRSZfvns5I8xxTZDtYqZf5ymc/wfW1KoeDhPZ6A5eEWvw+62mfx7MKkUlwpUMlcPGnI1YdjcxyWr7LZZXTHy/wtZMXebT/HuHsTdYWDKVWhXgsWFtuUV96lm4q2Y52edU/oqJiKoFDJ/NotMp0RhErDjTqy0yzOtODKae9MbMUemmJqoJVNaUjEk5MxFgbNC5CS86XJMtlxTjL2VEO3aFG5A4o0EIjHIPMcoyWmDxFCY1S9hlnuSRDYbSNwxXKsaqsQmIcB0c6lKSLcASxkKRJZPd/jot2JelsitE5sySi4jk0nTJaCFIN2WRIw4Mvb1X5M1/6OTae/7PgeFgYzsWNp6R6RqXcxogSqTCUmm0qeo3+OGTZyfjs+W2OE8MHnseN8pfZj5vcH71DYsYcZT5mMqCXaI66mnCcUSlljC5u4MoVTsNlbpUu8dkbdf50ucLjXk61d0Ap2mNQucp39RI7cYTRESaZFLmDciQZqJS6CCkpQTeWiDhFzkJ0MkEmp0S3JYet57mfVnngX6Xlv0lvnCPyjGmiGR+5eOVTdO0ZdL8H2RCBJlcGWc6pbcPlSsJnWgHXX7nM5yOH3/pgyO/kyxy9dQN9+AGM7lPKI+RCHTk6RIiMjAwRT4nLE/b7mmr4mEkypNdeYt2kBOqE4USgyjEtWvj6lF7c40ZU4y80lri95hClbT4Zj/hcMqXXvcN7vqK0e0ha6rC0kHPMKgd7EbLfRTPDL0lW3IQ0qfBgXCaZxYCDLPs850gqay5H9WvUcs04F9DvYsLHiEYT6bdseNVgD9G9i/EnVpjNC2A6htEMUTbkYxD37iGSFHwXEQwwWYzKdpG1KtmLS5jyDBPvQUmRJk14MOPxYpV/5K9xrikYuxoHj3x2Cr375Ic5qnIMUZVkMoEwgTTCuGOM1EjeBBGjHQneMlJqqz8y68P4CMIOxENEFlKonWJcDypLiOom+E2ErFi2jxFFaAP2LfxEkFEUW9N52knLLhJGFC9Mu4WyZxeAgzGIp3mCPy1/Ikt9/4hUBlx2F3jh/BU+ea6EYheR7JM/vsed7+0yrLSZlCswPqYykaS1S5y/8WWuf7KE+Ngd0BQr/3Wl+H0HG539KjwhwWrsltLnzDh8jN1SrXNm4OVABPq8VdESi7CYQLAD6hJ4J9it6scZmFdBnrNJ1L0GBCHIjr2+aBbteIg1f7axpsTTOg7z0gB+HyuUeIT1SwbYbfHzwEJxisKaFU+3ofUx/fO0Pv0+xA+J7gbckVfR5TaXznnUJWQs40owJIVCGaAdBg+/xZv9JT5xaY1Ws0mwXEeYDzCLl3nNhAy9HPWER+Bj/cqm6Kfb4O1DfI3T+wnfO8qJ159lsVRi+8VPcy05wiy4NFyb9rHuGm5PYSQkl1xNS2umyqFDRsPcwuERilM8sQQmBZ0i5OtEQuDhUN/Y5dNjh8EJHGcha5qzAOMfgjoGwHp6yndOI+5pQ4TiT29ucgYH/DDw5+nvKljTTwLnydIBSaEh+YOcmI8vGcLsEEd1XK/Oz69LxpFi2W8jZMjhyQ63TkI2G02Ie/jDHd59cMjVsmbLa8HmVsE8qYKJUJMPOK9DTljCrF2lvbxLZ6Qoq5yakjQmj2i1l9nKU6RwiKKIwVCz1UpYc/oQO+QThapeAPmF4t5OsCaaxMQ9cMuggif9NO+RBDvTSoBTfKcEVJyAAbAYGF7fqrCyvsSWq8iQhMXxJewM0cDIwH4Os9Sw58JQCRxhRQjvAJ8V8KcQ7GMN3+9gjfsMCx4Y4BXsDHkVq4vwb7Az5DWs3sAlLKPgDpbV8BewXm0r3Hj2Lvk5BLeAf4Q1ZqfF33MsSLGKTZlYw7INvoANeUiLuv8TbAhDypmI5NOG+lzzIcPe33px7CFnWSt6nM3web6WG8AvF9eIsUyMzxX98UFxXA0LTvxOUfccGAg403B4gAUi5qDAS8W5h5yN7MJEQmFt7wXOWBkxZ1ki5r0WA+PcgkJp4X2XBfrhGsg9kJdsNFc6sRfMBHh92F2Af6DgnLAgiAuksb3pVIOo2HSdM8eOrWwEpyF8f71E7FollvPY1fL7Rf9AAQ4U9yixOLBOITsqyD4bIBcgL1tfotGWOYAuwgwK8pbA4spaF+CBeUKsfKKtQCHQiPWF2OsZW4+W4PnQqFkBxySBycTWUS9QoziG6eQMpIiLmJUi0ZxdV4T128wXmDmoYeAJgPHjcNUfCSp8c1BhuSppehm+77GSD9mIEqq5x91cELgOMjfkWc44gSjLkcmM3tCj47uspX0Ickh6vHmY8OHgmNwY+45061w83+LF0hRvMuEocZmZAFcKatkh0WmF3VKVehQje/e510l5kJXxS5JJqlHEKJ0xziRZAfWYkgMo9noxo0zhkVNCMEtt3tkkMygM09yul6rkUpXgKmVTvkiF37rK1ZUSg3d/nW8/3mfvZMAwnuKbfZLjHRLjMKTJdL3F/u1/Sn8myIRD2QsI49SGcmQGmRXbVE8hHBfht7m0nPLl+hFazHh7ssh+DHGeQZggtBXmw4AQBp1laNcpULpio52CdiTSUygl6XZOOdpPmYUpQRDge5ClgljnIAXlCmyWDVMR0xWSqa7iegGtqqC2VeVE5fQSj1rzV8gWHJbkDtXgv6V9910epsvIUOKnKVHtE5xu/TyVxZ+l/PD3Ge+cUk96eJ4migUjtUisGmRqSjAyTKclJtVf4OZoiZ3Su6yuDFhrai4YwXbnhKtVQQvNMMtQWUpQK/HFZ7dYW9yi131EyohRcgnv+Ji0soArYetwF+EqHpUNeT/HFw6Z1DRVwqLjU/NyTgYTsoMhdXfCmt9nvVbHdX10pYJ/4RVyZ5HSOGHt4nOcf3kNp9Igi2FlEtJKJVE8RooUd3JCb/8R/ckhszAmiVPy0PDMtsf6VsLP9QXfOqjw63dDDqaCdgCvb8Dl1TKJUbx7OOH37s04mKZkuszlOtxoKkq+Qywk09mMqitYabpUPZf3jzK+dWgYRhptBEJItM4sbJhotM7RRqM8B893MalDlkYIKZCOi1MKSExWaK1onEYVlWXoJGGtkfOnLnu88vprPFj7BapunUAajKW9kAQ+o2SByEjKUlNDEAiH9aqPJmSkp7itjJc3NzjY2+XbD97ift7E1++zY2KS0QAZjHkwmhDtH2I6MU4jYuq0uZO06Doeh6LN1zc/yWbzdZ4Pv8F2+ZCSSNgfHdPdm3J/BiPPRSuNdgCRI2SI62TUSw6ToEIyDDC5RKSmMAZTjg/3GH3/XzEtNfg7+Xc4fKnHr36njZlqMtfBzAJAkUcJRIe41ZxS1bC8lDOpN5lVWyw3FbNrG/zm+lfA2eKk8oijd/cwt95A+KfE2kOmCWm5hS43ke4B7kKVeOJyMJOs73YRrqEZJfRSOFy6hG6uoaen9KIZbpbyYbDEt6IG93pT0uYKaeCxVfqQX6r12Vjq840Fl3dHW7T2h3x1OWZx8VluTZY4Pv42XniCowwqUtQaGS83QZDz4TjHjBL8iWG8MuTW5BLpcYIan8Kkh5kmiDjGhAbta0TqQPcQMd1DZgLtC1A5AoGe5Zg9jVATyqUTtptd7i7keErgr+dMnGUy3UKo6+BeRMc3kbU6Jq6h+l1kRzHME+5475FUF3H6KcI/ZJYNUEOJ2N8jj0eYDBvanY8QKrZpwoxBe2WkuwZR1QYYJhGMDzHTfSzSEReBhsUbV4BJTzFRhlDnbXrWOSPhyW7bvqmFEBaIfSK8qIuQClFgD7LQTzgDHOa7GP1TUYU/8eWVTx5z+mGT0CmxcW4JtZogpvch2sMzM7Y213Blk+l4ysuvfgnfS9j72neYdm6Q5+dwnuyADGdSekdY73gbu0V6hDUX5tuppPi+h91Cr9ifzdeBl0AsYbetoQ3lyZ+DyqEVTfW3LDNAzqXVVviov+vpMtcxmGAzUygsqXluQuRY+bl52w1/XINAYE2U/4mth3tY1oUH4lXOfINz3+QcKPlhhu880nq+8zwP5j6e6HGh9wGP75XZj66RlweE7XU2agEkEyZxhbIKSYVkLylx6vtQ96FSQYgSiNcQfo5jvk7TTBE0n2r/CvC/AQZ2/vMvMaPf53DfY+9ejHvcp/yJLzA9d4m2uoBHxjiLKRsYhJLuAEzVpaw8hPKpAokxvJevc280YeZPuFDqsCg0W0qzxAGKVXKxiAw+Tf3at/jTosNl5zprau4Dh48XRBQIUaLipVwzH3DYT2huPkflj2We+FFlzliwz18jUcHiE9r4Hw/b+LhirRXfzUF6NJsXaM5NPDNmpXlAKdzl3sM2raUKz2+4uO6A1mIHv/oSuAtYwrsL7CLqhhLPI09O+LCXAC6d/inXKjM+VVNcrUhEpQRmTFk22JkGdIVi0fjkWcybjxNeVW9Ru3K+uL8T7Fgt5pSfMUNxYmDLks2eiO/NRQADrEE6FyScz7KOECgFNRWQA/8cO0u2sd70ELv838GQjMB0DM6SZtZUfIigi53xf4QNLXiuOLeM9c7/G85CD94Hfh4LN/aLNszPXwZ+BmtAP+DMyN7FzlILbM+ACgJrwP+fsVoFfw/LWChheUX/VVH/hI9mnxhggYh5yAScMSjmxr1TfGZYlsQl7KytFN+fFOfNA2taRTvfwcKio+L4bSwgslnc/ztYwOHl4gn+SlHHV4u21rC6Ds8X/fQYq9lwF/gENuzghDNp0pyz3DCN4lkWKxO14rinmQ4x1jCuzeBS2+pNuNhMKKPC004JxAVrCCOscKOZgTOAUQXuBTaTgxJQ8iAU9jt5DLEPxoU8tqBCmAv+roZ0w/79IRYUmYnCq2+w6T53wSyCrEJ+CKJjry0UZO4Z1FvI9lkwwRTsA4pji3uUxm6BpOKJaOM864Is/CTktv2GIpQCC0hUalazPZzazA8YiMYWcCnXoOqDyG1qyY9w8USxtZr7YeavA2mPn69cBvv9j1vJfiSo8GigOUwyHEdyuaG4EWhqJkVPEh7pMhOjiA1ECLRUeFJzQY5o6AkyEfRynztDl2GS0h2H6DjCGEOU+uh6wCx0OEglJiqTSYErUzK3TKXmEKQThlmN3IUmQ2ReQhIznWmE67LdyPGihPfHLhFYgSADxkxpZpplaQUTB5kiShxIHRLfLrQ54BrJUtllJU/YTQWuqiIrC5RrNZblCWvRG2T7cH8giLIQhcYv5TilKjWG6JMZw3BCYjJLCYlicpMxT4Cmc43wFE7FxwlcLix5XL+6xFYjovOggxmNSBKXwPOwcqA8gYpMMbiEVGglCiOrgLSMQAqFG/gkcUjuQsP18KQkSxPCIujG8SqoSov6Rh2ns0d3CnGmee1Sm6+slWmGixzcHxHmEYPFdTxRxXUSSs5VjDrCMT1Kqols1RGNdR7tj7g1aNCcncdxBddqGdNwyvFhj8eTBO3VOK5KLmcn7M1Cds2UXueYTPjcbV/lG2sXmXhtPlF5l1+58YAvHsHebUUqc9z6CkHzGsn+Q7byHRqLm4x3P6AyuwedlEFWIxdLdJKQ2B2wVE9ZqlW4dyQY4lBzJBs1BY7h/mBEpmGhVmKWVxgcQVyu45SvkXhLVPwhy9eXiNdWGWuB8QAzwNMZFZ0xSSXa36JZWcdT3+bD/QOOjea5RsLW+nWqq5dYERHLvQ7Pbb/J4WGfMFU0Gx7trSWonGd9Y8yzGw/4+t1jHvZjvnJliRfPbeE21pm6PuMkZr1Ro1xvIFG80Nnl3Du3+Y0Puux3YpvVQedFsFMKeMRZik+AV6kiSw5RmpPq3OYu9j2E3yDPDSooMxjGpDrDKwGXr9O9cInf1C9y/3d3+aXXr/DSms+Ca6gY8DG4mSZBEuYS49oFywl8+vkyXz+tMorH6EaNrWCRbnjCycF79B04PIJVPWaS+iTH99DZmJKKqLd9VF2QRyO6cYPEDHncnfFPm1d4dXWFq62LvBq4mPEpL7m77KU5ewO7gCoXjGtjkTNl2E8cwo6HST0YTjBZjHY0IhFMBlNG9x5SchpUXopYWn+ZT6+dMOSUDyce6cCgxxnK26G+nbG5uYnefJat9UVGziLT0wMGbZdp43kaJy26M8FxegnhO+B9B6ECdCpJkgk5AkotonzGbNQEBHHkMe2MedEZ0WpNOZi2CB9WwUkQKiJ0h5iyQi1tk/WmvHlyTNLbwjv4kFb9lPuXV3mn9irfG0/onSRke3d4s5dyfrKHlLuko0PScYgW4CjDzUiQ47LS8DmcOQxDTZgk7Jy0Ya+PGH2fnBEinyG1wjhLYIYIp2tf08kE44wRTh2muWXOSInIMghzBF2icsJxT6MXNommI2IBWl5E4tgUTOUayixj0hFeeYhXdREnC1QG92A6ZRxfx49GyPKMylIAwZDGdMLLyS6OP+G7YYvRocBEMYIc44XIlgtRDWYZWrg2RWWphDElyBJsOsg5TO4i3CpClRHCA8pF/PJTr7qn5ZCfvD4t8Pw0G8HoQstGiCfiRE8XIX+CN+hPy7/XsvYfrvPqr8Z8d+Uc1Y1FKD/C7MWYfgMurLL00i8TDIc812zR7xzRLCtav/hLRB8co5xzfHR7pbE+w8Pi5x6WsXAZ69+bH+tik79l2O1vD7u1TrGE4lOgDOYB6AEMAvLyNSg1UaJpQ3WeDKw6cAxmD+sDFUCGiTMSPDxfI8Rju2vlHIhXimOmYD7AghgFx/aHgmACu21vcOb1z7GmW8wZe0FyFuH7w0rGmemigAT8FmpZUxWSy2KIFN8E7xy1so8xMzq9Eb91HPNCJUSMOzycGDafWadRbyFE+lTdEsF1HPG0f/Lp9hfkZ7mE0DdZrTZpBjFjoRgGdSaR4W0p2Qg8xLTDFaboac5kN+fUrTLbWGRYkpzXGf18wvud27x/9yalhuJkawW99izXy6t8nj7rnDLRqxh5Ga/UoHLpLRrxZTJjGYQ/elkQCFFjY+MZNtYyUB8nNjkvP5z1MOfDRJwJBs6f2kf5KOIHzrJ9idiy6mxPzM9C9Fs8j1N+ltaFh7zk/gb4dbzlLyPEAGsSXyjqtAwaIy4XV/Zo1yI2Q81znzxPYzZkdcHgO5KcEjIcsd0eIMuX6WU1slSQhwKPmCFjaNwAcbeo/wZzYCoyhgdmmV9P4ZsT+Nstw6ViDa9ylmEgxc6sFmeKJR0sGLBZ1FgpjruFVQI5wM7cIYYsNmgMlWrGQlUx19XuYY3XB8A/wbIOrmJZCSnwApbO/ztYg/8EeAu7UmxiwYbvFz33ZlFXHQtFdrCrh2VaCMRch6QoGdZDv1Y8pc3ibyvFvQ+xQMK3i7YcYUGKeXjDUvFkhpwlcJ1wFkqQF+c/iwUDDjljCYjinDlb4D/GClv+AXY1aWEN6feK++sV9/MPgc9iwZcWFnr9Z0Vdm8C54nMbC348U1xzyNlYnktvzsscBJmDCvMVoIoFOea0fR3AxMBjcxbeERb34xbPMxc2haIGAgmqDiKCSgQisO1wscdU2hYwqE/gExKEB29ObehANob8DoiJQV4CHQhCcQbe+KYAERIwgQUDWALRADEHF8oF4cfYNJG6YCDM3wDzdJBA4QQ5g3dFgbzoQi9BS55Irs3DIOYggMBOdQlEUQFCYL+fRfb/UtmGQIg5KPIU02PeICEKQIaz9UfyFGvi6fb+kPKjhRonfeKphEqZA0dyIiDMDN08RxlDagyhhtxz8EoOKxWHipuwYEIGk5SbE5edVJEjipzg9kn6FZfVmsJNZnSTjAY5aaLZjSd4Th0tSkiZ4gY1WhsLuP092v2ARqwZoQkcQxy59KMc4UhK0qGUa2Kd0q55nNussO6OON2fMO4ZJIIcSVzEixgDKEOaaY5i6IYx0vVZKuUs1Zuo5mXKapNn7n7A9wdli2yZHNKYXLpkyoBMkI6LSg1JGBGPIztRhUT6dvsqPB/fU6y0V3n+0lWCVs5bvS73jwc8DA0JOaNZgpiLbEj5hN9i0SyDlA5aCpiLi2UpZqaZCcCTNNpLXK9LvHDIfjdiMhRoHDwpSBPDXl8STmuIcpWr7TJ/+bkrXHdH9OKQUXSKG0fEyTHjbJGRPCRKMnTuUnJmLFYXmNQW2Bse8f0Hv8YocqlU2zQqdcYrFeL+Pm/f3+F0NKZSLnPSqKIrPdzpY5jOSI2gUXeo9CeU93a4Mzzl/toF/vFzF5lUbpPrXaQRjEdT3rp5m2q9x+bSkCXlEQ8O8NrnWHd32RhO2eu4vN+X3InauBVYLxsaQYcrNUXLz1lZaXAoXcrdYw6iiNN8gVTn+PGUlZefxZU1xifHlCo1psEiw5EhnhpcX4J2SeIEpQ3TUQc3HeCVfdo3Psdnoyn3bt+hdeUG08oygVomXFohrc04v/Ey1yYH9E9OOZ0mxNVF/OoyVS+i5q3zqveALzldzq+uIapbpN4ip/0Jkzwibl3F1JeoakPFafL55iattXf5J7/3HvsHEdrkSKORBkyWIpRCYsizFKENvucQaUM0S/DyGL8kqC20GeMTj0e0/Awvcdi7Nebg4D6qNKQ87PP+5HVmn/kKuu7RmcQ8V4V2VbHs5oRJwqFTYqslOCcV56OIi4f3eb8/4LGUxK0a+dJFDkYtjm9+jezkkD0/RzRmOFGIISNYLdEvlxFGsVRxiIcpaT9FTCbsqJi9Ky9RWtzm3OYyC0HEtfYOt8q75OM3kaMQ7UlwFSLLMalhJiDPpohMI+IQTFyIyhjIJbKfEGen/JNqmyupw+tbU/pXVti91yR730D3BOQA2htky+cJg0UepTUmwTK5D3d6VV7eO+H11geERlM7HHGclxkHdWQ/gukpRqeY2EdGY/LcQ9y+bcOglSIvhzirEcOrS+Q7m+Q3+xA9RLkKU1OY44yVWovtik8yntCN3sdEB8TJY/5Vc5Nhd4XoIEacHGOmfU5TjYhv4QYCd5oTxSFkmlQKRqngbgarK7DkB4QtRRyvofsCM/gW3vQBJRHjeQ5eRTFwJoRRG+IyiAgjEyg1wWliRiE6iRDSFKI/BpRB5z792xn07yISTe7MkJUxZrmOKW2CSTEeuBUXz/ExUweDT+QodL6AIx0SygTlZRQpq8Ej/tzGlJfWmnQ2LhLlV/jDtwPkG/fh4EN06wRxuYpO6ogDhTg1oH1oriDLJUw6KfRJHJA+GA+Bi8DBGAs+Cf0DHsOnXpJzKH+eTvJsS3D2+zxq18xf7E9+Mz/GePhp+fdd7n1viT/qu6jGQ26+N+ZF0yG8d8T+rIX7icus9br84a//C774F/8jvvO9N3ltG1qXvkT1qi52tSHWVNnGbu8Nltycc8ZIqFt3l7kJ6SXwFkE8bRyk2O32i1jj1yt+V5DuQaYQYRnjbYMzwm6V51svg/Unvgnp56xIYrKH3vk+j9OfYfWZ89SUC/oeyG3s+HU4ky3rcubxPfMpGZOTo1Di6Rj8pw3Y+fU9zkIcTrFb+MvF73OA4entv1fc75yQXsKIFfAHJKkmvf5Zau2pDUliTH78b/mdNxe4nTepLsMVL+T5rQtsLS6gxNxP+VTbxBz0mH+6WD8qnEVTX4L2f8vKFF6R59nxtzgyM776/rsMUp+19hK10EFe3OST9Yek3fvsjT0m003kRpNSto8YPSAYHhEPOvh5wAKG+mCZrORze3mFXlvy8FGHWJT4ylJAuFfl5ukhzzzjU1sMeIoS9UOKBLn6Y7jCT69Hzkdo3nMuSKfobc2Z4v3HCUzajzzrRyRnTJenyxNzxgImm38OYUYgnv+Yms9+T5E28EeWOUp7LC5e5vxal1a2w+ZyjPCWcLwq8lpAmvpcLDkkZc3naoecf+kCefM5HN9gTfwFnjas749z/ou39nkvTamNNL/z2jY3V3wM0JnC8x60fcEyNtb9GGu8bmBH/hewMMVcF+CLWJ2B9zEkBg4KbomfxhhlcBc9Oq5CY43yCTbGXmJn4m8I+F2sikcDaxTvY41IbaAn4A1hR+UACzJcwwIdnwP+P8D/BQsA1IH/tPhefOTNYkd2VNR9+NTTm2CBg7kBfg8LWFD03K9g2/chFvB4j7Px8vSbUBcjYD6LO3wUMnQ4Cy15CPwaNuRglTNw4r/HshDmyV1/D5ty8texmS3coq1Z0Rf/JyzrooaFV5vAbxf3dVzU28KuXs687znjRhX2N4PiWbaK606KexMSRBmGhZFODIkER1pwYD4tLQR2JlNrHJiVzrYGCdaglgGsevCLbXhBQEdAYuCPVsD5APQepJHBc8WTjA1KQx5BkoNYtZiukLa+XFmAQakCQHAKQKC4npkzKCTz6MwnxRSAhSiAAimLMIe8ACyKhzf/Xj+1fBhTgAHKaijMgYVyYDNBDEcw7VtGQj5nPBQMBUkRaj+vG55gx7IALOYMBWHsOT+q/EhQwXWg5LjUS/CCM8HL4FQH+O6UepKwr2sIo9ExqHad1fMDghPN8STnMEw5ihW5EEgNudEox6NeVrRKmjCaMRwkhNUyF6qCJBqBliw5MSqMOZgFHG5f4nx9zMrCAza8jMexYaYcfAk6zTEqQBmBEIaKVCxXS1zcWKFSVvQ7grthxsgIjBBkwhDMwwoQVBGo/phOlBLh45MzSjVHnQl3jnIuL1/h/NJtrk8D9lOHzOSk0ZQ4G5Bon0godK7JpzPi8RiTZwSlgI0gJc4kh5EEJal5ZVqeYjqY8M5pjwd7+0SjlDAX5FlEOIus9oKwy4E2BlGkijK5BqURjmU+SGmPMbmGOMGpV4kImPoNosmETqpQrqakDa7jMhv2GfaHOEGd1ZU6P3exxuVWFT+ZIidT8izBiAQx3WN8MOJIHlPN+ijZZLmxhxicsj/bxZ0ecnSvw0ms8ByHptOgUy+RJGNOR0PSROMqn4XFNgsXFthyltDhAWWVIyaCiePA4Ij6RJFJwzvDVXofjsnjDC00ctLl3d0p4obPpRs+7bUBC1GdcbiCu3iO+tqU5Ud3WTjao3cCk2CBfdew7DWptD3WqxHl9haTU4jTEf2JZjbs40jN9cvPMzZ19HjKbNChN5zy3r0myXIFP42pLjaYdQckvR1aTkQ26CIX2pQXtynLlKsvfZ6GI5jogHCa0W+6CONTr6RIdZWksk2l1oNhn0ehS18t4LoddNqlWW+Sta4SLi5TRmC0xhcpbjpgOpkSZgpV9vG8GkrVWDi/yOXLhs7wXeLhuFgAjRUvqpQQRpMN+wipcD2foFwm6Q+JojHbgcurjTFvnIZMowF/9UrO8lKd/+vbRySDxzzThp2R5BvfifhwNOOvXYdwEvNfd2oEjTU+ve6xsr5MKY8QWZPqsmSpJvnZK3DxOOGdTsLpKOTWQGKOEl72BfdkxrAfkqcSlccYRzHWASLWZHHKvdJlxpHGnB4iBzGr3ikb9S5308/wXj/AqTb4QNfIhiNkOEJPUoTIEIFrRUpziUkMys3ARJg4ApNZI1I5kBpMGiMcwaNHAYeDCTdXVqHRZOIEmGoI4RF5s8UgrDLtCzJ/GTEzmG4Hz+2ynZ5yxTmk75VYkhVWtmKy/QqiEyEGXUw2Q0uDjDLQE4yTIXWMU/LI8yphojiK6rh7W+jhEnJ6jJjMML6HJwVX84wNfRO3epHlakRcHjJuLdI93OdrnSH9wQGye0p52qXdMHQzj0k/wZEJ5SgkzTN04aXXGQxHMxwdU65W0GmAyD2EcDF1H98J8EyIkjGmrBCVIUZVoVeCeFBQQdbR+RIq/RCjE4SQZy8SNDIXmHEE4U3ApeaM2L7g8ThZZyo0yArCVbiVDTA1ku6UbPYh7oJPIC7hpTmTSKB7PV5SJzzLY57buM/vX1vjkfwP2FNLyGsO5vQacgTSGWAm66gEcDuYBYnWVYR2QNTArYC2WXFsUKKyzAUtznYQc7R9vmUw5gc2/XODxXCWAQIQ2mZj0cXfChaDmYMN8/STPy1/Yst/+UfQnaasJPdYye8QmTFvDiogp3iHdS699gI/85f+Or5f4vXPfpmgIsCpwla9sGve4yy6eBm7TZ4buhMLcAmFIcP0OphhHbXcg9IWqCJnFyvAnwfRxm7jJ0VdNfAeI2oOyluwucZEnY96llVxznkQ+0AZfAfZOuD8qINKVqB0BdR5PgoGKBDPYbPGv4Y1N4pi+hD/ITlfQAXN4o85ZPeAltVTeVIk1vQBa2K1OZtQd7Bm1ucwhYEqGGB9ii5wHzTo05weGyw+U6MUlEFU7fkmQviSMDxCLjQ47fbpiyp/6vwGrqOLMLYcSNGUeOJTOUMEbbvNGLIYdAjuGMQnEd4N1LlvcqlxgVYk+fbJXTq3HrKXVBhIweo04I7zOV6+UePLF6bk7wzYPXIIKwZ/tUxNLuF2ZtTMADNMOMkzzOAhs+iQ460bjBsLPHrrPUYZ7F1f51rS573dXUrbLpcWL/34gfkTlQhrai1jcMgNPNaGN6ZQcWHTF0hhR0eCdeitAChoP+FOz8v8lx8X8fz00cIGof/QYhktAomLsJCOqjEOQ/7BzceIkx5/+eIi7vo6JjTQ9sFzcPQRn6rf4eXnv4d74UWofAZJDUxi128hrMtUJRhZZjiMyO69yatqzOOkzO+8MWX13Db/0/WceJzw908CgoUSr677rLYUrrAgQR076udQYB878xawYQX/EviHuXXEhAoSHZLnAWOpEAZSYdkJM22btuDAX1c2c8E7wD/Grg73sUbyUg7T3MbeR1h4ay6p+QYWHHi/+H8e0DQqjnva0NJYpsOvYXUbxpwJO85ZBJqzbBAXgOtFXUvYTBIeNqzgj4rj5kFJgiJ9IBbguAT8CyyAMTfY58fMIb3LWICmjAVR8qIvh1hwpl8cW8GuDidYgOKfFfU95ixDw3vA3wW+zBlL4xew0O2vA1/nTEPBL/pmDlE+gwUoTos2LhX9NR/ZT4KORKF7UBjE9Rmcq9qVas5CgLNVPMVmOsg8C4MGWLaD1pa9cUPD8w58Q1j1nMfCbj3MBbv0OK4gT8HLweSQz0D1wElAb4HxrHihSq2egVKQhCDTAlzgo+wAMQcCnmIlPHl4xsrqQcEi4KOroSzYBbmwGS6CALwKJLFNHRm4UC1b2z3PrXCjwabKjOaxJPIplgScbY/mW6qCDSH0Wd/btN7Fhx9dfiSocG3R59lGwMttwXXRZ39c4huiRi9LmaQZhpQkSiBz8LQg1pKJTJkqzZQcoTIwCq01wnGpVTwqroubRaTRgGnskeQpnViQJ5L6Yp3lmkd9tsP90x6P9k+413KJZtucMGBqYqZGEqaqeCAGg0Qrl1gYHNlgSsDg6Jid0ynDxEUogTQxSrn4notwJImwmR4SQgInZZYr4lmfeDZlMpiQtrepN1d4gRYBGkcZIuGAUycPR0zDCSmQz1L0NLRbUNehHDi8dlmyOOrx9+/XCJOEfpLgD49RaZdoNuA4jAmEIU9zwjTBJMbSSiRFOkuFcJXN8qA15Knd+Oc5wgi0EOAopO9AFhOfPObBrIaJQuIcPM/DQzIbx8TxDDyJ4ylWKw7XqhlqfMAk6TIajDgNFZlSqHRGmO8w8hK2KjGtikep6bItx7jRA+6FNWbjGVEkmQGhO2A2dkEZpklKnhhCL0H0c3YXGnj1JbQeU40HZHHOgxn0Y0nm54jeI/r9u+TTGUILHGMwQpOlOe8mF/m/i1/ml1sNlo9uonsTZPsiI9PE90uoRoet8SlHSUQ4KXPkNzClNt5Km3O1jGavx/08IcpzlJK8dG4Ff/kKO4Mew+6IcNghjyckwx3C5TJVT1FpbZAMD8lmPRbKglIyYDWokTfPIWqSvHKBQFeJ7r1JNUgZpyPM0Yz2hevksk44OUYFSyhvGbO3R/f4AN8T5LVFfFPDRzAKHUZK4JkYGsssCYPKR4hkxsC7yIPThErUJZmFZJlGliqYwRRBkR5VCpTvQRSTTKYYZSh7JasrFbhcDHK+1O6yVgp5m2VWgzGvbzbRG59g4dYOF7wj/tqntvn6vsM/ffdDLstHBKuvMUvOM/7eH1AWY6qX6lx49XWMqCOnAQOeJVlcwF27waG8xIfREbPRI+4cvMlg94Crly5yuX2V77/9FnI4QM9pVf0YUxUcjQI4mCB2ZwSzIc8vKz7zyQ2+tf1pRsfriDu30JGg1zCccwfUFyacjkPiKZh+hFEFDKvAyAxIEFpjTIaIbAShzgVCxBjfg5lPksUcTiuYcoyphchFD5avk/c0qjMkjbvo/g5EAxy3h9heZLPtc259EaFcBr7ht8UXCR+fIMLbGFLr/3E0+A6moVDVgPPSZ9A6x9poSiWbcK6uWFF97o267EcDsixCZjG5mxK6LR5Va5Q8iVerEzaeRaxUqG9tsjARrLx5E93scW+UMogdSs02606fTSflNMq52c8ZxQVvTgoyZYgjTdkN0aFGD2fg9pFuhYm/wTRbQ8YxeqQQoYdQDbRQSBNjshg5UJi8g9YThKvRSAtgGgNECEcBJbTOUTrnnNfnP7twwD+91OJ7kwbhZAWhQ5ysilYBeV1DaZvEqeMmLaTOcUZjFk4+4E+1brO8DY+XUm46S/RDOI5PYbCKaNYw6zcQ031Ev4yZnSL1CCECtPSsX8yoJ28zIwUYiTCqSN4wZxLM00PazbQwT78ti5+NsXNpnqtpzpozGm20TTH5RG+hgPyfMBt+Wv4kl+N4xMt1xacaR7yUhXieS1ka3ojqzO7e4/C3vsGNpRqNg12WX3oWZyYZq/NUV6oFQ+Vl7Jb4e2DuQ7YBzmUQGVbLYNu+W++/xbs3J7hbES8tgsh6EDtQdrHKW+fBzCOFKyB8wMXwDKYkkbLxlItpArJW7OAcME0gAaeNBSh2EaVziNRj1jtAlbfwF8p81I4UWFNnHjH9VBENRPAF/CdR1AB9MO+CfBVrnoyKa3lPnTgnGcNZFPMHFtDNvgBOHSGaWP9jBqaPMfcQJqeulkH5HyXziwBR+QQX299n0RvSeXSTUf1ZptEMo8skk0NOejG5yTnQFS6cW2PNMVjTymDNnBbwB9B7wOCwjagtUj83Qzj/EcIViHaH2t57dB5njB5FOOUc34/oZg38acz7p23Kbo0FdY/7cZmdxwmt4ALnGiuYbI/mzDDKNTsTwZ47RcsBzq0Re1OIRl0GM81g5zHfq3ost8psNpd//K76Jy4elvhun4EBTGKYPB7x9tSwvehRKyvKFZdslpIOUzpuTrnm8kKrREvJwjP9cRkhflTJgRjxsdlMfrAUZqjWdKYxfeNwMhjw5u1b/GIdVpwGp4+mRKPHbDTqSFFHlG6jLn8NJdZA/jnitMS4t0tL3EHUW5jgZZjuIsoTcvcGx7Mhf3pT86ntNl/fU/w3797lWvaQYPF5pnqJwfvvsKEHVK61Of/FV8DzKWMNSLCz4F1s3L/A5iupAa8ieEPC245g2eSc2NhKTA9kSXBaAjLQU0PLhf+DL/glYQGcuYbBP8KyCDaxzISuA0MBkSmMNWEN7RjLHOhgBRrbWEO9gU3VOJd3NVjQ4f+FBSKGFJR1zsIV5gCBW3zOY4GFNlav4BD4jeKacwDCe+pcFxsK8r/DshzeKepYKtp4xJnuwtxrv1vcr8ICABI7yxewzIU5Y+K0uKcWVn/itKgvKs5JsCEPGrvCHGABhv+saI+LBXvaxXUqRTum2Fn/WSzwML+3qPh5LuBIce0pkErQJbgUwH8q4B8LC2rMwyGceZ8IEMFZaIQsvlsM4WddWHItmHCzeB5zzQkWbMerTCAGkIdWCkc5BegzBv0hyPMgK2AGYDLLYhD7BXizCsIrfBnyzDifMyKF3dZYA37+KRbReYhKXjRnnv0BCYEPjQCUgaxqQY1ZaNNJVkv2e51b4GQSQlQAHmdMTPuzKeqlGM/zrZEUdjAIYweV0fbz75xS0mu3qa7nrLY6uP2EZOISpYZ30oCYHGkypO+y0CzxXDPhRn/GztTndizQXo6fpcwShZQS4Ul8BzyhKeGSyRStYDYZwUiD8sn8jNsh1GJBKkIWxw/hcI+s36eTZGTGUNEJYZQwUAqNwEWTZQk5HkqHdB+NmEYTQi1xlEuaZZYmIiDLNZ5SCA1TDSgPJxWQ5ugsRzqaPDllcOdbvGM2mQ0VJ9MpAxyG2iJLUjoIX2KmITqO7ZZWKRSaySznq90q1VwQVzVeDtVkyGI2QcUVTsYhs0yQuAJXCXQEQksLuwnLTkBJTK4xOrcPNjcYkaO0JJcghD3eCUp4pGTRlDDPCu9dTjzOiSTI1IreSQkmj1iUM8rJKeXkmF6k6Q0mjIc+U1kizzMUMXnJIfYVMpuRiwrVNZfz4xO2TyasBTW6mcHJbJ537UhmaU6Y2qAfB0i1y0G/z0K1zkqryeP9CY8GOYN4wihNrfc0zckmEUgHfIFONGiNSGPSW/e4P/0jvr3zWWqDCVnUw1Vv48iMjXrO9vIq246mMTEcn4KQGqENurqCd7lOMH2PhZMezTyhWfe5cf1VbscuWeeQ8dEeoyhEKI1OezhRiYqZonDxiXEcn0PhUFKa1D1E3+uyurFAOU7RtfPo2gOywMFPQjwvxZcxefcW8SglriyTegE1N6aSdclkjRyXiTY0ayWMMeSZIQhc8iglLS8zM4JyUGe32+fOe+9QnnZp1cuoLEbr1G54hUEYg0gymyNGCoySuG7K66sxfeXxYc/hL/zM8zy/XOf+rTsokXC5MiOQZW6eRGw4Q35m02F54TwbpQ3OPfwa57yY3oMuo9mM5fEOr9VOeLn9DMsLdfzwiCCfEp4ojqIbzKpV8u4xg6Mjvpu47A0V2ycPWShPkeufQPlrZDs9RG7wyxmqDuFAIwcGER/g5hkXLwRcfe06D6/+WW4NNtF7NxH7t+DoMWbRZ/KF52ldW6f+zk16Nx+iT6aYOERoDWluV7KCpSNMZmPhFdhZ51hPdhZjjEFGKeUkxKvUGTTOI8QV3L175ONdCHvIwRCjZ2gv4ln1gC/XHPLWa3y1+jnuhkuc3HFQx/fQeQyei5QKk6ZFbH+Vapawtl5mQJuZE6HrJcYLLa6ca7EmDxl2IjQJqZA0ylCf5lw/HZIsNAlLS3T1MlHUZjSr8ql8SOl6k4P8MieVhO7tm7jTEFUOWLskaTtNrr1/zN39MYMoJ8skMpOMy5IkciDNUFmO1imEsWVwyApZXEIlEVrOwE+R0oE0R6QaE3dZrN6hfEmQTH0m+Yxp3IDYAzfDLDRg2EBMJ5g4wfMizl3M+NkXX+bw6PMcPJwSDg7J4wzlz/DLDnHSAp2h1RBlFMQnTMwjOvV9Hl2+wG8Fn+Fk8Cw6rZKPFXJgYHqAabmQXIY4QQ4SdDzCMEUKgaZe4AQWoxdagsltXGHuYlRu0wDP347zjwGjNU/E1OZMjDlIUDAa7DFndp51EhgMuQUZKFgNP83+8Ce7LDQJlmcsVXfpHVV5HDhMoyPeO5pxrNvsT9/jHS/kxdVlvhIOWTw44BELtNsV1hy7gwAXzCUIvwXOC9jREFsea++bxN/413znZsI9tcF1fUCv/Tztlfcx3SVYewlRLsAEE9pzZAAmhWSf8FTzOK6xtSmoyBPLS50JWKwVlkaM0SGEbXDaiKBizx0lZI926WQO1YZEOtt4NfUDDBzJWajCfJzOJducp/4G0AL3FzkLXxhx5tf9QVbPcfHdDSzj4reQzi3g04DEGE0+DhmMfJL4OqVamfroEHNwilm6hm6XMI5ASMhmZT5MzrFQ17y6uUjQrrAs+2SPb/OH3zvm9yeSVGQ0FtZptVqsLYyxvt8PsFHbi9Zt6PU53j9gQotnF0JKTQPiT4H4N6jsG5xLl7i0fIOwBAuRRqyt8bMvK9SjX+Xtx01e3e6jHhj+MFrnnf0T3Fqb8uIC3V2f29OcGSFOSZFLzbh7RBQLqhVFZsbsnQyZTctcuvga25Xq/88m/EfL089EcJYKVOOInPOBw7p7yjd7M0ziUCZE5QI/ixEi4MiDujLEq+tsbK6w4kqWxI/ZyP+xIvnhaVTFD/xcCHnqEcn+AbcjeHh6wjQa47aqeHlIM+qgFiNUrWX54moEzv8ceAVMC0lIvTZFljbQOmYvmbLszQjcjH7c48HhHV5cyWm3L7DurbJx56tsmR792wdMhkcs9W7xer3LyyufYNVVKCxLYYgdxR5nxu0IO/ovYT3fL0nBTLpExmHk+KSJQDiQDQ2qZ42xqgt/pWEFGCXWeP4DrMjjvF87wJZjjeAJ1uM9xRqwNSzo8CzW6L+BDVFYxB4/n2EGG2aQF+c/LZHa4IzdIM3Z358XNryjUtzTB8W1/vfFvfawAMNvFnU52OCq7aJ//mXR3iFnyjBjzgz2WnHtK8X1Z5yFO/SwRv7ciG9jxRbn7IItLFDxXNGuKXO4yrI7UizI8AdYcOFvAn8Hy5q4WbQ140wz48OizzaKNsqi34vVmLC4x07RTx42LMATFjT5c0Xdu8W158Z4CRs2M48WmIeITEpwIuGBsIo4x8y5OcUziDnLwZlYQUcTQV6xnSKWwOnaIW8aoIfgTC344PYtmIFfdJLHWWpIwxOAwVBg0kVjjTkz8nNtTUNrw33UqG/WrXZ1OIZkCp6Big+zDE474HogcshSiDLm+tZ/rMzZEB/Z5egzxgL52RboJ131fuRatB+2GYR17o89PjGNMDqlqnro2GGaaESmMY7LzJUcZxBMfHq9iL1E4PgSV2bgSzY9S3vPhMYIh9DAzHHJ0wSjAFcgnZyaHKC6ETsoRFDlvOiyomdcKx9z01lg4ioSowhkSklDpDMcowmEwHVsxw+ylCw3+FISF981lCpScOQskjLRhhNc8iwjynO0AeHacAVMxrhzF6V7aC9nJh1meY4wGpHl5I5Exzl5GKHzHKRCeA65yBB5zunJhBMD1XqNz7QlNxZC1oMRb+/O+EBXQGgSLa1vITvbEmsKPk5i7I0IgZECWTx1QxEW4UmMhixMyIVlL5Bpy9kQAq0TSHKMkaiKQgQeVUfTmDxCRz2C0hHVUUIlUXQSF5EGCCHwPaig8DNDOZshEkFe3aR2VfEF8YA3OwFdamwGilk4ZicWTHVGTm4zLKUQqggTJ9wNfRqLVc5HY2Zxj5pK6cSak9AQZlYrwGBAq8L7bL2wIh2R7n2TPxjco6oSlhzJ+YUaaxWJal9hev5n6fM2gdfnsu6xKFMiP6ZcWueu+jRHZkitccTr2Sm1tQ1K7Q3o5TiVEzwVQjIiMjlJklBKfZSMcPMc5ULmlRjFlhmAzumHmtOlFa4teTj1ZZSo4aR9/FKDtLJGV2ywlH2AOzshxMGYBrlTZYjD/jjB9SuUc0k2S1hu1tHG4Cys04yGjDq77A5iopnLaf+IPO5TZ0w0mWF8ge965A5kcWYXQikwQiMMlBxBhmLg15nUV3FGPci3ybwl9qMTdLrL6+c1qrHM9z7scLEe4689y4e9kNPRPp+qDDkfCK5diFmRa5zvDXhhzUd65/jg3ROWaiNq9So+DkfRgHd3+7zsD9g0e3z/VCM6x6w2BC0/4uTwfUrpFFGPUUrA+S3yzfPI7pil8R61qkdDx5QvPcfd5jZvHZXIdg8Re3eQw2PyaB+VVjjtvkxnegknjnAqJ8QNDYMU4sT6oo1AFVwxg7SLrihYOzJDZBKkRuiIXEJ5MSesBdDtogddOO1BZmFmE0VImdAymk1Pc+f8Fb7e/AVOTrfQu1149DZ6so+OImTgQllCLBBhCuMUJmOClsd665gBAh0Jjsd9fl+cRz/7PF88OcEb9ukQkHsun6v0aJyv8U9an+ZWdo31YYUrcYeXJ+/xucYtdrYvcBCfZ+bV0ZMqyc4H7I1nHNLCXW/xXNvwcjbi3aOcTugi8oQ0c0kTK7FktESknk24nAK+RuoSJsqRMkU4U0xDoJMmopdQUsdcfnmEu/YZzpWm3KrmfPfeC8j3TjCzGSJyMUqBL8mUYs/UOejBz7pLlLebvBEOuZf3eJhKjGzieA4OGVpPUJ6LGbjo8DH9TPGrp0sk/asM8q+ge9JmYRgIGPcsFbsMmBp6dAeyHJkIZJpi1ASMb9/ERtg3vDMFJ0foMlLnmCTA5AVbYQ4UzP9VFkSwWR4Mhnl4Q0E5NIVTucANxHzLZ8yTN6jA2Bf/j42d/mn591mO4ja/nWxwpwcv7u4gkhN8d8hwb4Err73If/V3/04RMypxHYUwmvZU8of7ff7S0tfIdm4wcM/TWveQ/jMgRtb9JTwId+DWW2R3+/T96yyvl7neiAmkgfwEdB/yG0AG6fvEB4tMmpdo1UEwhtn38Q77dHtb+NM6F1oxyE1YPFeojg1heou8qxnNmtTWDa43gLQEyQp+U7HdTBDOPjgB4INpPQUszME0ONsWziOr38Buw7/IE/bEkxj7eZrGHxYc+wF2a74NrID4pWKHra0rbveb3Pm9m7xfusDqUsBVT9KNJjQ9SWk2Jjsp827iktaX2Uzvk+3uc+h9kp97/Rlq5QAhMszjN2mevs/dE5dRdZlPqJzwscHUfISzipXJm2L9ul+F8pBzrSOO9k8RJzGUE5sTzt1EnivzGXFA9rDFaPMZPu/fQqs+bd9HXhS8tvICtdoWde/XCN9P+X7U5HvHhguNdbZXj5meTsmUIHZ9DiaSVIZoIvJckJscYRKMv8KrLz1Dyfl3XQ9GnEWRz01LuwZp47A3DdmZhgzGhxAqlvQEN0uLvV+ZgZYcpRnRNKY3zDhdafC51RrOk6iHuTn6o9ppLYaPsEo+UuZ1FGaYgSQvE7iSxdMDnl9McK6tkkYhSf+Y8nYO169AMLLuWv4icJ0Mh5M0R8SG1apVFYjMgO/fPuazSzNE6f/L3p9GW5ac55nYE7GnM597zp2nzJtzZdY8oFCFAlgAQRAQ0aQoUZRESi3J9tJAtWVJbbftZVNe7R8eJLfstrXcktwtqa2mSJGiRJGUQAogCBAggCrUnJVT5Zx3Hs487TEi/CP2yZsFAVDbXF7NH9hrZd57zzl779gRsfeJ9/3e7/2e4nd3N8k6txkvXuBOf0zrcIuPygM2iLmw1mduZZETwyFPPr6Ce+6jXFeSGWGYkdby8L6whoAvYUFliE1BmFZE+OPYmX5dCPYMPPCh7UPiwXJiKPiCpmMYOoJdYUfjH3FcEjHJe2QPiy2rWNWAJ+zsbGBB/pPAy1iy49EElEf7NsN6EvwulgQZcuwDMaUCMRYMCgUND1aFNZ28T66UAH4eS2BMR2gBG91P838iv+ZvYwkSJ9/vq/l7r2K/eqcpEC/kf/8zbKT/JJZk+J/k/Tqlvd7EpjbcwZIEX8jP/1x+jPexUX6T912Y7zvAkin/EPhPgf8M+Fv5OJH34fRzX8dWnIjz/vqp/Pf/hmNSYUqZJvnvm9jUhx/JX389b+MDjmfy1MZ2qhhRQMvAr2SQuDAQx30nNJiR/SeqFo7pnm2ASCwJoH1Qs9YcUfSsMkGGPJSX6Aowtl8npoq91R17UUYcKxSO8xrs7yY3gRA5uWCUJRVE7nFgDHgO+E5e5WEA6QBcBTMVW1ZyNILJwB5PYo+jTe4vYR4JpDw6OafkQh5g0YYPmTLK/L2HFjDfZ/u+pMLBwSaiX+RBpcCN0iKBmpD0RwziBJHZvCQTRSQmY0+G9KSHyTK0ctGpxnguhVIRR2hUIqhiGMYTugpirRGZsKA8EAQFh415w8Vml2as2Z2sIT0Xf67BqpF8otcj7FWpKE0nA20EM46xEh7hkklIjCLShjKaBgkZHhNfUNSCQAhKhQIVFJ0wwjUpqTDEniKUmhjJJNEoXLQck8SSdmKIMoUxCVoY0jglGygro00zW45MOhgpkY5jSYFYI4VDVXo8PlNlpXmCQmEXb+s+BceQaEGoDSYDM1HITFsywxEINCK1iSzGd/OKDwLjSoTn4c+UCVxB1J2gRkOmFp/G9TB5nplQBqOMjRQUixQqZZaImIR9PhiWqM3NM+dusjZOGY4VBReM61LwBUEAxUDRqA4oSUlUXGK89pN0zb9j9K0bZNKn2pylPhQctib0YoPjCGQg8IUgTRPUYEDBdekWFpibrfBEOuaDnkA6KbF0SIaRnZUZGJFhpcl5GUUjIBuSDEMGvotfKpMkLvWFJdqDhG9+6yb9VotTNcOPr/u8ONum3x/RSlrUj65wPuhwdPIUs4+V8SqnuaJcDgcxQzFD7JRI0jZREqL1iG5WZnbGIyBBpZp+FNGNtb2BpYPIYoLRNl3nBGQhg8GY2ZJk3ndRgwNGkUS78ywF76HMKnfjGludhBsHI+7u71IKaszXZ3C8mMhpslZxyJIER5SR9WXGm+/R6m4RJgOG4zHxyhL9Xp/OcIAUimIxIBOSNEnIjCFJMgrlEp40OI7HtSMD/YQgmtA0Dzh15hnevHuG9Xs3qC0s84Z5in7vNksi5I3NkEE6oSJ2+dhaQr3aIGm+woKzzHMXfwsly+wlt1kbXOVgME9/f55zpTvUZmdJDzKSUyWW6j5mM0HFPd6Zu8C9cpOF9BqPryRMzj3GqDDLg9IyKpuF2gQ1v4Y7t0CShcjA477TRO3uwf59lDiA6gRRraFkFef99yF7H1kYMV/RLDtjuiXJ7YMAESVIHJQU+Zd1Ti4YMFLl9lEatzRBpRWkNhyJDcRgDjN8gAgnGEKcAmjXQ0cJOo1ZWoy5u7HOrfhpkjsFGtEdhuM9RG8H0+/gTMYYTyJLEpNpUBHCj3CTCXcmhi2nipYzICbs9HqYy2MaJzyC2ZNsVIa8YiL8VBGtl/ilxie53H8Vtls4429Rr8W8OqOpnX+edu0FrnV9shGYWRez04L2FrozIjpUXF8us9ZYZ1kdkh2N6EfC1kFSGnyJ1D46VchYQJSgs8R+W8Qxwgnx/IisuYhWVQQukVa80XkcWhf41qpPOncB4S1h6g9g9Ba6dR+/coB6cgZncIZklPBudYwslwkCwYtnBSt1KLbGvN+SOGmA9sq4poAWE/xgD3d+jzGaw30P+c02YuEAd2ggaqEnBnN4BP51WD6LCDR+ZZ9M1jATH6VTpMy9oQU23cVpEaw/IFwLcMJzqLAI+zXE0Qip9LFs7xFZITKfI2hErisUDy2McyIhT40w0y/xfDFucntmIQzmP6T1+8H2P+i2v30X0y+zZxwexEWyaEw6TNjvD6nGKXGW0e90+fUv/hYvPfU00WTCO7d7zM82SOa+jtm9ys3ks1TOnefiRh3P37fJqiaCo22IZynOCjY0tOfmKV+aJ1geAjWEnLdJq+zA3j/m4DfPc/1H/ho/WvMhnkC3jeOO+ciZHq4awaEPSyHQte/334Mbr6O7ZcbeWYrBOTzlgLME659EyAQhWtiJPcRCpe9UFky371QbXMJCin3sUr/GcRxSYeFC/bscS2Dh0oH9qbeBCKLYekhEffjgJsvxPsZIymqWuVAgfUFluUKYxJTlPqd6EHe3uOnMUKovMru4ilcugTBEo5BW/wST2iHN0QHJTMBTix7J0TajznNUFpYeadUIWAX/JIWPLHDysQ4UhxC0wdsG88MI9y/ib/xrXi1eJZ35UQqF86TmiIwGmfgMLeXisE79iat85Oga3z5YYSeMKS3OUJit84Tj8GBsCI3i0JEoFEkcIVJDmCjm5xv8zMuneWlt9jtW4v99tmnG+6OETj//vfaw/42BB2HKb17b5Pp+l0H7iKwQUJ9xKQQS0HTiMb1JiohDdlWCTIY01QJi/gmr/GSKaiTHHvsWRh0TCIppeonJBginaQm0h2J4OIbFEZgWJoFw5FOcm+eVskKLjIOZDvubmgwFtQoUHPBuY01OLzFRktd3erx7b5OfWpNQ3gBZwaPExyo3mC2N2I4zdrZ3mBN9bux36DoZ3v4RLzc7NIp14pnnmJ9b4IX5HqZ2li2/wlLnkL72ceqa9SBhnXmew2M+b/0h1mfgOha4/yzwZ7F3RCIs2PyHwK8HgiwQeZlOwSbWXPEDbPrET2JB87/K952O4KvY6P0Cx5URDPZOKvMwuPtQvl/J26Wwd+JvY8H5VFUwBbpTHwQFeellw4ILdxHc5hgUP8axe4rGgukpOJ/OLgdbqeIBFst+EktIdLAEwDPY1IYT2Kj/G1gi5Up+nZ18Jj2dt3+6VTmeuVM60mBJnSVsMlXEcXFb+chnBlh68O9izRxPYX0lUiyhMQ3qK46fdD+EHcffyftuejz1yO9e3ta3sMREBfgYluh5HTs+7iOfnaa21PNzHExAFkF4eT0bZeMzug0itbeGa7C+Ccpe4FTtoCVkc5ZkcFLwTsBkDtzIdpTaBSexJpLKPe40Q64+eCTtAGlVA46ELL84R1tPhnoJ4hGkucDbyZ1bPRekb/ePI0gCS3KYXGUwrRhhsIqHfOmTp6Ydt2VKvDzqYf0hvdJUXSFs3/+B0h9MOoBsTBZ7HPW1XfAp20rjSoy0ZjsbjYiPOBo/kCw0UloTl91MMFIuW0lKrAxSODb1AEGRjIZMicnYj3yM8ZDFgJIjycwcBa/DojOiZ2rcDM5zotEjLm9SUGXq2YR0MGIiHWYcA1nKoTYUhEuFDCkNDUdTc2FiMtqppCBdPCkI04x+miFFRtEFow3IFM+BXiYsLeRI8CRhPMIIF+GAUQlpZkjiDCfRqNw6DQQSg05TCzymr4qM02KTVyuaDd1guyt4P4E4jUkyx0a/EhCRsrnCOaOEyRexQuRWocaWF3Q9jJS54YdACYPWCSYzloyQAiGtI4hTEDjaJdYeIphjoeZyjpj7I4gPymRzGzw/k1Ga22bDKPqpopu6JEaQZppQztA/uYhcC3AHc9zen+HL1y/yVn8T38SU4wO6ShI4kkrBkAoHJARakyUpKuoTmCIqSUiW5lHDI3TbEBlhiSSRxwxN7qyeU3LmYZ4zGBQSaIiE03UfDdzevUO/22HOSTmzuEL58R+is1qFB++ymg2oLgj8+hK6V0LMvIgMqnTfe8DeB3doTRLG/QNUPEGrBKMzhhPNqFij4id4GFSiSMMMB+hLn30yiq6hO1yg3e+w0+5zcq5IScZkjseg3SYt1mmsfJzW3TY77ev0W/cxe3eZSxWBCClMxqSex9btd0jmV1hbgHIpYKQLxMrl8OgIKWPCcMJXt5qI4YQsGZAojUTilQM8z0WlijhOCNHMLNWY9TTLJuJBb4uiHxIWilxL57jhLNGoCd4ZlPjgYB9vuIcuDHjr9j3mCi4/8pFZGk/+WYabexxcfg/hXuH8mYsMa48z7NxFr8/Qv2+Y3fs29ceqyJOXeCF+QByPuOw+Tqf/AaLbJpmkHBwaWpWImfk6fnGDfmWJNK7gDLosxrucDGJMXGaiBbEzoNtpQD9GxApZmMEsL2OUD/cfQPs6SgONOdoLZ/j4isfTtQl/74Zk+0obJ86z/FwnB3lWpi49icHFlQn+2XlGuwVEuwMHCVodQZohVYapeKjqDHgFRK8D/YibJYHKzpJdC3Dkl2mXHEQcYMIRIh5g3AyiEJMpKFoPZQXMzkjMTAndSRCjLUhdVNrGBG36vRZJqcNjTcNLq5K9zPD/UAtcv1ZisfcWtdH7rAYRzzRq+LMn+R11kV+66zNpTwgSTVx2YW0e4w8QO0PY3SNM69yaXaThpxTmEgZHEXoAMnNt3WOhHj75jVH2mt0I4fSYXVDMnpxhu7HIJC6hXAfhrZP2JGzfxLmdQnEbmZXRcYoI74Np45zuox/7CXTrRUZHdX7Bb/LW3iXONjRJYZ335+c44+6yq2/S2dwiM7NkrmKjGLIx5zBcv8S+0tzdraLupcitW6hhhuzvgx5AkiHULhAhqgHzpwf0gkXCrUXc+w4mjDDasWoDqZDFIZwMEc1nMIOzCM9DJBoTZZgoxihhtYaKY08FYb8WhcgZf338Tfiw1rK2hKYh91R4lJ0Q5ruWmfzB9odrk+kEJgkSxXA4oRVqpDuDU5T8/huv8zf+dp+/8TN/ih/75MtUkoSbH7zNhVtvcWH8OKP+LKX0FnITbnUUy84c86cC4D7s3IDhHEbNEadjxmHGbmdE+6DCXHURv94GX9okW2ahLCgvSBrzLhDD9lXS3SJy5SL+ahvGAtZOgOyCTiG+AyKCpVm82i5rzn5eQ05CuQ71hVwHO/s9rny6AnS+y3sCq7mdWp1t5J89xMb1pjG+77U9CXwFzN+DsAniJMQhmC7sDhHNDRoL52jUXKALScrC6nkoBwRmGRizuuERXfkmb1++h5l7mo0Fj0CAiQe8d/013rnTx5gyjdULiEIZHXb5d62Ey7WEn54XzDy89yrAz4L4t+D+EURjCQsxtsG5joVZayD/Mu7Sf4fLXSAji/bppAnvXb/DKXdEcf0SXfVRKjzgVHzINRTDgUsyV0ZwRDyR9LOYQSRJjbblvKVAOj7nXv0sf+ZTTzAnnf8fEh+mypHpFmCF49NxssAqVAk3N3fp9Ft4OqJgEqJRzNAtUq1qpFaoSUY6SjBxSidzCJTh8fVFgocyBYGFdSXI4fJD+KVji2IcjSVqCkjnIP/MAt8dCoRg3kAdlXGdNbzCLHgKEcHqhfMUw9s4nosJigi5h60g8XEwkkl3n5WDN9HtbZqPf8R61SBwXZ+F02cQbDPTfpfVyT1KNc2NJKQ/TPjJxYS5k3+a3u4hB7sdXNHkseWX6ckKo2SMN1viWdVnzbmL4FnApWpnIVXgywa+lMLjDjxwLCD9CSzgdLFS/b+EJRzA3gkR8FlsesBl4Kc5rlDwzfyzFWzqQK58ZxULjA/y1x7HAq6bWCDcys/5p7F33hXgt4D38zC5MJbkcB271J/6KDjCDp1KLGkxrQTyJBYEP8DO/uV85N7AVmOYzssKtiLEXj4LfgarOJhas36ntuk21sjxOpYUKObX9iQWqE/LYz6e98WQYxBazd+f5Mdp5uccclx4dmo2qTiu6PC38nOt5Ne3jiUdknys/hSW1qxiFQodjkkEyfEdNW1HDPwLbLrKmbxfLmMrbhzkY5Hlr5/CjnNRwPsOXK/lUfwYkggKXRAuGM+ODWNIPVhZhr4D4zaII1AtEKElB5wQRAnMCrieVTEgLdlgRqCrlpQgeQjrECav7qAeGZPMpnMYCUZbNYzrQKkIJQdUxULUwYGNKblFqDUhObREgyPz6g7GEhPSHK91pDke/2MW4Xh71EvhOzM+jckrPhh7TX8gUkHkVyxThc4ypDEY6SAciesIagL6QRV3SbDcHPBUMSWmypqRPB9FtNopR0mXQFojxvuJz+3EYa4omHdTBqHGuC4dzxrV9EZgtGBXNJmRLklrm7tvwc7Yw+tXQY3pTCBJXepOypyXIUmRWuK6hpLMcKXGcVyKgaKqYwLhM9aCIwWh0jjGOsxPEkNqFK605SJjJRAFH5EvztMowy2C73hkMaSjGJEqlNI2BcEROZWjEFojpMQIgXEFrtTQXML9oWXWw7cofRBxznUoZh69zFhlg7JVKcRUtJtH0YyUSN9/eHxhjFUfxAqpJVpYXwIyjRACKR20UlZaLCXU6phhCAJmPMnH5wylQcK1rmBnb4IppgRLJzlXjKkutsk6Ke2BJKMErsdeWKfV+ii6fhIz/oAH177E16+3SEyBxzbmeXlpQqed0GwrDqOAw1HKkUU3uEKjZEZvPOZ2e0y6sMFjMy02jq6h+5oHKrCkgQAhJVroYzcSNNJIW081cDjZLHCuWmGu4PHgaJeddkjBzTi5XOfSqWVqzgJet4wqPENUapJUNmh4AaW4TVxcJhQB8eBbRJ17pOMxOlVoFEJkaAxKxfgyZaFocLVBpxlaJMSpIRu2aKs6DZEwrgiSWNMbpLhqkScXVwhUi0p/gOAMiXORRf1VsuEmI1mgXwgZp0UiHBzhkymPStRB6SMifcjM6galOEVEXZKoT6ZjxrGms3eFNFMU/QAZKsZpgm9cfOnguIaSG6Bcw2QU89PnM/7MZ0/z2uU9vnCrxFu7LpvfvMPB3U0+5VXopgEL9Yi4NMe7dyJuH/VYO19iv/E5rt9pUDm6hujcZXltlvvzf5zr+z477QF37vk8O77LyeUCO42PEyUXmV9L+eIo4fLuALe7hTM+IGMM7V2yQJGkLpkzYhzHyMGQwBuxNuOyMF9lYhyCwYChFOj+APZ2YNxDqwwnM4hkkD+lDb47RiIwW2MWnJjiyjLe6gLcu4KJJg8VLcaTCKnAuOC7YBK06zHpLeIMBihPI7MQOexhdIwupIigYk1UoiEmGyMDSNo1xL0SIm1jyl1EOIfupsjRCOF6trpAFsJEwSSGVCHTiF1Xo1nEDB1M6wBEgigKRKFA6pTZrCZ8+/RpmmeKJMUSrdcE5RvvMCMNj81KTq/U2NtYJW0+zptJjYN7LWT/fZLiAkgX0VyEokBXMsztyzAYIkWVrtdEOBqcFsgEEylQDsJX4IDWClwQQqHlhNK8ZGa1jqzPUW6cJPKXyToTCEOcGpiFDJFsI70+uruLGI8QWQKuIpYNZGsG2ekhEwdzVOJmcpOFRcmN5ikO0xIrcYkfr4C3dJWrO4JGd8SrQczVubP88+IleskZTLyA6E/gg7eRB+9D1kPoCUiJ8BwypwphieKwQmk145a3gYwMZvcIEY8xKAwCbcqE3VVEuojpaMxkC2G6mKqPrIWItIKJDCL0IHQxD70WsOovsOStNkiRwzFDntowTVScfmsKpmyC+IGnwh/6zWQZJKC9DOlkFFzDpFDEcRRO1GXz2mX+y394xM/+sU/ziZc+yYktxcHSiK4fET75Mhfmv80Lb77NU8EMBfkkFC+CfAMm72NGZyAs4pgRIsuY9Ha4fM/nsdnH2ahfhFIKbIPqwr5Dt1Xgaifj6eAIfwBOaRkxfw4Ky1DQ2HSeJogA3BiKqzDfQkx+Gw4WMPESym8iZ8sP1wV2+04VwnRV+J2vZxwv6abvPeqxsAT8sUf2eRRePPr3SWyG+f8CgiaYPw/BEnoiwe0iiwNE8TwsnLUg1SR2JS7eA3ECmAHRRaeGZ8/PUlypU264oCLu7+2zl0TMuhpHaKompu62aO8dshkvsd2ClxXMuI+2ywdzAZNZM0shZrEw51NY+BFjzTF/FtgHs0+pGFPk11haOo1sjhHqF0leO8W+WaXoddg52KeTliiXTnCx0udM0uZBJ+W6gkwJHOkQeB4Xlmb4MxfWaUo3B8bfq++/c5y+s4+/x99mQj8OudKJ2OzsEo7HuALKno9rUmZ8wVpRIZIUpUJUlpJojQj7dDxJJShYn62HygTNcfHApeOzmp08BH4eC0kB8RzHzOl3a7tFQ3KySalQRvoVKJYxnW1GOxWu3LnHCys9W02lb6D5aq56mDA7s8Ps86c4f7EAxVMgqvYsAmAewxzD4n0GywPe3XX52p0+z5UHHJz9Ca4dLVOJjhDRJqvlgHuLZ7l+aNideERFyYvLFYRYYwTcRuBjTRoz4Jcj6O0nsOaSCcHvCXhCCC48clXngL+GVSEM8v1ewgLdFzj2Onga+DvAL2EVDtNI91WOC2O+ggWpW9g6LJtYJcIq8Ol8n01sNH8LaxGVjcHPwMtA1WyEeV4emxtm0oqCQqBgDGt5+/ewSorbWCotwaZpvJe3Zz0/19RwUGBNIxe+y+jm3AZb+WwpYAmJS1jgvZP3y7ewAP1k3gdTQ0nNcYHX6R3Rz485/dvPfy9xrMoY5Of732DVEt/CztKpv8KrHKsjXuNYUdDl+MknsX1T4rjqRIathrGc91ErH4PP5dd2LR+vT3BMYPymeJh1AK6tpKBr9vHsBFZdoDLw9qCYQbEI95Zyrvcg5+mwn5EC4tiqGuQBmBBkDUzdEg7Swd6iY5C5qcU0DUKQEwx52QqRge/Z2zXNLJ9bcCzhFCtruigUzFRtvGtuNldCZDAc5ln1U6WmyClNZduqxTFBM02BeCi+yjt4SnpMFQ0mJzqmxIR+NL/nu2zfn1QYxwhHoh1hjygE+FaqnmlBX0j00OVW9Bi/Xgvpjm/xYK/Efm2VVdmllw2YKUZUHE3JSXBFxgUPqkJSkOC6HnOpy0Q7eAYG44R2ZAGDqyHLBjRGRyw0FC8tHRK3Ur44KhA7sOBlzHshnpSUtcHIhIKfEhtDJ5GkxqC1YqJjulFGSxdQGFJliJXAwVB0rWEiwlDIC3VGmUJrgUQTx7GtERoqRJiijMFxpI0KPrRiNg8HwADC8ylWfOZPPcv4ic/S373HlQ92uC5dIkDgIJSxTxejrRIhPyZ5GgCOxNhscvu7AbQmiRJSZSBN7akdxwrbMptvrzwHfdRHpBqn7PPs/JhPzXbojo94NytxayK4tdtmPvFI5tdoOh5ajchkiZEqM5i4JKnA3NwnOyjQUh5bDzbZa/XIlMORmOVILnI3a9HzYoZZglsIYTRCCYnrWhpLJROG7W06V13enfX5zLMuL+y38LYbvLaTERrQDjSk4FQ14jByOYg8MgFGGITwONFcxHMd7qWgVMRpZ0walFhdPEGxuMq8m7A2WyCapGz1xoQFSbNQpuJ36Hb3iWNNub9LWQ0ZSYHja5SQJMojIcNxoVIrsTTnkE7GJEYTKk1vHOMnI2p6TLHaJDNl/KBAkAzpDEscmDLPLdUR6hZtN2XfnePU45/lVPNtDu4ccnp8nyzZZz9LkFnA/JxPQRXxCj4jP+Ag1GhtkGLEicUyo25EqDRKRZgwJYsiPCkJXAep82ogGMgSPDyEMdwI5vjC6h+l4u7xYvtfsxB/mzcu36A4UoxXFxnWnuZ21iTev4nqPGDGdzgonuRfv72P23uXS/4Bzy47FGYWeGPTZX70DpecMdnhHqfqR5j5dV67u0/l9q/x3ItPko6LPN3/Fhcb97kRZ9yMIZ5EiCgiWayjjYNob0E4YrYhWKtUqRRnqfs1SsGYN2QN50BSjPepyi6jNGUwGaKTCcKNkUXB/EqN8caTpAcdaLRwVZtiL8FxDdp1ka6DLvpIT6BdjVQGE8e4VU06u4iz18HVLZyyJDUSZAIqQTSa1nG6N8FM2hY4FwQmS+HGWxivBDWJKIaIXoSZ5E9wIzBphojzJ7Wyi/OJFmhzCMOeVTQ4Aun7ZBMPd9TmoJfyBe8Mh7WAj545x8vNA96rvMGo3yHVRb7WXOWO+ggv9gPeEwKVatK0imz1YdLHlB1koYEqS5zKoi0fO+ygixKBi3QDmo2QQQRq4mEijZBxnkqmLKXsKUI8OqGgYopMdIDWPm55FjM+wCR76IaHiBcwrsGpuZiogOynMBygYwcGO+iwjUyH0K+TRds42R5p4KB7TRrBJmIt49bqc3xy+SoryT6mOuTB3GN0hxvI3UXE9gAmXVBDTLkLmY+YgG5myOw0zu4QoXcIs33qGymOn2EaCtEuQDJGCGWJWlVAtiVmeIgcR5C1wI2Rooh2NbgTKBuIFtAdF5HbP4u88reRxsp+HYUywpLj02/PaZbmFDBM6yYBD4s5/2D7w7uFI5ysSFYROMKhRkwcJgg0mXboZRp/p80v/9r7fLD5LnMHH/DanYB7pRUWLr7E/+pJhws/8u9wu12MijBqD44i4qMC46MR0q9Tm5tnPj3EiULwZpipl0HU7fnNVRi8DVmLpfJrPNl7FafchopGNFdtBUmW8hVebKs+sAvhW5DsQaOM0YuYQZtJPMdg6TRzsmwz7Y2VqQtR5j8ITtEce7gXOZbWJ9gYKViioPhdOtFgo9fT5b8AXgHxCXC+AsxC95D4XYlZqFFqzkDVzVenJRBluxKehuOogDzCqUq85svMVVz6iSEebLK7d5vnZhc4Co/4Vkfw4sUiz1T32PFgPCjRbUoWpuE0Aza+uQvpVeLbXbb9OU5sLOOgiZVHwTcIk5CZEq6sIMRZEGeBEFH8Mq4Q4D4D1Q6Lz3+d4M7L/NYDj86wixfdpNof8PZKmc89rrjY6jO45fGNTkqcClbXF/ibP/IMH1/JcMQES15UsMv0h3Dke/Tn9xqnf/+zs/INnvY89l1wXCuubtZqhPGEjY01zjcSeq1DJpOYMBGMDNRNxrqYcHF+mlYRYqFVMx/DTWAHzBwQgLP2SLtCYGDDnkqBs2xJoX+vrQ6IjyBnfwfMe9C/BzOPIQrbFPsHPHFhhtKlOUShC9lNLMSdx+CD8yQID1G5gJ2bIVAg16cyMJJ/nm7w1aOYzq170Gqzu77Av7p8hBs/4FJ1xPOLHoF0ePNOwmLa4rGmx8RzmTBLhuC3jWGI4QUhHprzvSisf8I3ugZnkrFag19oeHxGCF7KP+Ni0wDexEayN7CEQoYFsPW8J4pYn4ST2CoQ97AqgU0skbCQf/YW8L/Hgv4V4DPYO20dHhZsPWF7HEdYm6ZEWmCo2tBcgs9Kq4j4cv4ZM9WrY18PsWRIG/gvsCqC/wSrQPDy8xeA/3Penjg/d+eRUReP/P4atlxkGWu/+l5+7Rk2feRG/voV7JPhRr6ftLOJUt6uqarfwZIIDsd3SZQf3+OYhiuQ+xlg0xQufpdZJ/Lr/BrWu2GYvyYfOc40ZeTRxKIs/xnl7zXzNt3GpoAs5ce4hX2q+HlblbCgXzmWUBDYcqMYG7dSBQgzq5xQApwFSz6QpxqYMZi+rcSgIvC1VTqIot1Xe7kCwLGdYQAzBBHx0FchI1++ZVCuwkzRkgq9dn7NTk6oCCj4EA2hr6ASWE43i2AUwdiCzA+nOOjjsdf5a1M4D3bJKLDLHqWOiQ6Vx1RyaPxwieQ+WjDou2zf3zTWKFSmkCrvPCHyNFSN1AJlMkTUQd26y+Zoli8VCqybIfXoHtdjRVtIyj3DJHNQlBCZxjMGP3CZcX0CBAcKQjSBC0plJJnE0xEKSVD0Wa4FnH/icc6vt+hd+TanBgmHyqHmaYqOIlWSRGlCI+glDuMMEhNhJhLfkxhpcEWKyQQZEqE1ZQkFzyCkwPWgHztMMkGqgVTbm1pqtBakKiENI1v2w7Xuy9OUBSGMrc4wdbAQEpQgqzdorI/p737A7+x6fOFmhd/vl+gpS3SIWEGsEPq4DrpVh+W3TKaQUlh1iONYbwVjrAu9AZNktupBloGUSG1HW0oHMmvuVy5JTpZTTBBRmYlYPdTcHfhs9yU3lAujhGpQplkCYwr0shKbY+jIIjpOMGGbB50xh/tHlIwhcHyaYYuNwRaHw4DbI8lBpChIB9fxEUbjegGZMiANkoz91gPStEn5hR9nLX2f/YMJKftIEYMQfOxckT/57Gmu9lJu3j9gp6O50XUoBgUWm7MUJgOiUZ+Kr1md9SnWK1xcWeDEfIHi/CKtxjqjskvYv8dC/AHlIKCrJVnrLkG4y3y0xSUR4rkeAoeOK+lmilQKUmMYjUJ0wcVkhjA1hMpGw5tFw2owoSDKHPYVccXWZ8nGAzbbkjMnz1Ndq5Me7rN18wPCpWU2gvPUGiHP+0uU6kW+uS1oG4OX+lQKEnAZ9COE6dMZjYknIxaaDUpFjwd3D5BSkbgZ6STD84sE0s3ZRk0YhWRpYg2bYoffe6fDN5I3+NSKz09vFFh8/tOENzocvX6X9/ckW9t3iUfXaaSbvHC6TKE6S6+bsN26zDAMWZhTXGuusPtgzGHvN3jpsQWKJ16kZI7YK2p2F15gb/cOTx/9U+rO47yy3ORGcZGtjuTFWptwz+dWd4ITC6KRS1nHzNQEyqSsmYS5mRMkxTkypZEz68TpAmvF23x82bC2UOHbos43b6dEmxEoTbEIujrLIGtipOJ33IxsbYUnB7uEmyH3JwVQGhN4GM9SpsbRmCxCFwOEdxKTPuBkEJI0Smx2lHXLJUNONMrECK0QRQ+CCtrJ8MshmeqB6SHiIsYRCC0RWWIjclIiPFtiUKdTLlxB6CEPWwhjeXijQfci3CFgumQDFxFHjNQGJzjgqVqbj51P+TeHNVrFkHfCDfTVATfq7zGpvoTZO0QOJpide9C7AbUianYdKZsY3cX4LqYP0g8BB51VicrCyu38OcRBz5KMWqMdY4kHpaDk0CvXGIgTpMkqTMDEQ0ScIp0QWSygnJo1i/M8CqsVSjjE2w1Up0+yd4AsNDF4JMMJXurTL2Y87d7Cay6yWDziVwrPoUZLvF46j2r+R2TCYdKvIiYBKt1BpHfh4AhG24ggQ1BDlw5wCquoiYcUY4y3xYFwae9OMLUHaGcOiikiFIhMgxMhPPuMNOEhWo0RGvQkRrojZOKD7GEqEsoO0q9Br46epEiRoN3MJhoOPORAIoitNFFbMtmIabUHjTAGpLbEZv5I/8H2h3uTwsURCt+4FDKFHPZpZQW0kHz82Wf4X//Nv04goOBW8IoGkYWc3t7hv/y//1PSDxapPXsO+iuYzQlZ2mbw9mXu3N7k7VDSrTX4zBNNnq0ecKJg+BMnHqd4eg2/8ugy2IXaC/DEy1TO3+IFZwyqCXOr4EVgvgGdGdAlG5osPQX+OlR+ErgP3SuY2y69rs/NzhE3dy/zYnaBC5UJ8UDD8iyFcr62+Pci5I9uDhb+gIVO97BL/woW6J/CwoFHIYbmOJs7e+R38n3/Eui3ILwK3bsEPIZYuYBxHWsrnmxC5TRCemBcTHaByWCMV6viiSZ6+B7v7nYonZjnQrlHlrjUN56ixph3379F7NdplgVes8KJxzQv3z3iXakoTENm2X17KcUmxnuZofyX/Nuvf4nVzhOsV30ib5UXVzPivduMG0+zNFMlNlbaLEwAPAurl23YV/xFxPw9yuPfJYtCRJIxMUOiQcgWJyi/8iOs9t5jOzwkjY6Yq87yUy8/zkvnlvCcYt6HUxG18x3j8N3GpIuFId73mb0GRBHhn2KmeZMT91LuBj7aKSIqHnv7CUlsywarCKLMYSwkri84UYBPnKlQqzbzY9U4thUMOBaCT8f40WoPUxu8eyAK+b51jDForE/RQ4NaGUDzGWAf9GUQb0NhD7dRoDnzH0HxMQzbCP/HAIExfQaxTzvSnKzXsY5ICS4SIQTawPuR4iuR5rfe2qH9rS/y7MKE0mMLdNuwfXCdwThlcdblcukEB2mf/XGbV15cp7CyiELwb7GS9Rtjw3P9AcFqnY8huG5gNzC8uOowvhdz57BHfa3G2zMekbBEQoBNAipivQW+yLHp36OP/EeDtwtYguAKFogOsakAT2JJhP8Wm4ZQxJoF/nks0L2F9Q14E2u0eAc4LSErw4MUVGzT8zYQnMcaOE6j/AhwEUwwZBj+DSARpBwrCBaBX8/b/nr++k/mbftifpxfzY/5RzhO1/g3wP8bOzv/Alad8LH89SPg7bwfPsivtYolXl7BRvtPYEmOf4glIn7ykX5LsWRAL99vqqGZEg3T9IopEfC9gt5tjuvaeFiPhGliTzdvl8LeiVONjo8lQJ7LX18E/nnettf4UDIQIm9j7ouIm2evT8ddGjvHjAFmLQnS5RiiFUrHbimybn0Z8iUhWQlkDFluqIjIvQiEJQdogvBA9e0BNPZv3YVKbA0XpYBhCJm2P+PUpkMUJDSatmCiSWAwgUEH4q5t75TBEVPJyFR5kJ/fmcZR8k7QKicdcu+Fh+seZUmOaV9NhXBG5+TI99m+v1KB3CPWgMhdJUyc5mUmBMK1cn0xPiDbHXIwW6VQL1GK+wzGEGsXhbKAAJtKmBjBKFMMhMBxHVIMxih6BQdlHAomwRcCHJ+SKyl7Lr1Oxu91JP3WIo3qAbUwYaAFKrGR9TiLGCrDSEGCpFAwOK6DNpIEg3IMXuBSEuAiyQw4UmFcj0jFDMcGoSVSGIQWGKntCEiHRGnwJGDff9Q202j9ITtNoRQ6Swh7Dr/xQcaVwQOyB3XuH4aMM0tNOkqhVWYTXxC26oHB9pG0kf6pu73wPHCkjWxn2pYWNNjItdbIaSRNCLSx5QeNLxCeoFSVhBFsHfq4owI+GbMmwaR9KqFgkEhGXsB+aZ1Zd0w/zNiPJZu9Do47JlQ7TOKEwElplANKZsjMwgorLzR49bUt2r2AbVXEwSXN1EObUZ3Xw9FaEEUTyq7P0mbG+ECytdtBpRqBJPAcVmeKEK3SNTW8lS6z/j6VtM9Mo06z6PBEPWXF61F2M4wp0W2cxqycxptbp6/rdDYnxKMKhXGRWn2Ain10e4+5+AF1eZfF0mVOLaRsRQX6qszX4ibDqIRKUlxXIsIWM3GCNh57kUCkEEhBsehRb3rU/ZjtsMv+WFDPJsgs43B/j81Wg42aolovI29u8ubdHeafqjO7fAEzPk1RbxIc3KfV6iCzjGxtDY8MPxoSB3VEHFL0A2q+x3y5xpXtFkoESOli9BClMlzP3prxJMqd/iHO8oWfjknee43tySy/evYie1dfwgz2GQ8f4E62mIsy9gcppYUymzNPk4k5Zqv7JImkmfU4NwdZNma+fRVfu/RvtKjFE+pZyNryAm9e+4Bz4/e5dH6Dy6MZ7maSd7p1To92+NzJPkn5HNsDTbLfxR32WDM9zm08zXxvm6IMGesSvdRnLtwl8er0VIE1r8Dags+3Vs5zOdugGncIBq9RGPdpVB0accxHe+8RZgOubxf5ginwV05uMF+s8o/f7BLd20dOFBSErdSiDDg+OvERuwMqus2fPtkhuXCaX7zhsjMaYmIDaoQYhshMY1xAaLyyJFgX0FAsK8FEJLT7EwwOFO23gKj4UGpgYhDuEUQJJAkmTUBZ81ZjHByj0UahXVtN2c0UBd3h/No+s5MBa7MncJYe5+qu4Z/vJaT3qhSv/zajtTuYQCI2N2EytoaS6giRlaGXYIIxwncRaKhUEYljH6ADCFsBxneQcQShwuQiQJmAkQqNiwgrqHYBNWghvBiTJcg0tF9ejRDKaxAqhJ5QrsKPz45pLHp8Y36Zw8sZo26XJE5JKJJEI5xSnS2GyGSOZ+oVNudmyVrzrIQdrpkK6bZETHz7rea3cOI9TG0MDQO6hfF9zH6K8CUaF7ewhbo4QDROMTcKeMHc4JvBXbrVWUSphBwfYMoHmBo2khaOkGkIYQhRjAwiKPpomSE8DU4ZY3qIegKVBmJsDRdFUSNkAdpFjAkhjq0XjdE8LNs6XUHkz3eRq8SmVSN+sP3h3Xwj8HyHomNoSIGThWwNh8SqyHi/x8nlZb75jd9jvzVmELg4pQYBR0S1EXPZVUr3ejC8Cw8ysgzc3bvIowFpsU5LnOHuxU/x9MoZ/OwmrnkZ4woMXYRp5CvEXBEgz0HhAoi21bwiwdyD0fuwvwwrz1hzQZPZ+3g4hqMjOJogJofU+h1OhHNUVsqcaGYwfhfVXcJtPAHlWSy0+c5tukKcLoWnq70MCwl8rNx9CXg2f68H1O3qcLqvgO9uAHkOxKfA+V3IRsjgGcygi2612esWOKpucPopTcnLGIURw5tXeP1el48/8zgL9DnYGnFw9yu81foUn3t+lRcWS6xVJWLnPeJJF7PUpByUyNIGY3+ZpYUJz5eqlMQEqxMOwZ8FU6fdvsfrR7PcHA341hvX+IkzTeZmenzQjUiHHc4uPkc/POS+LvFMRSHSFibZgNIqQuS6Yy6RBUeY6nuUx9YjazgZURp2WLw9ZLSdsHnvAFcG/NBzl/jMpTUKbo1jK7lHY73fbxPYOOn326Zjtwu8DuI+z85OqAarmOpZMj3i9WxEONY00wMYS5xJF1dXaARFNlYDzl5qIr0jLJLIq4N8aPNBTD3tH50nDaz43LPoBxdjYJBpOuMOK7U5pLBSbqgixAUMF0F+HNDgjhGNIWjFwe171IKE0vo6Whu2wogvXd2j2z3i9MoCPR9U2ccrLfJckJD0Wnz97n2uDhW9rQ5FNWSn8hSpt0yjcUQiM2bVDmdWEjIvYr7Wxn/sFIO5BWoGyuOUtbLD6yPBuf0h5xcUN4yl0N4CTmUxP+oMyNZm2V9dIBSCCbBgIBC2p8pYTc/UdyDI/16zV0fKsXQ/wxICLhZ4v4j1Nbib738Ke2fWsCD2c/m+O3ZU+QUsmaCwqoY/K+CjAv4rD/51AaoYWo7mv8BhjL2DP4K9W7/JcaqFwDBAEOUjVwJ+A2vUmGBB9l/BpipMOH4S3MaaI+4BPwf8P7HpHMX8PAtYkC+xvgr/HAveC9g7Zmr7+Sngr+Z9R95Pr3Csjfl7wO9hny5/HMPn8vH4bxG08+ufx1bo+Bks4fAIfsXhuLpDBfvUOp2/93/KZ+6fAz6OJRx+EUvYDPL2TstxPsjH6qn8d5Ff37V8XMmPP61MMR1rJe21eDlnKKTtg1hY+DeDTY3ZwXo+PI8lYL4O/KqAXpA/GUQuPJe2MzJtT2gK+ZiIXACZP1ZEnv4theXvSqElBHo9W8VBAElmOVypLHkReFBvWDufJMmNMaccIDxaxOpDTy0pc8Ht9P3pPlMyJf+w1sdExHd+FjiWhHyP7fsrFXj0cZS3UmtEgpUxaYMwqS13Fxuyg4S7AwcROOg8AuT5kvOBoZCk3Is8uiY3xkJYeYUEHIEyBi01ZTJ8BJGWZFHEXvuQ3uEeRZXgBx6RFMgUNBIPF9fJmJGaQCiKmSEyBi0cpDGkmcsolYxTj1B6aM8lMBqpM2IkqYJhltehN8Yu4B3bq8IIG8VyBMZxrL+EsctNMU1YUfp41PLRkFmMOdqk9402bxc9UGMEBi00IlFo4SJcgYlynUou0bXfMXnEbCr0cWVeAs1G/41RiAyrUtAa4dpMpYd11qdaFU+QKcN2e4wKNYU4YBwLLpYznj0bc6EUcmdHcmtc5ajdZLI0hyi1mBwlLLmGMI0RKmOtUWS55DK3OsMrC31EcZHXwo+wMP/rOPcOGA8TBkYhhabuCLQRxMogTEamFEZApBU3k4QFrXl1YcidI4dbE4fHTs7y+acSRne+SvvuCtejIrFImStq1soOHzsBz61tMLP6PJ4fEu9u8e52hcOxQ2Ouh9t9g9LRPqV6CXd1jXKpiJO2qC72ELMGfzxA+xPiEBaGEZsTxfUHJap9WyUk0S5d4zHxIk6pDgNRJPAKhMJHu0UOvAZJEcZHI7LxDoNCEZGG6PYtuvczHrtQxclqlLI9FlpXicLPsh/MEGUTJJKm67CYtRExhL0j/JKHG0iEk3GoPTpDh0JFUl/fgEaMvtNDDycIpUlJcV0HnRlUmuVp3jkBhbFJU6MB1x843O48QIX/FVoqqqbLhZMV6pV5jq5uMckMo7t36ffucc/1KHsRfm2euycfZ1hpcvvGfVCC5qjFYcPjpVKPjknYitt0Tcb9uZ/m29f79FtvoqIJL6xqhmufZ7YZUGhtknQzJBEnCXmsucD55Qq+MlxthxTHu8zOuHQKNZL2iN005peyWTbfATW4TaNuYGWJ2Vjx8ozmCTdhY6nMuDDHu2GRKzttKqV5Pv7RH+b15BpvdyJU9xAZRQ8JLOF7mAhMssW51R7mR5+kNPM5/szMB/zXQtH+YB8vjjESdGps/rXvoZIC9VKVJ05UWSw5vFZ9gs41hf7gKiIcWUvd6gym2EAkXcBF6xQnZ2rRyibSGWueisSWtSRGSM1cc0B3pcTXamd5YeY8QanCaWfC8mif9P4VNgpX6AqFiDuYrAViiCgb8CrQWEW6C6ixj+yFaLWPKBYgaWCOtmDcA5PkBCeAtj4BuYGOkA5GC8RBH+O2oegg3BImy4mYwIeKxplfRJsi4iBDOJrhXJVwfYlPNmbprvr8+ruSwvV7uCZERRnxqENbDnC2Z/hSa0yyHzHsRHR7hyivhNweQPAWonGSgiky0QkiE+jmLKL8EmQBItnBhKlVdxWKiNk1TPk8J4p3qZw9Ii69gLhzirXo21TOPuBBvUaoH4e7Ai3egcBFhkWMO0CWFdqrIdQI6hPwFkDlmkNAeLb0rtSg0zF4MWZWIzODiR3oKkRsVQnm0W9gbR7mO/6g8sMf/k3kIZZAuziFAvVajZWoy4NwwrVvvM3f//v/Dd947be5/8EOUW2WZrHAQjAhap6GYQHV1+CtIE4PKCR7JHKdrOLxibrLj13aYHmphOuegd41op03OOAFluYNhaUMIQWMQ8zRAdRXEY0KFjrchWECgx1bd+zEBlTmQIxBX4H+EfQUeIdw8jyiUMbdGbPiX2RlIwEGUNugPA94ZRClR674UaUB2KXtNOVhGkH3sDDAw8Zlz2NXggdgbgGLMNmB9BzU1+zrVPNjyEfOUwD5c1D8dVj8EnRvwP2MbKtNmgY465LCJCXZOWR7P2Zz+4DMnaOw+y6Xr7/LP7s1ZjuTtPcO+c3BZ7h54SQTNSHo7KK6XbbjHb7krnB2xiNMDSJ1mfU6GHaBPRDnMaLBONlnq3+bSE0YO4JAe6Tr53ipcYDnVPELB8jibVQ84MngEkbXUHoP7t9ELJ1DzE6fCxGFQocXFiXvDB0O+0OMY0hVxq1ozDwZnzqZQO00L52YpSiKCDEtknfqkZ7/XmqR/76b4djj3loFCnFE8ZTLk2YV5JMYFOfnrvI7r+/iF3psRAN6xiMwghNLJV558SRB/RlsJvt9LASbFv97dH54WGjWxkKjR5b8YqrACDAqJuwc0YsmZF6dieuwlIQ0AxfPL2CM4F7foWok8zNNELMkWvOVK7/LDy8dUFxfp3VwyL944y5X9sd4JuXtqzdJ6lWyao355BpXyqCSkNpigD+/QLK9TxalDG5/wEAfIoIatXoT9+ST3H9yneHJeT4YCxwnoHoo2PXhJWVouYLdgaGXSbZqTd4KBYfGIDV81A8IvTkaJUGQCY62MgKj6Z5w2XclM3nP9/KeeRoLEA0WhP4OFjx+Ou+1b2HvsB/Fkg/V/P0Ye7dNsD4Al/Pefyx/zcO6friPRIovSmu7ug78vIT9muBFkaFEyi9QhFyJcAt7tybAjyH4WeAkgvt5Wy7lw/f3sXeuwpaP7GOJgQOsZinDpj+k2LSNq1jVhMSmTXSxqoLnsU+Q01gAnuVtTPPPhPl1FfJrc/NrXXlkNv+P8hk2BfcBhlMIzuRteQn4fN5nU/vYLazJ5PW8X9/CqiB+Pj+2iy0veRX4Uv7zLja95D/F0qY9bGrGO1gCpYPt6y/m/dIlN2o0edKSsGUqv8qHzTqFgKKB1M0rPwqbKjA1mTyNVab8XN4Pi9h0lJexKo6f5xjNafKUAd+mObihJRXIjzW9M7VrFRGOsTyzKYA7AyqGSEGgIUgtieAA4RAGI6gGliDT0tp9qakCYmqfw4di3w+3h6/loN7k1y3JFQjGkiHS2GMZwcPKWNqQKzz5g5EKJofQHxZ6PSIMUtirkNhRy1IwLjqTD+UU2isTVGKCUYrRHoEWJNqQCtAYRGoQRqMdycgH4UgCIZBCU8hSwiQEFJkjcGJlAaFwCaRkHkVRGigYPAwyMThYE8lMCSaZNUSMcYmMQAqfzBU4WiGVZpjExBOBI3zrbqkeWUQKg/DlQ5JhShwIPe1h83BEjMi9EEyGNgoRjSGZYCLLFwrpYgIHWfRxXFDd8Hghm6sSpmyQAESm0SbD4CCnHg6OAN+xACnCGkNK+cgkyQGnMRgkI6W5O0g4HBmKJuBkQfLD50s8ftanWR6yPNelfqfP++M9brZLbPYFy1pxpuESZwk3xi6idoL5tSYXLl1i0hix++4N3n5/l3G1wUHSJtEZQig818OxFus42hpIpkqhtEsaTbh67T7rl2L+xKfnufn7u/yDd8r0Vz7B1jMXWa/8Ep83dxlc1tzRdZ486/Px85JzH3sJf24ONX+KJHDQq29wSvwTTk9uMzP7GbylGZrnm4jqSUiKOFmIKK6AiBGij+yVCLfm6bYFW+6E66JEpNqcFC3WpOF+WuYw9rmVVHmlvs3J1DAI69xOZ7iGz97QMFYuMswQiWIcxlQ8Fz8Z0G4PCc1J5ooDHl8dcL5aIDNbtHceMIxKYOB8M2bDz+iqCYk6AOYYUmESR0StPUatQ675q9yUGb3Et2VA0xQpNFlmSDOF6zg4votKrXJGCGEJPAlCZSyXIrxqxNGgTRhpKClud2r0R2XUxCF1Jrgmgt4R9WaBc2fOcrcNX3hrgK4WWNrdZV62QaUchUf83myTTrfB5uSQcNgjPXwN1dunzB0WggjdLDPoXmRUPMtcNaDnbFKSYz5SSVgpJHi1ZdYrRc5U79EaTxi6VS47dVb0IdoZMexmzN9/m/6gRa9SxnFn6RVS/PNnMCfO8WB2hZFbYzByWK9tsuVGqNlLNF5YhKtdZPsIk2VIozCeC2OFzAzaM8QLy3yt+tdZnDRI1yqEg1Xk9ldYlPvML5WZiIzRMKIVOWShYjUqs3DqCd5uPs/R5Aws30UejtDZDauEyDQMJug0wskSRBRhsgyT68WEEVYZJKbPRYMhIyhH1JYL3MnqvHZfs5fGfG59gXox4IX1Gufbr1GZq/BvSqfh3gyurmK0wRQSqFRBz2I6II8O0a0tZLBnyY3iDCbzEEkKpDm2SBBOjFdycRyXOPVsmdaZBKOLYAQyVpgE0C5GabRKaAwSTnu3ef/CC2ScZzxq8YV7F6i0VvnEzH22zmygn34CGf0mTusKjlYoWWQyKRPdDnGyAcuV9wjLA7J7Q+iMYHSEe+IWF2tr/NS85DeCed5+cAIvTMiSGqbfRYrEgiSV2Go5+xmU7nFZDHivtIiadyAZsl8YYRaeIiuvIVQDUT1CKhfMKmrQwnX30cXAkr2xRogY4WWotIiJNIx3kckEIwxaZba2tDDgeeiqRMzUMEEVfThBxBlGZkgtMWn+LJYGtEIacSwD/sH2h3KrlQwFkTGTgXYMg9IM9aZhLRvRlpJCEPDXfu6vc/mtt/gTP/sXcKXiG//o7/J77x4w14/wWhn6wieQZ49g5x/T215lf+YlLn7sAqdOLyNlCKNt2EsJxncIOj3u7mxQe/wMzYZG3GthdjRiJcUrG1zPIEZdaxWuY6hdAH/OJux6L4PcRldLpPV5fG4gVBUiF2qrsLQA+hdgsAALlyCYgvwcLBoDRtnaYmTgV0E0+Pcl9hK79NXY+OFN7JK+hyUOhrYKS3Gaf1/jGAp5YFK75pEBiHXg56D+Cpz4W4jbIcHJeTb8It3KDLcPNOnIZdHr87Yb4Bck2fAub9++zTtdn8M4IQhGzN/9Dd7ZmeNGFFJyM55YELT7W/zKNx5w8eQ6Gw2fE9mIsniHZG0VtzTCdF9n68HrvN5tsnnyIjt72zDo8uSJebzqAndmz3LWdSjIiwjRIw7mOWrtc3S0i+cIJr0eC/qQU4VlVDnAES6iushqaZeKSUmGYyLpkUZjrty4z+efEfz05x9jdlAgiobgFDHUbMoUbYxWCDGfr+D/oJvGwr9V4GdA/CjWp8OOm6BIuV7ipefep+ScoKreZOWDe+w/iJh/9lUq9Y9hzWNaWChV56EBI8Cj6/SpLwVlPlyJYqpucJEyYaE2ol5Iacctsk5EtSSRngusIoD5QYuiyKC+jAHu399FRx1mLpwnjWO2tloURy2cdEgqXbqTPsvNBOVLRgfb3L6XUa8bEnWCO05I2BojohjPq0B6QL2hOHf2LHcPPX5ru4RSDssPDphzE1zl00kG/L7j066ssdmNicyITBXQ2qFUEcxXDKokGCCZAPMaeocpBa/PhfUG9wgoYtUFH8FGuP185n8dWz1gCwt6c9cJ3sh7bWpkqLDAeQ9brrCFBc1z2Ih9GUta7GNBsqcNF2NoFgR14NewIBrgvoSX8XgGhzvYKLjCSvh3sED+f4wFszI/vsYSAzewAPdF4P+CJSJu56Pu5+0pYpNgvpHv/xzwfwD+aT4bbmNJk0Pgh4FPYsH/r+Yz5vc5TlN4F0uIVOBDppcqP/YClgDQwL9D8B6Cz2EVA3G+7/QpNQT+b1hviktYUP+lvB1385//cyxgLwP/Wd6+X8YqDlTeNz/KcRWMQyxB8eV8zBwsMTF1GnEzSxT4rn3tr+XHeys/R4ztPE8cqxemKgqwpNF+3g/vYEmXH8Omu1zieNzzELH1lijmnhPyw2kX5I9xJ8khZ4pNTzWgi9b3dO4UiAg4Ajmx4L7u2TSNYQ+GuWg5zdktJT5cuUFMf7dC9g9h+Gm2/rRR08JXcJwO4YhjEkJoe2zIiQa+//b9SQXBcSv5MEMr8v+t4ZXO5aQCImUXZ9JBCI9IjXlrJBEIUiez5TqktIxHkmFijckMxnXJXElXWnM6R0g6GALXUPYcyAzK0dQkOMLFcQQjx2MGjaeNJRekAFHAFHxUIlBSEAiBSD18x0UJgfIChBRMJhPiKLMRPGwag5F2xIXnWHlx4GJUhlQi5xHyRaYx1tnDgYeuCBpMZm1ohCvBlUhHYjIH5TlIz8eUXHQWY5LskXIf4qEThjDCAgxpLHmRKdsuDDiOBTHKVkkQ0qY82JqkMq8eYVUMpJo4TGk5kAlNtSg4e3KVpbUZUiTdKMGUdlg+MaKWJazvXuEXBzN0SgXGscNo7BFpw2Jrm8tplaNCkax3j53tHVAxrX2fdlfgSsOC56IcSZQmeI5D1RVIYdNORiIhihRZt8U3wudoxCt87Oyv8hN72/zi3W1+8b1XeXrhL3Lih6/wMf4FGzsphdVLcP5Vbvo/zslqHeEG9CcZblYheCqhWm2yyzlmgwZLXhM36pCJkNhvMJQ1NA4VL8UvnKTbfpt3t9q81R5z2BnjqSEnfIe6N8QdGq5HLnfSOvdOr/NysMlSZ5e5Oz1qvSGXU8Mom0VIQ2ZiHK0JZBEdT6jHW2STs4xrc4QXf5pJT+GP7lIU93C8DJICM4UlPFkhcQ1u2uNoMmY3DPggDGgWBFGtwFZvyPjgDUbaYIiRQucLF0GaJjhuAePYKLsNmhqEa58SWkJSmqXnrDOZHGKylIkQGHWEStqIaIjxJCpSCKkY+jVuiLOk8gjv8F2c3YxPXBD80Mcex89AOhn/7Lpg/8ZlYrdKOhmg9q4htCArSvyK5k6vxODgAaNAIoWHAE6WR2ysVTnRKKOMQ1yawVSewRvcJo1GjIaC+eIszmIRtznGWy7xzv17bN7Ywo0OmJ2VHIyXcKMCXn+GQ1NkaxBzIlYcUOV3LofcCSuY4ixCakxJoD2B51hvkjgDieZmv0zljftk/nUO15ZQpolf94mCIjunl1DzS2RakG4Nmd26xuqsyzVvmc3RCfRohPFCxFoDUTyDHCp0mOFM2uhsDIGDCPIUqMTq22wFFwtWtdCYvE6UXzGkjsT0B3jRO7w7vE+mzvP8+io/VCxRfWqBL0TPMtw9i4geoJMI0+lCNUDICoyG0O0gOvcwpocuKkQdTMtDJBHGMgT2S0NqahXF480qy3MlviYdjgYG4bnQyZBphBESbTKrrzICQ4rKDFtuRjpzCpYD9NYu3NtEFt7m/tPwIPoctfki8Uc/RbJXRsQ7lDKfSWeI2DpExju0T4Wo6hpUV5Ct65goJN0u8iBrsVPN+OHzK6wETd7ausfRfpdED9A6osaIF6s3mZ+HrrvGTbfI5qSGepDgj94mLj9Bxjzc9/G8D/AXQlTRITYhZqJxiiG6VMaIBOkMMcLQGAp+uHCZ1+YusXO/CtERxgFHSXQUgnbQTgkmCqFjqK4iKkX77TgBsgSMA8MAE2e51420OZX/gS/QH2z/w25/vdpCJy79BO4nLve1YFCcISsbXvn4J/hz//HP8OZ77/Jz/7P/lH/5q1+htrbKy3/qL/P+2/9Lfip5l8Lui6gFB3GrjtpZJ6bB6vwslaUVhBhC6x2iewUcM4erBEvhA4rtd3nv4AyThRqOdFiYhLR2VtgvVtio3GGuM8Ab98gmhqwSWXnp2dN4Mw5C7dC/pviF+tN8YjXiKX2E1C6Uz9mwlFmDwlkQJ7FL10dJAw36EKJ9u5osnYGgYleC0rVrkg9ZeYMlDG5i46vnLAmhr0Hp49aeXAhsnNJgYZIA3oTBCpQ+Y8NkSBCnYeFlCO7AYIbo3T6/cf9tHnglnmxW2VYpHbfA07MOejggcw2uSSiKlJeeu8RfWDngH3z5bSYDF3/pFPtZAU3GKDPcOxqyUigzt1RhvazJ7h8RB4LewTUOD9vM6TKTu7/Ll2/5mHqJcb+H9+a7vFEq8fmFKmeWVogrK5QGH/DetQcc9EN6Ax8tBJ88GzB3z/DVygxxmrKoGhRNidM1uBPskyhNkkniXovfH7/MrHmc/+nJNwnaPR4kIWW/QElYMC7ENBZb5MPL9P9vN4FVDZTzfvc5FoT3sbZ5ZxHMUvJPkhSa4D9Fuf4VTp97C+YnuYJiHgvxBlgYMxWuf2fbmvk8mmaQTyNRjziuCQ9Z8CkWJCs6w5TB8VeYql+EgNqiAjeAYRtTrlCJrvKpZ2oEjScZ7mzSOTigl2iU4zDRGXLGZb/QZKc/Q/nwfWQ8oOvO4NQGpDsPcLZ3SUWMdAIc3yNsznCndpo4HuPvfADXh3zinOSHPvokXm+CHEX84geK/Te+TVapkJKg+4cwv4iaqeEvuNwpF+iWbZoAHoilAic9zZLrsJb3+gzHhoMJVuYfYPU8J7Ckw9v5KNzEKhGmqQ5XsFHuD7B3ZxmrbtDYuip7wG9iwe0etursWtEe42a+7wgbJe/nn3sXmRdCtaA9zUdxDUs5TfGfg43A/9t85E5gFRW/kh9rKd9/G6tc+Gg+O2R+3l/Geij8H4H/PG9DgAXJU7WGwlZI+CKW8sqwT5B/mZ/vh7CgcQrkB1jvAzd/bx9LVHjYu2T65Jo+jbrAf4dNwQiw5EiYz8aL+TU28r4jf72CTXuoYQmR+/k5bubH38qvfxVLrVXz9vU59lEQqX3UKQd+S1jS5dV8nzew5FCYn7+KTXWZx9J1t7DpNdOUmTR//Wp+3a9iiZ9vcqwTSwzIEWjfKhBmsMTI68COtikOxgU/BZ1YkkEL6Heg0chLUxYhm7EEgsygVrKlI7OBFcnr/BgIq8hEklsT5CkNgn/PF+o7i72IR0mCRwLbU0NHY3IOdTo5styX4fts399TQT4imTDktb7FhwmFD7XH/u0oMCrDCA1KkSXGUh8+TLkcnSoIE0RmrF9DkkdjsfoLq9Z1iAOHgW+NFmUhYFyGojEYI+hmri39k5aRgcExdkiT2KVgDFJoYpMxFi4pAk9LklQw1AmDMMZoa9yIkdYfws0jWq6w156bHhrfA6OtrFibh2kPFsfbMmWonFSZ1uhwXLSyJIMUEhNllqzItN3/kYH9UJ8LjjtcGVsdAmzkNM1ACgsUXJAy73Wpc9BpSQmhNKiMzHepz3icXygyWyrRDQVJavCEJNFNMu80pdUms/IypZ2M/RQaKqboZKxVNRvuhDe77/HGNx+gVEycxTjCI4zaaAylcsBcNaA7iUF6VDzXpnoYcIVgHOWRwlGfg3dv8OuiQeWJT7N44XdY/fYt3v7Klzg4scxaucKztQv8VO0dNpXGORriel/i/cFLjCON7t2n6PQonX0VZ7TCcDzk5OoMfl3hu3OMdBkTazjcR2jNZGGBfnyeLd9wZ3iFvf079Ds9ZmNFLUipFyRLSUpvNGHQm+ELexeZnJ5jffYu5cmQjUKb4ijlppbsei5K2jSdiIzTjSGfebJEqb5DN9aooSLtpOhynWqwQs0fUEkOKfsT4kaVbPF5dicLDLfvs5wlpHf3GQ1cBsUytW6PJByjsfJCIQw6L62pspQw0mQYhCMs4ZSnCiEFriNRk5iofQejQoSxJW2c0JISJrPGc8pNkVKQdbsM3/wW3owkOLFC1mpzubLGffezlNOY9cDh6ZWrPOU+4Fd2BLujEBnHOG7Gesnj5XXNwbDDzp1tkkbCTm8WIxTh+gb3Fj7FcnWVhaJD7Pi8qYtcUee4291HHo0pJRlz7pCZWpmD5tP0oguY938Rozt0gwrb7S4bwdusNQ8ppUVUO8JRfQ6qK9y6fROG2yxyn/35IkJ5lGcFp1aKtAOfg14Z1dOkApJ7X8VfNzQnnyAOPOSpJtvdGH0kMXEF3FVKkzbn1/fYX17i+sgjCR+QInEkmOoqjGzJLHQfXSyBKmCcGKNAuBO0H+HUHOgW0GGCzJU5Ao1xFKJk6BqXXl/hyBatQcTXEOwbw88u1Tg5u0AqXsDs9tHeNURdwqiE3DtAH41BRQhSdCm0xpHCwKSEOBiRxT0clWv6XTsvfLfIQiNgfmWJWrnO4U6G2BzB4MDaBHj5E1dlGCMxBU0sXeK4ClRhtoRoR+jBFqMZn03/RZzeOfoC9KhOxBlEqUpSLcLJjMXVbc7tXiMrSK4NO3TH2s41raDr0Q9TvppN+KvBN9h4oU66/hTcepff3xpz4mDCx+rX+OTjGdHGD1Pwn2GkY/7VYcTtW3scDndJwwM0cxi3y4nkPnPekJvNEwS1KpNRgspSdOxRMC7B/ICBXud0O+WPNi9TPq/5JfE8C/dbzM6EzFZd3k5L9HbmMUcuhfE+5doeXT9BRAUgRlcGCF9j4ipCakSaoqMiYuzkCYg/2P4wbz+9vs1hv87lSYXJCHYzyYHjkRRLVOdmuXbrFv/5//Xv8g/+9t/hH/2//gmnL17khb/1Vzi5vM5GvY+rdmDnFpMbW9wJL7D2xAJnFkJ01IPxVXjjX3Fz92PIRoFTfkCRhBk14aXJPbKjJrvB00yWCqxmH3D07gHfLGierw/YGF1hd7LO/WEJR48phmMqpzSzSYtrX/kCv92L+OCPvMDfWBVsiAPc+iI23eAvYZfReRE2k2cCC+yCzPGt4WO0C0cPwKyACKAsoLEKzkr+4QQLC2pYeGKwcb4nQK7x4fx7gwWkm1iocRtqbZAfzdvSRScOA/c/odr8JzhHv4a6YhgfrLN8Yo2XmoZWtEhQrDPcTfnXO33eixxSx+fMY8/w6U+8TLT7RVpugYYMCITmyVPznNP7/PKbHsVKTNqaMHIb7I0FxaxNMhrQjyKymQ3KZ5dZat2g3nXYShxkbxcZT1hbDtgZxdx8X/EgXWLfFChmA04IjyYjPnLpFE+uOwh3wK0vfYNrmx1+6MWzXKjO8MdWD7n7wGfQVoSZQgxH7L5xld8srvPZTz7Hs/U3KB/c59AtUisUqBDgs4gQu9i4bIE/+PadChORj9dJYBfMXYrhhDRewjQXUc4GYqGGFI9zDO1qWBg0wJg9S0oJL1dY5YrahySC5hhGl/NjTCGAB2IVGCOdPjhNrH47tYhHeBYhZ4DsIUSf1UuHIF4GE1HqPGA9HfHtuEMqi/STjMwT9O9ukg3e57T+gMDEvDFeInoAyUEP/2hIUPTQToKoFnCMYHT5fSSCQqOK6va5Gs5xrz1PuTPmhL/I03N7POVu8astwaSfYIZdpO6z5jZ56USFw80q+7UKccVjN7GlocO5EjvYKHw974mpV8IhxykCH89H5DVszn4r79nXsZH7n8ASDzNYYqCW9+QAezcVgf8dFvA2sCTEphC8jgXAub6IQv7+1Bb1NSxVNXW/KGFB/oW8DW9jk5mmQe11LDgf5+8PgT8O/M18JH8XG/GffeQcIdZbYUpFvW5nGDPAn8ASIrfzGbKMVQlsY1NCjoAnsCkAc1gFwxZWhXAmb3OanyvFkhKX8vNOr7mUv/9fA1/ArkkGed8H+Xn7+e8dLFFxH5taABbsP5P3+d/FAv0vcDyjwSpAgrxvX8CqOP4JlgASBtyxBfkTCV8R8Jfy80R5W7+GfVL+ENYvQmEh6wDrX3EbSypM7VpVfuzPAf9x3qZ+/joCSiVwPDtXzgjbxxXglyQseNAUMOfBOwUYxKB6ILvW07fjQtYHNbJpEuUZMD6YGMyMVS8wso1JpjBc2K+Ih8WrzPFdb8ihgxVhPsSeH6qYPf38NG7+yHHkI4+RKeHwvbbvTyoEEuEIy21qA7HO/axs/tL0Qh75wfQhZmUeGq1TpHFBC0xiF6AAQmcQG6tYkBqBzuXdElSedCGtz4FRU9mIIVQusSsoIMiMwdP27HHkMxKgpMDRMCMEBSNJciWC1A5SaqI0ZJREVt7nSYzSiMyA5+bf45bqMVohpczZf2P1JcayvMaRCG0QWlsQ7zjWwEloRCYwwrFyWk/a1AitISggAh+jYpjSMUZgcrWB0DljJKZpDIBraSOhwWiF0RKcvF6yMRhHWkrKFZAZTKYQSlqDMQ3CF5TKRfxyidgIDkfa5oHqDKk86s0mM2KevllnIHfJtGTsljFAuVbm0NUsZAcMuvtsjx084SNcBcahWnFpVgo0ii4q0SRCoqQgzgxIiI1GTXU1aQr9ffrvv8+3eY4T2QZz/m1u3/8GR915nIJk6dwy8vkfobmXcDjY5nrUonP5ASoZIaXgxJKP0iPut3wW5mZZ8X364RqdRCDbI5aKI/yZDmmxSDroIcMiTV2nOp5QiA5Jxnu46ZhCMUF5Po6vqXgaMRqycxV+dafARv08S2VBadah4yZstlzu9xX9cYArHOZcw8JywMz50ziBj3P0BnN+jaypSMYxhaKPW68iy4/TLyyxM1lBJSu8f/MD7txOeP70Eo+vRfTGB9xtx8SZQToSmWaWaJL5fWUURrpkxth7wti5b9PoDY70ecJPSNIe3cggXInG4Gh7XxmlQUhMBsKktuhtGmPULikVUsroMdy8PkJs/T5C9ymXNa8sOxQufp5+tINz+AZ+wTDjelT8AvFsg+ezfWrObQ6ly/1+QqomkK5x+YFDx3WZWagzcRz2ehnD7YhSf0xgxlRcxVzJo1qv8dVhneGD92A0JM0Uu/sZo+SAUaJ40WtSK2rWSj1OqhZHjLgrh4QzIxbnyhw6ReiOiUou9xvLhJVTaC1gtIPQfeJwm9sjn9LOA2rVCqsnisSqzrC7zyQcUUxu88zcmP65i9xvPE0Y1TBRF0emaCMxxiAHEXQ7GGO9LGx1F41wJZ70cD2PUFZzfwtrkIjj2EepZ4jcImFaJQ0FWRJj3BQZKa4lFd4cT5h12sy4RepqQq8IorCGMeuYVhvR37bRypkKYmbJkp7ZGFoJpt/Dyayk3/FjKqua0NSQmWSnNMu+d5Ijs4xUHcjuoJVERtbC1zhZTlRKqEhSpwmteXsubwbjaiiuoYYp6Y0Mv3kXKBF220ALyoYwVJyadfjhkws8ez6lUxsxLM7Tv1vHf3OCe1fDaIwSE5LSEb9cW2I/W0AGlzjxWJWfXtzjlfE3+PbMx7nhVbk18xEWvUvsSo2pw8bSmHGri7p9SNy/i9IJXb9Kr95gcdRgsbRP34/Y8iRiT1D3O3QXS3hujYXmIvH6Eupck9PFUzy5fsDN5go6a+ClKcycQL59hM91WJlgnMh62oxDhDlElFO074FpQ1kgh2cwew4mSh6J/P5g+8O4/R31Kj1Hc+CHTMqag1FIGmrSVLC9v4fEMBkM+Rs//7/laNjhTz91jmw0YhLW+Jp4kk/P71MYfIleZ4Fe4xyrbhXGA5ydbZAPQN1jJSmxbT6Pv+ghJtvEwzluHMJXbm4xLs9xybvIk+UjLnp3Odk8RfNUCjsdxNFJRsLHG7W49/ov8O4bVUruAaeGQ/5k6WtUtof0vVcwjz8LfikPCTXyK9NgupCOwFvhGIB6gAP+PLAJWReKKdSEdfF6mOks82PVsV/CB3Y/isAIzLvAeRDL2NVVFfgsNjT0dZBlhAiAAmQPOHrjBr+1+uf4/Mk/z/zJO5Q/90X+4lEReWEd56jD3L7H2bjF0W7GW0mXQKaEzVX8k5e4snlE2gK5soJTiMmCOg/MCe607zOY7HFKB3gu7O4fsWcyhMkw0RhSTU2WqIdzdIYrtKMWme8xVgpSQ8cEvFfY4JVXJLWvfZHf/d2EUqHBRx9b548+NsPMBQ9ZGqOGQ1YrMc98dJEXnlvk1tU+mXFwPJdMZZg4RvguZLv03nmLN098hjOraywsSvbjAw7GDZSXMl+tgVjAQsCAP5ha4XttEhsTjkC8izvj0xiOifaucq3rsXTiNKv11TziaM1mjcm10KaDCfcQpZNYaJhhY6wb9niMOPbLn+HD3vsmv6YAC316HAvAh1g46UD6FpSfALED4jwYD+IOUezy/iDjvQkcVXxcobhgQu6nLW6PxrwrSsTKRQ0NmCNkd2gjrbHACSOMbBL1E8zBNaQqkPVOoEYTrr3fxrl1BcI9ykXFS2eqVF54ld6VNhy+R6GYMZNl1A8zshM+zzm3qI8MR9ka9zfrJMYjWyoT+fKhyeAUUznYu2OEnf0z+XubHNM7U/3ORv75EpYseHSb4rIxlnTYy3s74bi8YSvvWYklGKYOJuexBMERVjRXxKYplLFR9BALpr18ND6Sj0Qn33cd+MtYAL2Ut+WVvL0aq1iYqt0FliyZ0lEa+LPY0pQ+1hzyOhYo1/J23MCSCX8G6xHxZawy4yNY4sDJ+0/kr9/Pj+nl17SLBepTCutjWFJihzwtgWOA7uSvmfyYU9ozwhIcbn6NU/cYjb0Tp/TZ1Avi1bx9PY7VEm4AQWKtsFLfHv9f5WMl8jb+CSyh8I28D+5g6cPdvH3rWIJhSv5IrDLj5/N2/nlsmc6tvG0ND7rCtns+b6vCEgyPCzsPDODlj2UvtaaQqgiRsCSCcKBcgFoTTAYjB8xJEH3bKSqXV4icg576Hijgoe1W/pjSEkTuh2DEh59e0zT6KWEg8v+EyLP/p6SC/A4i4rts35dUqFUcLnmKTmS4k0IqJDIQkBpMkrMK+QmEI6zpleZhkoYApDE2wk6uQhBgXEsYSKMxWJ2GcKapFCZnXJw8kUMgHGnJBgxKg9IS3xH4QlAQgoqT29EISWQkJaDsSCrC4EjNvBFooy1DqSImjmYsBb0MMs/FCAWerZpAmhMFRqKkY1081VShMCUWHrl2g1UTmEcHUaILgZUOpgpSa6qoDdZDIvdumI6NVNoOlJQIR1qyYTq0WuWKCBDSkhDkqRHCEYiCRAceOo6RKbnRmEH4Dsb16GiXg1iiTYySGToTOAiKnsfJhQqVTHDjIOJgpBBS0x5kKCMICjVKtQKNlSUqowfoMEO6EiNdyuWAxUqA7wgiZf0xJloTZYI0S/GMi5EiTzkJSYWHUBnp+JAPdm4x8VNi42LUmKgb0y8W2e/N8mbnCXzdImZMrzthcPiAJNXokk9PruFNegx3dymUn+WD4GncvS6V7W+wmr3O3uor3Gv8LMNhgBtGrM5pFspdTnu3KJhbbMo+fSK20wKZKDHUEi1sjrmZ9HlmVvNsPaAcNOikS9zsJbQnfZTSFKRgqRTx8ukaJ5//FFz4PJoIt+biVM8QqAqVCHRpFvwVsiwgub/NzAe/RU/NcPTGVYZH+9x0nsJ/7hLz822e3r2HL0K2tMcgEhb8C4GR1oxE5GXtTD6eRlu5u1ASKRSP133Knsf9MGGi80i5NOjAQabOQ0CM1pBq+7AxBjEaoOMIx2SUshbLbOPUa9ztar48kJhugGm3KYqU2bLDYiWgUPIYZAHrF07wXFOzm6ywbVJ+X4Q0Sw5LnffR8T0O906DKdHwBNWwRazHRMLF8xyCQoVt4XD9/hB995uIZIjRGtUe0x/GhEcDOtshM/Mn8Jfq/JHleebmHYaTWfa3+xxEDUx8D02K6TqMR0N06RARR5C0wCiy2LC1kyLcQ5bnezz+8VVOBctUtrp8M4WZSUjzVIlvy0uku1WcKEOOWshqhi7WLBGXRJDFyCSCLANjkG5GwTE8V4pYX5J8YVBm0AptXWGpETKwzzTXIwsdtHYQmcpNbRU67uBOLhOGZSaLGxSLb1JLM/rhBB00kATg5V/95SJUZ0DMWkmzV4VRC+IhGg0iw8wJ9GMrLDHDcCh4P10mbZXRmaY0OmDialxHo3wHo1KEVkhfYnwP4Xqga5idOcTeVUx1DxMrRHqISVPS4RHu8BCUixz10TJBVSTL9RGfdlp8dHGObyye4l86nyQqbvD0GYdnawcUL/gMxre4o+Btp8Dm/RdQ1xdwCl/jwlLGhTM+b65+mjvZRRa7Nznb73OlcIffzta4OKrwhABVKPPt1XXIaojxFcaZy4lugqimDCtleuEC6cTlmdk7bDcLhMlZslRy2S8xKH6Mu+nnqNfO89X4BCfjXdbo8TYhxdqY5BlBNGwynF2G8bOIXgGh7uJ7A1JniHBciDPqRJiVkEH1ImLPQWw9uvD+wfaHbfuXNwxPJiPaJuVu5hD2E4QTQTfi9X/3Df7qWzepL9Uojzuc82K+/PWv0x1ucqgnPLNwCfcjK3D3t6mPFqmoiJ2tQ2TmE801mTm1StA8h+jWGOmIyfAQdWef129P+OYwYT9zOLEwxnNCxOxpgsWXqC4V7UpscAPZC1C9EYPbV3C6m1ws1aguneSlVz7H2voqYvY81NZsShvGrhqRQJKv/t4HVQJdB7doAxw6g6xgiYRqPU9h6GJF10Ns7G0q7naxS9knsdHvN8HcB1MFdRuczIJkk1qPBZnH5VrXmaiP45QT3BI4UYHW7fs8UR/QpAGFv4144cfw9a9B+BxUjvBP+viDPU7Ub3D/nYyJaOKECdvvX+POuIO/XGSu7FLqO6QyYv/b/4Z797aplAq0jGJmAJ3WESbw7NdVCgVtOL0g6be6XL/d5qAf4dYF7f2QVPcoFqqsUOQD9xJPnLrOpxev8G6vTCXwqD/ZQJSOGLSWCUd9Hjv7PBefOIPjDMG8zu9t1QiKIZ6bUcoSIi0xRKjxDq/fvMYKAedmPUatHov6iPqSC6LJsdf//z8IBYWFlmXgNJg9zPABWa+Nw1ucK8dUiz+GhZky/xeDvg5ZF+EXEaUNLJkksaviqW/GVBj+nc+zKP9cnLv9eiB8LAzatyoYZnkI3YozYA6xc+0S0IfDa5i+VTXKSZejnTZexeWTp8uc1B637w8ZxwnCMSh/jDEaV3oo3+CgMUIhswDVShFHR4jMYDoHuEpRCASrtQqOX+ROJ+GraRE9rkNvQDHuMlctsRi4FPSI3mDCiWdXebYA+yyx4ym+HhkWPBsYbWFB5nVsJHsDTYqgi+AAm9rQwqYDlLBGfH8s77kTWOAdYkFl5ZGebGHB6TwWNF/Le/RZrKR/h9wMEAs4t7FAdZpcsob1CPhmfp6fyEfqaT5clHT62WlKxBTY/hgf1rxorPphLn9/Pj8nHEfZwaoP/mR+XV3gt+2IcxILqH+TY4Jlmg5RwJIQ63l7btlZwXmsJ8MBtuLFt/JZ89c+PHt4Ib++fSwJE3Kc2iHz9oXYGdvCKi7eyNvyDLbyQp3j1JXpPmDNEz+Zj8HXseU2x1hFxdMulGYsKXBXWPXHTt4mD6sKeRyr4HjAsRHj5bxfLuX/VN6eqSrjW3l/reU/p9arzwo71tO/r2HLeN7BPj1+L+/Ddex8KwoIaxDVLOFhBDhFmDXWmDGSMNIQS6hLK0jql8HZywc3JwXyuLdV3mL/1saSDjaQzXH5yLzfHqZA5EyNsEvXhxj+oT+D5iEW/X7b9yUVfuy05kcyw7WW4Vf6sFsUqKm0Ok9/mAbAjJzm9+dqqUeVo/mVWrWBvaKH7JkrbDWEh1oLq+EwQtjjCWEJBkcgXJfAdSlKSV06lKWmiKAkFa6EjAztSOqexPcLVHyDn0VgFDXXIESRRsWn7seE2YDXtgVf7pYZSQ/hCNt2V1pQDggpEeQVGyQIx1JBBoPRj6grtH44OGDbKTwXFWfIKIVUoeMUfAcRxnkkWeSqBJgWRJ1K1sx0RuS1PUROvGDy2u2psiMuBTooIgsSh4x0krMcjgApybRmbxJRdg0jx0ZvAALXZ74xQ3U4oTcZcHmnQy/OKBRdAhmSGgdHJrikXNsXHGRlpD/GeJLAlzSLkpKAvUnKvoqRQqBxUFrhGcljzpBmUVDyHdIaHGYJndBnT41YyHaoeQ6bmUAZhWMMSSI52Dvi7Zk+dV/j+g4lkTITd9hTHoO+IR5sQnaTarXBbLFGefeA2cPfosgud+Y3uNJd5fD2e4wON6kVyjxYeYxqrcTZM6c4dzbkic03GN474kqrRhvwKgFrhQlzIobKMmd/5NNs/NCPs+rPo8cDTr/7Dpffu06r06ZZGXPm/DrNs58iOPcR2s4qgehRm3XBXceYDDNTQokCGEHWG1I+/Caud5dRPE9zeJey7jPaK/LWu2VOFIt87vGYH1d7bO2GfPu+x69NStyeeKg4Q2dWbmRyS1abP4/NidcJIjF0YsHjcyErY8OdrlXnTB1utWsQuLZaiMACY2PQEhuVlhEKF1EuMyxV0e4MyDa1rMeGuU51wydOSxT8gFrg0Sj4OKUSt/zTzM03ODm6zydXAlLTZGWmyFLNY+B5DNNNUglS1Mjqi/8f9v4z6LItve/DfmvtdHJ8c+7cfbv79s33zr0zdzARM8ggxKItkSAJR7koyZbLVhU+sMouy7SqWLIt2yoVRUo0INC0QRAkAAIYDGaAyXPn5tA5vjmc9+Sw81r+sPbpt2cEzJASVeCHWVVdfd5z9tl75bOe//N//g9BUkX4XUo6Jp8E3PNdos23yI8f4eQiImkTThR65BOFY3oqoTMYIbcrPH9ZMm68Tim3hNr/Kun771HL98F2iFKBP4mhu4eQNhTy4ArwSthJiDc6xA9TPuqu0sidob6yRWWoaHZaJLkS+aMWtB6REJHPJ7iyzsiSKFugCsqkGExCRJKAShE6pCRSzhe6rL+0zlf4HIxvoO6/bzbhWGecMdADgchFaJmaw5JWSDRpErO32+LOQ4W9UaYe9tiLQ7RchkEXncQgXYTKISYSFRwhoxhSQTroI1WIsDTCFWgnx2R4iklzDlXKo+/vYU/uMlcecuacxfdqG0ThCCtoI5QF2kLbNtq2EYmNPjqG4DrkXXRUQloKaiW01UT1NaoXYCcDLDU2azoYc7Z2iJxp8rXqPH+qn2Gwlee0esQlN+W+HXF69QJdscSHqkror0C3BA/fQXQ/5GEy4FbtGl3/BX6emKu6w1F9wq85pwiHOW5vB5wR7zBsSKL+BdKRhF2baqHFpOCwN7wChymWO8ID+o2QfGGZp+2UG4Fk3PPYak2oTY6JJeQOEy7q71G9mGAVfh7nYUhU2SIRX4D+KTgI0ON3ybPPzMoOreU5grSJ7uZohh+hn7rFIH8O3bqE3i4at9CPy7+R5QvlR3x+kPBhD36zG7Hvp6Qk6FFK1avzf/o//Cqf/txPcHiww2/9xt9n7/4Bf/3f+Rt86R/+ES9+cg57ZgHR/zjFyh7Ndp1hkqDGcKMlaB0VaQar+MOEVnSfzuYOW/tHtOIil9bm+Zl6g3K9Slx2sfwO/X1B2LHY8efxxs/Sbg/pHfWJKtf4uc+8zsxyCuU2Ii0inAtQOfWEbepjzJoFzFG4jTkEPIDhAaQNsHJoJ4cunUFa+5mRu4g5fhcxPlSHE3eF4MT7XAUi0P81DPNQLoIYZM/6EgQFyD8PyduQ/xbprdu8uf8auvkcVjKhd+5n+Mz5wER/izPAFwzI0fsN0BehtgzllxCTTRYKhzzl2bQmAQ/bQwLbpSBqXGrAcO+Y8ShmFAdoWxOXHQ5FjBwGWEFMJCGd+JRSl3otTyUY0jkI+KDXo6Mk+VDiJSNkKhBBC3soefP2BV54+W/yE/5v8NTekM9fqyDrp4iPN/ne/S6TNKJY6XM0mLBXqjFsnOVq+QZfXAt4wUq5ewzbcsggLtCWQ1bZYS5qoiYVTjVSGqU+eCmCftanq/8DzWYJ9EDfg2AAeoQIEpzKHmKmgSd/ErhirILHxUPIeXBvAWsZ82T6ucCYlNNJ9oMCk5oTE+4IffAI6k8j8o3H9zZzKwZmQMyC9kDsY/zhHlAE6w7WTMpKmOf1qILv9TgcJWztHPP6bJeVGcWDI2myEwkbqTTaE5BYaAuE56FjhfS7pKkizVvINDDhw06eYa6E9mqI5JBy0mZDvUtlo0q4VMHL5ajbNhVh4xQ87lpLzNgu62g+syTIpdCwjGH75awHFpjaYBoHwQUM9DbldeTQzKL5ywRcIwdIetn338B48C9wEsM/FXH8DooOMId8rI2gzahQx6w0jQEgbONOZYLgMkb/4Ccx9XwG+K8wRuj/GEOvj7K67WBgw1M8DpDiCAM+NJ4Y6fsYEULNyU4yLQKzS/xNDER2C/jPsvZdxoSBPGnoP+AECPlPsvaEGAP972T1vYBheiiMAX09u/fwB56bw4QKzGGYDP84axecGLoSoxPxOxijXGUz7evZc485kZWdAiQ2BgRwMfoRf4IJRVjFADbbwHlh3nuPE5BnaqY+wDAHjjHZIZ7lRJgxzD47jTH4gye+V8OM61ez+pG1sYsBsK5m/THI2lnhRDvjWQwQsZzVZV+Y66Z2u0rNv4oNbQH9HCQLUA/NjXpN0GugH4A6hMfhDyLDp6cOf7Lwhenfxqf/OFJfZ4Sk6SVaPPbno5NsN9EGzxb/EsDCDwUVNr5YoH5jjBvYKO0xb6dYQUQr1ATIxyEJIjU9IeBxVqPHArnT0AWm6RI1IjXvCNsB24AHwsr4GGKKwJppLSwbYUlynqRhWcxaMatuQtOSWDJHxQ5Yzk2YsSMcodGuxLY0Y1ycqqDoBuRsjS092moVq7yIY7u41iZzthGP+aZfoYNLijBsAGmEuioOnHJj0iBgmNpoW5BqSaBMRokoUaRKkVpZuEaaGgAk7xjAJYjQYQJpgpUKE76g1GMVDfE4dcN0lDKwIhNc0kpnUIwBFFAq01lQCM8Gz0XYDvWCQ94O2WtHRuHdllm4SkzspnQCSESCiiUSSd5V5JKUTr9LEAYc+T5glGqXHUkp5xKnKa1exNkCPF92eetQsj9JmCsKVmoFQhTdYEJfaWzLJkgSpICnZi3+vQsx88phP62xHULULIDSvL0VEjkV6laAHCb4nqAbmxSPR4M28Y3bLM14nGsoUlsjsVFxTDhukxNjNvSI1do5nvLvshC69PMh9/U1Wns1hpsfkh/sU7fGjNw5ejvfYjT7LOn515msfJyzp64ye+EP+XTcZuCssZ/MUg2OWQ032Txaopx7Bi//PGm9iDOjOLv8NHOvdhkPD+knOQbxPC1ZQHY0TmdCc6aMnLlMAbC1ib6ScUzS7iC6fQiOceoOc90bzOe26NcqJPaQe/ubHDSazL3yN3nq2iyXWh9x4f0v8fy7N/j/3Kryh49cfD9BCYlIRabcKtAY4zRBUs3FnHOGtCgzxMOSEeeLsBmkjENpfq6kRHgCYVmkiUDEqVmbjjl05kTKvB0QBBF2PGJtxmJ2oYKzukSluUA69gljn4JtUco76GqTg7TM9WSFpVPLPF16yIepouut0ZyZJfCHCKWp5W2KUjKKu8jxhNMccyY3YWDN8qBdY7N7nUlugq9dhLKxZEyCRoYxwThAj1pUvX3eHF1g9908vd4jSLqs5Lf49GmbpdmUoDrLd+9afLATMAxdtM4hhAOVPGJujUvllMrokNjyGWDRU88xHu/wi6Vj8nNrjNsDHkU77FAgrK8Q2euo2EPio+cWoDtCj/pmJ7U02tFoK6FSVWxVVhnwPFyQyPEmutUnDSNkItGpgFQiSdGuyeRBqkyIxmTMltZMbh8yE3zEOC6hjifI8C66P0LqEJWmoAK0ss0vmT9G+xEiDgyLywLtumhZQ+8OsQ+HlGZDRnZAIXdMcbnGqPE0hfIa6f4QohHo2BzcxJQRlcIoBLULbgOUi3YstNRYXo7UgdDfRbsdEqkh1Tytd/nJ/B2+N3yFmx9E6MZ9ZFSnPezw7dwQmzrF3IhvFtcZjk4jug7aC5BzK6Sjp7mRbiJuHGNbv8cHjRGLF0Z8tfYSu50V9EOL+MExt8UNHqgZ2BPY/tukE5f2cQchF0BZ2P4H6IUW48rL3NKfwrJ8Crk8QdTjvDvhXNAjxztE5TLfmlnmd7pnKB0ElJdstvNPwb06qp0gGaJ7A5zxB+Rm77M3v0YinkGEMxC12CznUPoapGfQzSrkn4w9/3H5N62c+SVN9Vt9vDdB4zBbSpBhSEcpXv/ES7z2iVf41f/932bp1Fn+xr/7H3H7ze9SLZR4/eo1yos9xNE7MPwYWO8zl1PM5TrY7Xuwt8ftozkoN1m2A2bGu0TBgEE4x/zZSzx/bY1VJ8DqHfLm1j02pWBWfEC31+aDgWLRC2iIMWrgsHz2RWrPfAKZC4HfhHGXLG4Tc8TMDksixhxFa5iD04w5odoPIXBhEhK3csQFj6J9KvvufYw/8TWMf3Va+hjXktGx14mFtmYQVBCFGRAXQdRA3wUVQ6EKfB2ir6Eii+u37nO9ZTG+fps+F1j/uZ9BOUUQ+2gGCCrAi7B8APqbEHwZ0r+BTitUm3M8r3aQtsvZmSaP7AZxdZH94SN2dnaoV+pYeQddLOA4FmEUsNVvkfdD0qSGjlKCQoxbKNMZDgljlwMVoEKNG4cspAH1agV/knLoxTxdk5REgcGpz/Oplywq9jZE+6T9LlaQ4iQBdjLkrUmHuHKaFxsNTv2lTyOcD1hbvseXP0i5NFPC0RYf9eDMQoUzdZdCISFf8zPR8ecxptu/jswP0/Ik+DMtE+A65OaApxArWYS7mJqwfwZDQiwCv8BJStHv+/CHPD/FTLAj4JtQ2zGZSh6H4DSyf1MN/XsQ+xAKYxVlZmJgN7iH5Mg65MCtIYoWxaTFOXnEsQZfO8h8wvmax3aoGY4tZKgQjkBUS8h8gci2QfvYtgLbRQM5FxYrFqN0QC5NuTqvaC6UcM4uUVs6QzpWhOGYvIKS6yDmlznyXK5rwYqAlwQc2YLjJ3phHuPJNqNoITAe/U9gjO8eGgefn6LFOil91vgSkt/CUPu7GC9zGUN3fz275ylgBk1KzM8QEFDiA2z+OHuWhTFkrazXn8UY7xcxxrXCgBXLGE/5HiaEoYCBGvcxbIGvZ+/9deCXOdFniDgxyl3M8eE9Hmv3kWhw0cwJ6CNIMR7y+5hsD62sf+4DY23AjQmG7Ko1xFqTWHAoIEZwA2MgG6nQ6V4mqWPYD1ucgDSXMNNlau14GLbCNHzh72b9op/on4AT4EBjDPcRBjDws/ft7B7Tvvs8JtzjBicrq4dhJcxjWBRf5WQ2T9NFKgxoMG3FOxjg6Y8xYATZdXcw4MPUOtVZv03HN83qNeJExLGctWWdE9AjxgA+38QwIXLZfUrZ2O5ldXGVIapdF2ZMLG2M+q2C8WEJQGWENGGZcVIqAwGm7ILpdZkfmyyaX8snwIIpyz7zVVvT72c2fRZtD2T//wipqR8KKvyTe0/xjrhDw55QlTazRZe1csJ3QsU9BTxWpTeV0dmsEdYTVAt9UrkpFqKVADvTMBAgdPYle8rbECYABAm2Ra6Q41xOcM2NeLaScGY2TyVXJV+2qMyNqJZsnFEbBgmpTkhtSMKI2JXIfA2hY/yBg44cjlSJRDjYzDJbrfD59QELrSHf6efpKwclJB6K9aLm2VM1Xt8Ykwt8wsRGIwhim24fhmHI4VDzbtfijbHHMLRJdYoUDmmisNLUwDxagS1QKESSopMpRCQfd5yejv40VWWaoqc9pqdJPc0BXyuBtD10sQDlEtISeF7FgDVyYhZmikltKYHIphcrJgosrSmQYglNMBrRVpr9IKId2uSE5lw1z3NuwFjFXPd9amUXK1fj0LIJ7CPm8jGXqw6J6zKyCnhVTX4Uo9KYWaFYKMQ8d+opyq/8JBviAY17LfI7HfrWIkm1xjPRAfv9hPLcDKdnbC63Dtg+HPOwH+LHirraJh/V6MZF+iOfBT1kmYCD0GGuGfGF0xEblUPy4uvsWNf4KLxEcjQi599k2dmjvq4YpjUGrRF1OcJp/ymNR1ss5q5hl59mYtuUV1dI81cZ7R+jJ22qpSHj+DYrXoQzjhkJcHMCYeXp4TGkyeHmHg/ufgen6FDISU7XPaJ0nWFuBQqCgiUzcC1AHnyHceuQXVtQufBFKovvsz65z7u7LvvkOe53YBTzYPkqc82P4asXCReeZeNnvsUvnNkj+dObvHWnw8EYNEZjxIilClIShJCEUjPKWTR9zSWZ8IYt2XUEQWyBMCFHWiuwbXTOQmKjgzATCBVIIcjn4OpSAduW2LaFO1+jW63iexVUXjP2iqhhjq60OXQcNA3iKM/wQJLMvcDLq4uUBnf4/RtD7vhNVnWXRtGmXKiyXJKsqx2qhW0qhZDR/NPcnyxypn+fd2ckydgjjVN0kGBbinGsSZWAKEYon5GV4+aDIcg/RBvVV7qV0wzm6rhXznNx/UX+18+8x5fvv8evvRvhb0boUYLIuSR6gVvNa5yfOaYgI+QkRfRgOQpZW8gzWPw4Fw5vMvSPONgeo9IO6gCIIkOvSo2eilMSOFFCiAThUbAivGKBG6lL3HoHqinq0jWEs4fY3UYHIxNmoiJStFl7ljLhSymIVNEb2XTvpzw4bqPcANVJkIOB2d1zFlJ5KC0RcYL2I/QkREdZJN5UxCbSyI4PQlIoHrJ6scc96yyq77K7sIYdnEc5OaisoQ8fIsQELWzAMWmHwGi8pBFYAyzHwyskyLkSLgpH79N1AnxdI3U8HMdCJhGF6j7/84WbfDXX53f0p3AOC+hhh2G4x6nZDpsli0lnFm5vo7stRENCsQTKRgYeOu2QEvLOMOHDXJ1UPwVHFuLOCNl6k1z+AS+V9ni/NKabuoBNmsxgXY+Q818hmV9E+1fQqko0EajdFuOFGDvJE7oHDCs2XXL0kxBHBRyPVxCdm9jeHWSyQrodIXa/DMKnFkO99JD2ko0O5xBtiZ7cwBIHxAmIB2uIZAT1uxD4P/wX9MflL7T85v0N3ij6zOSGlB2XuUKe1WrMd2NwKh737tzjD//5lwkLb7HTHfKf/OrfwhOKlbMp5Iagvw5xGRErpD7Ng0mVNCpyrBMST1MtSi65CRv5Mke6iGMvMKza/PHWMTOW4qp/yEeHKQ8LZf6dWpfz/hbnS5LZtRKu66G8HN76Ayx3HrgLkxaMAvDuGMFFjkCcwxw9lzHHygLGpJAgSmDPQqkN6i62ehnbegoeR4W3McRpB3NsDTH+uamX+SOghuq8xb3032Zl8d+j4FgIXIwv7rYJoWARqKDz/4z2n97l+u0mO+Mj+uGEdHaJXEfz3WNJ053jUiUgL8Cks/xlEJ8H738DD67Tv1vhdx9AaJ/n3LUmTWGx1RriyZA01jiFPGedgERL7ipgEjKYDPH9MW4iyAsfTyTYUhOFMcdKsBuldH0oDMaccV2eLSVM8jE345C6p4l3H/AP9w+oyhJeO2Bm1mP7qM9R2uRy5Ziy56CCXf759X2aF4qsXnkF6eRAnKJ09p/y/P5N7ssGaWWWSqnP2XKJxkIdYfsIThnw5c802P+7Fv0Dr5+87yyILwAN8/vPiVf9h5epcOS/ah0zPSA6WehEBWNKLXCSHWKaHWQRnCNw+kyj2TUuh2GZb9y5xfXjA3ZSTSdJiKVgkrdojGLOWindYp69SonJAEScgI6RXh5VKKGdHLJaQ9p5VCtFBzFCSPKNAlfPVrEdF0tI7HKVXqNA6FQZyoBBziGNXYTWHMgcJAWSIYwKmtQWvJ5hH1/Sxrg7I04o6k9KVJK1dI6pVkCLDT4EPsZXsPgDYAHNGjEHSGrAJ7B4FfE4xEAAlcdhR95jhsIrGONxmqbyX2TXjxHMc6KPUH7iPt/DhD50OEkW2seAB89hUkr+Q4x44/nsu0+WGCMqOMTwl4oYQOGX8Zkjx3+agQrvYYz+KUvDxhjEdyfwMDZu4FRBxdFcK8AnSXgHm69igJoSZtf5WeDJefcaxuP+e1kd7KzPC5wAC2Tt/UmMtsH9J+ovOWFhxNnr6a6YcsLI6HCibhJl7fx3MWDANEMG2X2Ws/ZOf80tnWXVEI8Dzh4zON7B7JrTPpnqNpQw2hUfwmOgahp+YesnQkuEeT0FRqzsdQbz0svqOuEk44TmBGj5+5gxr3hmd0+FiY5NQnA1JBKEj0kVXjD1mBr91hOdK7LG6ycoGU9ymHT2PSEM6UyTAQuZn1tnfkgyGx51It74w8oPBRVm3kv4mlXmJTXgr1WHHEQubwYubZlSK2gGocweZkZIWKAdMhEz0FOtgCkclIU9mFZkPZAK0xCJ8dDblumFVKKERTHvcKZS4NO1CZ9ZVlz82Ab1q7+IXVxE15uoosRW+8iDf4Lav42059BqgPAtdARae+jhPdRBn9rRQ1qxpM0qUSFHvnYK1zpgptLik3qAKwSWZWO7gtm5IoXVCzgrnyWu1BCiQqQsIlnhdNzD69/G2r7JZ+/c4Gs3x/zxjs07kyJJYITZtJWNjKUzdEhk2gtGtR0ME8EwFqzHIRemn1KQwqBhGaqEEMZYxKTfRHvo1KVRtGiqkFAFNGc8OschSZiClkY0MtEEk4TIkUiRCXgkKfkoYphobvWGTAJBrZYnX2owtCMOBj18XHp2k/FgzO7AJ04Vn1u0saXgRn/M1mSIUHC17FMl5cWVmNnKEmLtPHvrv4R9NubM+j/k2W9/hV7UIyg0WbQbfMSAO7pJWl2mWVpl/QK82tmiezwgVQ5RmvCw12MniDnKO+QS6AYBQ7/KbyYbfNyNuNx4ihvRBY53tqnGO6R6QpQrsGNVGAURrnVMwYpoWiPWcw5rThk7sVGlKkfxZQaPjvG3bvJWWuTymcvUrJC4fo5kGFCePCTxShzHHu2th6jjB4ijB8QPt9hPHSrNGhvPPU3Sg/1IM1haoj5jU5EK286RlE9xvBfyzuA0s93XKMw/T3RVsSq+zbs3BdofgYy5fvMDlqJ7dMKQW70iy09/nnxui59/rc4rGw/4p2/c5b2jmDixEJmKp5BmTs3KmJqTMCyk2PVZeOgzGEQQa2SSkmpthFsQqFgj8x4UHMRgBKkmtQSn8ylXyj5dt0QhZxNWHKKipjMZ8+HAoZ3LUxp2kGGEsPNgB+TTHs1hl9u5Wb67NsvH7D3m+9v0H36Xwuk8K/kGF+IhXqHATv0V9oqfZNHJMUlrjHaPeQOf/cIavrOHJWOkDPESkwEmUQlpkhDHGkdLvOCA3GrCcbqC2tlFjSXfuG9TQcBkSP7yixRfepXV8BaP+l8h6fagdQyThMkg4uFcmfU5xUrVIkqhby9x2KwxDByW6hOWRprd7Tbd4zaNVLMhYwLPopUv0rMUC02HlaLNwWCCN4Z/e/aA+fMN/qiygeo3EXqImF1FqwIijNGHe5D4JvNKqIw2StlFWwrLEujEgsiGQ0V6HGHJDHCIExAJ2DZKi+z7ICYBxFEmYpvtAZY0oUZRAnJAYFkcM0/xbIP+ZIVk/wzyoIdwR9RzQ2qXx9jVPNu9PP5uiBUYcEIUI+pNyeyigrN1+sUS2AFn3TZnziV8OZ6jsyNY79/j1UbIxaJkzVlhe7nCrw//Cp1ba9itFjWnz7Y9Q69VI9Vn0K0FrOPbqMkdw7SuVxHFGjgrCDGPGhxg9fZI/AS9t4u2yoiwTRh3eQScd9qksyuI5Bn06ABxvIPye+iwD5PTiChFFDfRTg5rrNHH++jZDVr1RVQakTrgyBzVsuRA1+i/vYYT3SetbCOHMWq4h5fv8clTu2yvFKlONojtlJulBPZdRFVh5TbQ7TJifx953EeMRz/6V/TH5S+sNL4W8A2vzCvWgL82N6E1zvOGX6DjBBxs36U/mpBvVPC1xfVb7/HWH36dl7/waVS+DmoLCv8WrP8O7H1I2unwweA07YmFKyKqUvDUfJ1rDUlub4/dVonbwwk7h8ccDS1yeYuHXpf9XkrBmWextk9z3ad55TI0f86AAZaXORAs0G9CrgfOMogW5nhcwRwtWxhD7j6GqdDgMXlaXAIOoBojq4rvYzewgJFqK3Di13MwJ8Ml873kgHSvz43d97j52if5bM2iKDQm8d4sJn4ftOigO3k274U8OIjYs8cMtCLpPGTv9/4xb/yLEs1zH+M/+CtneK4Yc3JErYNchOSfoO7OcNS6jDxzke+NKuyOjxgOjqnHMVXH5eznXuC14DZf+sYtwmGJIAoYqATbcZnUK0wqDsVJgBxE9J0JQyvlznjIJFLUlCInPIb5OsdJwlja5IpnGQ867O1fJ6o2mLcEd48StgK4tFZgphkgaz30VshPn47xNixcx8ncdjlE8TOsPrVJaa9HVF+kWFqmWIqRtgJxmf92hoZ/neVJE2taLKYiiqnWvBlrzjmCJuKHaMZqjA+9nr1W/IijfVam18xgmA4pJ3MwxJiiJ3UVVEFUOfHpJhANsPY6zCQRwxD8YIirYLWkmanY9CwbZ76J2E4ZDiVaC+xkQug4WIUCkjxaueCVUXYFa5KiwgkqjdmwfC4XXLr5HAUNUS1PWrLoDId8kGi6XpViq4sVKIRbJj0eknfGNBYK3FzM8R0p+KwwcenjFIo2HAgDn9kYr3MeA9+5mNk8ByjmkTTQlPgpBJ/AeJ47JJRI6ZJjwIl2wvz3jefJK4FZxS9lPTzAeKYdTAhDPnvuX+LEa/4+xsv/WYxnfD3r7SYmROI1DHS4jIEOpwEsHifG6U0M96SU1a0EnBLwKzj8xwgCNJ8FPkAw4WTHmDqCaWvSLgitEMWYhRXFhgUPyPE+kn1taPkjCQUBd4TkE0+0283qN8KIHj6XtfcHi8CEFPwK8H/BABAeJ3oFM1n9a9m11aztn83a+Cjrm2I2bssYkOQ3MKthyhR4iGF/hNn1P2hYhzz2bxPqE1FMxPcpjnAHwyyZXj8VQ5TT9zL71hLm7+kuTFafqSnsYebgI06AH5mN59cxq/glTDhEHVOHmxjJGy2zEGcF7JtkQFOkREzZCNPGyQwMeCLU4cmPpy+mevrT8An9JBEg83NLkYk4Zvf7YeWH7jwLcYeUGsnTXc5ORiTvJiAsvjijCcaCPx5KxkqQSIFIJSJNT0ZHaYTWaFt/f75MKREqq30mWWniNCQaK4NMzJJ0HZcz1SJ/ZTHkCy/kWX/tM+Su/TVE7WlCCvRTi56tyVsDSsUZSrP3IXAQuVUo1RBxBH4bNXwXcfQ2hdZd1g8+ZLbVZqTWSQpFnGoTq9okt1zGdhOiwtOEbgEGKaPhHK3RGvvBAlV7RMPfZpy6yNnnyefO4y1dpli5yRfO3eHyhx/x2+8P+aM9h57OITzLsAyUyFJLmv4wIhnGGyqyUdaGrpGNqkBL87/ShncitEYjSC1p0lNaKSQj7NRhpTLPlXxIQeXZK0m+0gtQvgU2qLplNoZJgHYcUttibAkSW5CGCXESEQQJMhSkyuNRz+deGhNLm5KraXW7jCKfMA3xcmW65Vlo9ZhNRizYA2rlWa6c3mCmXqN8epamv0s+Dmlv+9yLLvGo+Sucen6dSnTA4ug+9W3FsF5h9+ARe50ypXKFmXqTasmm6QSMwiHNqEtVdGgNYm52beJEserFfC63Q1k3eTTzcVR8gcMHB9i9R/hCIaVkNApQ1iHbA4ck77HsambtFEf2SPU+Q3eFfmGVew+vI1qbVIb7fHhxC2V/AAEAAElEQVQrYOvQ53NLikHgMlc7xq16TIKEfuuYqPeQgjXAcwUqHjDqDhmxwDu9S1xwQB2+z93dA3Jrl1mZzbFRt1G5FXbjfXpbtwgCTWnhPB9tX2C91Oe88y4PAgfbSbm3eZMgWcS1LPrdXfr+iNmSy4unzlJtXuGZ9A0633uXzeMRKtUoIcwGJhTPl4a8Vg75WpDn3X1J2FOIJCZFIoRC6uk6sjJGrW20QkQAyrAdRgWHG8UKyaTIch46gWY7djka2biTmIIckEqN3x6BmqDdgHacctArkLS/yeBwlpUZzaXiLv3xAUtqjTN1j+Jag93iKaxejpW+plZ0qAQdHh6+w/GjPs5eh3gwQViSeJIQ6ZhI2uA6OLZGeJKcsHG8hLC8hmi5ECfYhYhqpcCZ4UcsHG/zaOc14upFXm4mLJzJsx9IWsOYvBgS2ftYwy7HxQVEbomPVcdoucNhWIfDMTuVefyZPIX8IdVhh1+ZecTqhQW+Plzl68kqwk2xJseMajahM+aSesTyc3W++swv0+18nNloHy/d4tgW+IUKwisb5lWS7cJaQ5CihUbYJq2VTjBsiDgEYQLBlJRmXxAKjUAqA3FrZX7Qp7CwzmLLhLRQGZNLCIVMbNyOohFG5Gc2OHpkkxx9RKPq89RahdbyizzMXUVFLmL/PvTfgb5AF1ImZzfYm5khKC0R64soEdNJJTdlyKCRx8mNKMmYszMjavOrvJebZ1s8zYu3Hb7b/VN6t/fYtR8g1l8jVVXE4QBxGEBvD2WNsUgQY42KQOAipIQkRQ98RHeI3OsQF+8gVAM5sOlYDt893CBNNpCjGiKeIIdt0sIxsluDww8QuCgrRDc9lFdEPPTQ+kOGZ1J6l64inMvQCRFiQr6UYhVC4v4I2XqXNDlC2gOio4A3Kxaji1eJFj4FQwktC2H7pP05COoQVtCjPiI9gmj8w39Bf1z+Qsv8wTGq2iD5mM+5cEjyTYUCfnJekQ+P+aMv/wF/9//1d/i7/+C/5qeurrL51V8nHApe+9hZ2FlBVz1EownnZskn73H23QiseazyAldWKjxVDlAdhWx/xOweiLhKHElSbJLI4YNCgbqEj88NaHy8Cc0XwP00Ru/gxMjQKLT4NML6OMJyMcfFPCdE2iWM720XY3rUMaTqM5hj6BrmOF3HHNsVJ8CBzu61D3oArILIgZbotE4wOSJpVnju8Bu8906ZN69d5emCxpEJfhDgJDeRWw/x7F30cZvDdp6DULA5GNBRMbG4D3IXR5eZq60yn57JWpVi5NCugfirsPIutQtbfHHU43eGB3yjM6SrFadmKqzbAedm5imdu8ztuyM+OL5Od9AjabgmLHSYGEZXzsO3BekkIdSaNBoT9kYIX5PMN9ms5Lg/TIktKNcEe4fbPFKQyglJnON3hnnyj1q8+tKrbFw9j5R9tNgmSfZwLy7jOTZGOn06PrOo5Z8jmtlkNt3BkjOIwmkQC/zrDXV4svx56IBAUwWtSdGEic+X3t/krcY8v7xeomq7f+73oGho6lEPx8mRCsukxJvqdn1f+f6wC6UFqVrFliDEiBOtfs0ghl4EqwWeSFM5NZkdhLhOfUZRH+W4SoH8WCBcjxfz27xYCvjjTpV3D4pEoUKkAXEckqLwcnVS20FNBBRygIOyHIRdAu0g0oBRNeVWbYGw57DihfR8xVZS4GgkcNshed0idRSjVh+hx4hyTFs7HIxnUONZRsse60XBgjDG2CKClzEG+i7G8DuFmcVdpvH7gio5PHIIzKrygd9FcJ08c8D9jDeyjAlB+OmsN0JOOB7l7D0bI+IHZhV/CiP8N8aAB3cxq/4VDLvgtzHGc4AxxENMmMJfxhjab2L0C17HcFOmYQwXMEY4mJ3iKczOEmBm8QDB38Lhe9n4f0jIrs4R84RHPzND1FhhDVOkikmsIZYWSF2kKgRngYGGoxZYIVhNmBQwIZbZfSRGS+BzGFDhGGOM/yAnZ3rtFzBZKW4/UV8r6/fPYrIy+BgQR2ZjV8KEVVzCAC/bGIP8Hobl8e2sj5/QMHwcnpBgDGT5xLPUdEkYsiluTlPI+m3aRwOMMGOS3SfVIFOILUNKFYkmdacMB5H1tHluhxOgQ2VtWMJAuoPsuhIxNWw8BB9k1wsMi2LK3FBBBorEIMcYWZxMWGLat4+J79l4Ps7c8MTSnS7lTLYtyzDHY1Ls9E/9hIaCFNkt/lxw05QfCirY3hGNYYn3hnN8ZTbi0tk8f6sG1SjiWw8kqZvSiyw+Ui7jRBOG05oaj7oUptenSIi0bKPTGCkT8690Rr+QCGHiwLEstJYIIaiXynz2VJ6fem2BUz/1y9infprQqxH7mt6jgIHvMK45PGzU6Ze+yPLsPpeHt6nZ51CUEEGbsF8nTM6gyp9EVB6SOP8Mu3CLprqNpauM5r7IcP1ZAneJuL/LcDKDYymWrQ9w1SPsozfpihdxlk9TkMdY/jHdnk1be3h6lomzQNx8FuvqBX6q8h71d67z+5ua3bSATgUiNqKWRsjNxMYbwAXztzDTQWQzQWMhpIUWGW9FTCeMRBQLiLJL3oVm6lMsOKzO1Lm0VKLmDFk52qTb2uPboUPq5nAcBxVNDJ6TpMhEoVwHX0pEEFKwTIi9H6X40YBJAkIJCqU8iVBM/BFRoghTTRCOOdzJ8SsLQy5eKjJ01mh5q1jlKp3KKqW8Q7+wSKPS4/zwd2ne+jK6vkySv8Lu/M9yWP0Dnvb/AadaM/izG+wP9jmK+rR22+zbRaxU44cWS6V5lhccrvj3aY19Qlvw/CmXuZc/zo5zFTk6xWQ4wD6+z0SnJAK0FHg6IpeEpEOfW9s2D4o5+rWA2LZ40KzgyiW2dwLad28w54YsN+e5JN7h3Vvf5Dh3gf1Ol+baBrrcoD2JGPUf4liSyJ5BOR1cJ0KlAe2jA7rf+RaHZ69SEwH+8Dr5mx+Sv7BK7crT+OOEW7sDbu/s4j+6xcaMw+R4yO87DWbiGl56SGRXmIzHfHR9k6VKnnxREg03KcmAqniW+6MSsfZ4eWOBMNhkeyCQKsKYnhZtt4C7UODT0uHbvSPaodklRBZ7pB1h1OyVzM4PFkLYiGz9gWZ36OAMLaKJ4p1BgUg71OIu/VgwqTUJG0W0WyQZK0R/ADoAJUlyPogOe0c+X6l7XGnYLMyts9J0KBYbNMIc88O7OJN96vOr5HWJnhfQr7sM7kpy6YhUpySJwkt8JipCJR5pCIklyOdtZhyfc/Meu2rAUerTm1FEs6doly9QriXc3WhCLodsP6SQc3h5aZ4jafP1scWhdpG2S1MKKtrhYucR5yo9atUicyLgcPQeX+8MiHSZQqHKa81NfuaL57FXP8vGBzc4fdDlbi9lrfCIneIc/yJa4GrzI3bqZ/hgcJme38a3HlKcGZJay1gHY4Q/MSiuZWXsIyNKha+MjLnCiD6mCVqnSClQtoVEmJAoDULH2cZumXHM2EkokyJWSrLUlSBth7VcjwsrHk6zRKvS4NzMPJ0ra3SON3Emh2id0JYr6EGV5XhCdGqJvXQZ/SBBtG4SBstMxhcRwwJyBHiSMGcTdy10oUDUneX9NsiFTV5/cZ5by69SG5ZYLkZUnn6a3l6Muv8hMnwXbS+iRRntO8jeFpbbRzsOxHlk0IJkgnZAWmVwyiRBH9nbx9LHUJ4DsUo6noUPJBZ76OAI3RmQJD7CK6HjeRhtk+qeoStaJShV0BMb3Wshez7WoxDdiBHHHjJ6F67ukJ4/BdWnId7H2hDo1kX09X32dxz0lwaIxUeIeNWwTLp7aNVFliRa5rAmQ1JvDy1/HP7wb3Jx2abeqvJOd56vno64/GyBf98VVP0u25MKy596jssvPs/Fc2eZqZd498v/mIp2KR7eZTgu4Nc8cnM/TXmmirDvc65wSKCW6RSbVJKEe7fvs50KrukGxcKE113NSxYcapu3uwHvRIJnZ0q89LEmcvGnQMwY50h2BjJ7MgRIUlYootBMEI/JwFNvi4cxR17HmBr3MJG3B5iIb5cT8+T7DTtD1j2LOUYbMrXWC2itiMcW9/vnaYk1Sgu3eTbZ4fj+ff5522Z7MOSgO+Q5N+W81eXyi5L6RoIsBwQiz2EoGPohKk2wrDzlvIs1V8UtgDk6djE+3DzwaSj9I+RP/QZXxe/y3Xsr1HM+VV1kqVrjYsPj1IyH9m/xp9ffY3OUEMs8lpM3ItNjHxkoSlYB23XoWT5i4JOXIbaIiBLFWPuEIaiholipEOuIUfsRqbBJ45Sw3ea9LYf/4KzPs/MTLCv3GFzxSyt4roeQblZ3nymoo+VlDr0LDOQdzvGnCHGaE12Bf53F+EV1pmUgHhPes0+1NqkI4xE97RNrSaV9izsP79Kf+TiVauPPgSME4EHaZfvhdSpzK0RY7MkSVypV8jLghCSueJwOU1smHWV6hAwTKK6gkjzSKhjnltY83OvQbw9YubaRYSwjDCsmi9Z3NnDKgnMFxcqcxa/v7nFzkvIo5/HyXINPzdh8ezDgrWMbggQrAVUsoWoVVKiwhEBgm5hv14FSEZXksJIcezG44xzBWPNut0iS2NTUmGGoGLk24VwZSjUix8Fq9xDdA2ztoPoDZHvMfv8UX5uxudKE5aLFvDhZNc3s31SFRGKM2hD42A/0bhGoZaPWxpzSywhWsp6cxud3MLT71zBhFH9WsbLvfJD1ZBXjiX8Rs4L/w+y6AAMa/J3s8zIn2gEPMLtCE8Nv+jXgVzE7QQVjwP8tTFjBjax+I4yn3ULjAAfaJg0VuaFGpRLhgFWHBIETa6w0RBHhdCUPH0x4+azmZ3M2Co+/JwRvFYEuJJHmjSpcnhEULJNpIZ/166cxlP+HGI/8JcwOVvmBPqljBCn/S06yVIBhZvxPMABCB6NDsZB9JrJ2TXfPZU52xXUM1+YhJ5oSmhN2AZwwM6YrcPraTo0RPZ3hRQxbosuJke9gmAL2MBNHL4IYgRrBqYUum04VD4tKNta/RMp14B0svKzOAVDEiHUWEFkCWKNT2MXs5EqfpNx0xqAOQA4BN2NETCBxOYnMmtqK0/+fwA4fgwZZmWpRPLmf6Kkeg/6+Sx9/9qNSSU7LDwUVvtlVhPEBlQ/z/LPmKW6/WuL/6N3l4D2bd0SN2syQc5OQfj+hXFP0JjbXfRcdJaBTlLRMw9L0sYI9mRde6xQSYyxry4AIGpDCBgGeVeD0whlef3metc99EnvhM6STKu2O4sbtLUaPHlCyCxQrKzj1BQqLFrcaK7RKTV6yOswN38NufwPrKI/tnsP2E4b9iE73OcoLn0QvFSCR9IYXCPs58r17iN49cmKD7tnXmZkrYBXmkEowm5bBbeJPaoz9Q4btW9wPqoy05sDXuGnMSnmFubrD0887NAsf8GsfDdiJMmBBcMIxkVN2gspYCPKxs0LrrG8ALeXjbBJaCJA5RKmMXa7QLNl8vBHj6jxhscHxzFW8SkijMsvn5Rje3OU7A0hTZQAby6QkTJUBc6S0KOYcYpWgUrDdGEtDnH2uk5RACIIkIUlM2s+CBS+v1Xnu6edx63UGB8dM7Hn8IORbnYTaao1nHYVdvsryOcXpp7o8fDTmwUGH+CBit3Cae40vcrX+NZ6KfapJEX2cEPkTWkGf43FCIG2UvYJbmGOx2edq/5i+sKkuPcdw/DwbvTtsiLeYFFcJ1IgwhD42Ok1olhycvICwgzfoM+i63BvXOBrblMKY2cIeUes+M16PjXqVU8UK1XWJ//4tOv0KW5tNus4ap8IS4/1N/G6PUsklGPt04wLbdo5+3GI4GeNMRuwHPfbtIlolLJYPaJXALc+x1T1m+9FNZPsR0t+jO07ojsBVFZpVzdqS4t0+IAJ6/oB8ocmsU8WXNjt2lVbsUTp4m6X+JqfmXWaiCv/k1gEHE7K5oXknmOUf2BtYFY9NdxNtj0z6Qi2MqJQlEVqitTQ7TKrBc1DFPFKmaK05tVHgFz73CUa9iO999xahanNhUXJwmPLG5oBku2MYNtrHlimCFGm7iHEeoSyc3nXmR2POyQJnG8us5VZYthXLjSGuEzBOArYqJTy7xpFucK+VwvCrpP4YrS2q0ZB8xeF2XEB1Qqw4Ricxlqf4+CmXj7/2DLFV5w82u3y9ew41tJhtbTEUdX53cxY7N8dF5xEbTY1YPc1i6nOl1SFuK/aFx8ApcYkeP1GZcKaqqdQDcq7DSiI5c7DHW8fwkTvh6nqDw41fYTR3jZXqGV7d3+LMzbc4t5Bwyz4N7yRcqGzwJ2d/gbu9VaKBInVcQjFGUkeLTUg1QmpkziONJSKNjE5KClqkaK0MY0gaippSCilctOOiVYyO48dwsKGcZWKbepp2VyOUNFo0QN3p84nLHum5Fznw5rnXXsOONvhE4nDqzDxJdMDbdoVJP+Gi/W0mzTzHq1cQ8VnU+BiCQ5S2kccKHbTRHR9R3EcsrkM0B5sh+Pu4vfewht/lG9YaN/dKvBgLaKQo1UBeOA2D29jpJlHDRg8cRDhCpUNEOkSoKnowRqXHyHKKEg3kJATtYVtzaGnBqI+KjhCWgzUJ0dEAHQQQBYg4RmgfPbEMGBNOsFSIki60Q+geQZAgkyFCJ5Duo48GEEmU6BDe0MhJD862QD6L2CyhuneRtoWIHbgfwsP3UNyBeISMhqS5LrKaQ1VOkc7MoHseQr/3L/dL+uPyF1K+0U8I420q32rwO3vnufPTNf7j4m2Ov+lyb2adq/USQsV0br/Fwiuf4tpTl/CCHmL7NrlJDtHJ4euXKDfykF5BlROuFmJweoxG0AkjnrH7OPaQB8U6VGJO02fQSjlOHNYqc3z8pQ0a515HMIvWglGk2WwFiNjn3GwOx83hOeb3XCGB0hM+8AOMr+oi5qh5D2MurGKMQIfvp+BPCc8SY3YIDPk3Al2EyAV1SNhtc6tv8bDT5fooRqQWZ4pL1BYl83zIpf3v8dbbQw7SJZK1Mr1aha1+nkc3ary9P2aiPMI0ApUglUJKB2nnsMsl0il/GBtjvnimjmIRyn8F8ewhrxTOsJLEbPVjxu4MYe0i6WqRQnqfV9a+Q/t2xLeGRbTlYhVypLGCICUax1RKKf00oQREWqGkjaUD7IlC+yEohc6l+GFAEiTEtoVyXGra4rPPXuDFT1/FLp95wnVnc6BKVLXFrE4QwkM8Ni80PX/MwaMB6cIZluszlPizxFmfPFGLH/Len1emYQkPMSDQebQ+gyZAUARyTNKQ270ehWSXYkGy4M3w6RnNH7bucjS5wmql/oSb8PvZBqDQ6SPi3gPeGA1YLOSR2ETuRXL5Y4RoZPNFcxLdPob+A/T4kQG53AgRW5CvgqijdMzh8T5Ft5CxFOCEXaMwc9fDqRSpzbXpH5fpacF+r0dPlPG9y6Qli4fFTbQ9ML+BtsDKV1FeCRH5aFegpY3wA6T0wHFw8i6JLzm1XuTnXj/HeAhvvrmJPznkqYZgdzfkezsxcdREtUcIFWCr0PxupJJcHFCJXWpuiQt2yMuVPEss0MR6LHU5VYk45iTg5FmMSN5DDM1+ahzZaH6alCUUW0iuY3EFA/VdeWI0FoD/GSerEk6Mt0whjqcxmR2+Dfyz7BkvZ72aQUOPy05WrwsYocZu9ozTT9Qtj9k5DjDZEl7EpG38BGb3eA/DiJBaIxUsy5TnxYA/pIo9MSLS8q4mbnWRq0XEhodEkKgEWYpIiho11ISTDiu5iAIN/n1R4j8sQM/WtI9CdrsQCOjPeXwKwS9jdrAGBky4gwE3rmT989wTbZwa9NMQAJGNxyuYdJ6l7Loh359CMjCzl27WZ6vAZzAgzR9yknnDzj5/0jUgs8+nfK8Q8IQJfchlzIOugYOZyZ7be+L7j43xMbhHxq5NRuZhvRkL25FUMCyY/x3wNAG/Tp4b2TPPZ/c8haKK5FVMKMR/hsURJzuF1QeVM0s+2QP7yISdWEtAGfQM0AaRZNr/GXAw1Ul4EmSYgi9CZCBL9pkWT2wpWejD9Jyqn9jSRLbk/3unlDw8dqnP+6zbE47iCwztJR5ad5hxc5y2HVyrwCgOuOfblJqwQIoVCmKFEQNDGtBATAMxUnM4ziootAnWkJbI1CwFqRS4tk2tOMOLz77Imc/+PHJ1nqi1R3/YZu+DO9y++4CRcFmarbDk7+OOFplpzyBzy7RPF7m17qEqLrMLj3DHX0N2HkAvRfQdvMYV3Nwyvckik3GXwXhEo9Siag3QdY+UGFspugPF/p5FMFwjnyvi9beYdI8ZkjIKtjh4CNdbARMNV1Ya5ErzjBOblnsZZ33ClaPb7E8So8ipp1KLGXogVcZc0IYinaXRREikJTM1TmG0KYRAC+M9tEoVpOOQL1YoLdZY0QP6akz/uM/EWqIuNhArko3xm7z/7hFjwHEsojg23lOlkbGm4rksuy6TCPxciJsT9FRKz0/RkQJXo6TGthySOMZBMNuY5dkLZ2mUexyFNu1Rl55dJN69R3d7zPHWaZxzi9TcJlH5OYIVj/2t/5KdgxZWoUZvG76j59hrvsxnT93iwuERXqfOSNUYqpAlJ2CSSDpHuxS0x5xXYrE+oZhKFpKIZ/u/y1n7Otq2eTiGg8AjThx6wwFpGiJVjgNf0EosmrOL6MGYR0cDZoZj1iKLceUhBWtEqdCgUV6itlhmuVLBtRJ+7+CY0fb73Ht4j7t3r+EFPWzhs7awSOK3effBI2493KXbbqOVTSmn6bdb2MkxTccn51SwjrpMnAC/H2NHB+QLNm4KM+6Q1XKXHuu4c+dpTcYQjlFCEKSa9kRxPUw57AfoQxup9/mf1h8QzmxTaa5xdc6hmK/w/3wnZhylKGL6A/i9NwJUQaPbNhKZZQ3JAKlUASnacpGWhUoTI2NSa4BIsKIx1eoyQf4TiKLFxssVbhymjKwJL5zuMH/9Abd397jTkqATZmcKuE6evGOTFyGXahHrVcHiuVmWlho0dIjOD/myforT9rO4zQotYj7wc+QDm3EgOHz4AHewRz/oQxQAMUO3SRKmiHhAmqYIqQlyDt9ceZHR4md5cd7j0+sTjr+3x/3JIyqFgGDBYmb4ALHzPgflAtvWOkF+ifV0xCXh8zFxzB+3NTW3x/mZMedWiujla3xYPsV15SGShGsrn+disos4fMTIj/hS+jyDgyKniq8iZp5l/XyTwzmfuajAZ+2H7HVf4KZ4CTmqIno3Ed0OYhKjVYA8PITIR+uU1JYgHIg0pIaTJhRmzVughUCkFiJR6FihdYxQaRbelPHUhGELoQ2Ly2jWCkQ+ReRSxFhxqjYhXr7KH+e/SJ0xS0eKF+9+m1fqbSrrNa4v/GUO/VVk+y43rWNIF1CjDfKNZYL1RbTvoXeOUMmhIfdNekCA6tmIyRh79wZ5b4vaWYgun+GB9zLjVoVv+1vknAKxW0HXJe7LSwQdB6U3kOU1hHWIKPhZdh8LkgmIMULUkVEDMYpQkw4KZUQ5gwRLRWj9CJWEECWG0aFTtIyQqUCPA9ABAo3SGik88wsZ++hkglYROlSINEVKhdAJSsaIdIxbCgnEIumOj/XRDezwu6hFmzQVSKeH7guIN9GOya4hlU3Sc3FGLrEXYBUKaJHjx+Xf3HLccqjOD1hFcTx4hZ51mb21I559pUmBNWaXqnjFPM+89jy4BazlWWSrT1RcQngt7NEqtfkRsv2IsF3hsLzK2aVHWKU/IXe4jnCfY2H5Lhy9z2jrMi09w4EfcTCJaNQX+MzLL3P5E59EugXStE88hv33HvHuzS0Cbxb16gKXZ4rIchMcaXxR38cfbWLMkBGGofBNDCF4gT8/nv/JOSkxpkcXkmNIfbTfpXXU4rt3B7yz5TOK4NxSnWrjNKm22UoW0M0Vrsy/x2C3R7/dY9iD7ZbD/u6A+70inTQmMZKzSKFR0qawuM7PXqwxM3V2ZD7HJ3ztwAr2mf+IZ5duU7rZwnG2mfghvTjiwWgWK6kwqTzH2kXJux/0GQkLu5jDtRTRyGHOs5mRCUHTZVEJRuOQkorIVwRtEdMPU2QiwInQ+FhaEOsQ20sorK9z+ZlXsCp1UGOG/QGiOEOuf8CDN/fYnn+KKytlrlQVlmNhC4FDQOvwQ466MQ13iKhuGB2Mx8nxXEzUvQXfRxYXGHOkz0lIyo8qPtBEkAfdIU1GHE/uMVsugz7P3e0OtzsDZksW86xSKwmuPFWgkU+Qsv8D93rSDZmg1Rado7tcb7V4a9SnUpihls9Tcz6gcvYehmz9SU4ySGQhM7ZAyAGyNgQ7B85Z43blCFhGuhZND4RIMGacxPjNsyhz0UDkJhTnHO5s9emNXZIU+j3Fl76XMCo6iEkFYQfoNIaci7BslPSQlgZbIW0JcYAK8wivAHaKqxT10iKRt4qoSjbsOtcfBIzEmBc3uiw+3Ob2JODOQCPTiOaMi62LFKTFUsHileqE+doDFk+tsFpyKeMzosQfYKj5GrPidjBGvTC9wWn+2x5cC3gOi6exmGBW6QDDGGhy4j0HA1ZMsws4GIP+TjZDLmefz2MULD6JocFffGJE/GxGNTDhGBez934PM/sWs3t8PKtnPnv9CJOV4jeB/zsGvHgWszPsarDGkIxGPN/sopwcMRJdA9UFud1FHx8iOzZqN49crRM3XM7aXcalIq2hg0pcBDXexuG/Aro2RAVF2BqgcxKn5jOcXeTXsMmj+QUBxwi+g2EnzGLAjgWMUfsQY3yuYfQC/n/Z7CpgQjeeyfomzvp/OZt5Q0y6SCvrCx/4bjZbX8n6cQsDAjiYnXLCCSdsOq4uJxT/6cr1hNEydzuQzoN2TCpHyYmhPBV0lBLieSOKH18HJyPwTNoFLi7DI2G0Mq4BdyjyB5j5lskHkge2MzbDLAb82Xvisx4gypCOwN0zoEWapXRM2uC0zRyTDmhfo412twmdJ2MWWKaeU00F5Am4AOZv8YQw41RPYUoDmfbVFKxAZff7EeVHqLnYEDs8jPMMCytUh2c4XHuF9Utv8DdqHaJxyh8dC3TkEAwkluXT0BOOtGVo2EJlyMZJ+kQtNLi28dCnynjhLWFOz1qQFw4lu8Kls0/z+RcvU6ifptOb0NvRjPbeYvLer+N3ZvHqy5TLDeacMZZ/iPItlN7A0y/jyhqby3OMan+JjbNFvLt/D929iy0+R8o83XaHaHyfg06fQWWD0vwKWjbp9V0mXgm3/S6jR2+wvzsgyDeZr8FRkDDMzbPoHBCNehzutuiPJPONKmtC0uh1aYWCwwHs6Q1mV0e8MjngnT2HMDVGgskJqk+CUzTGmECBZcSDtNAmFCTTldBaIzVobLSVQ8ocs+UmS8VZqqVlPH+CN3jIvQdjWjlJFFhsdfNEQYrIOSBt3LxL5MdZukxBrC0C20FKSBJJzsthTyJydoxKYpJJDInAdmyKeSM34pSXaS+/wmbjLbj3Fq2W5kYQIEdtSmmf5ahPtZvwMF9h3PoOQSPPRvcuUeTTHQrCfpv1RNCLLvPb+dNcnnmDy8032Bh22Qob6FqOubJAH3WpUGAygljncBt1bE9QrnbJL9j4scXM8U3m/Fn2JkVmZQKOpD2K2Rtp2sMIV8d46ZhzcswL83ni/Ih27JEvCdaqFmdmYgqLi1B5mXP1a3zqq/+ce52Qw1bAbm8TEkWxXGMmp5CpT3B0m1nVIxCaLT9iksK8CqjKhBnPpVAsE9bniHNQSX3ErE03SDiULkWZ8uJGyJ1Wm9upS5z32MgPGI1SSjKlYEUcD0Pa7T4yDPCdAxo/n6fy3AtIu0QkHV6qDag9vMm4dQTKRaUK1doHS2ApYdKWPt45zNzSQqOTCJUKEDbC08zOWDQtjQqKXMmFLB5+l4k1Ry6yOSV3WLYGLM5f5pWlU3w0GvH733rEcPsBVc9juW5zZqVGqZyjvtRgZmMev7ZIz6oyVkXKSYvduymPjj/k8MLHOZ2UmeyH3BoMqDgCtXWfcbhPJfUpFWLsWHF/OKKQRqhSzCQxc156cxy3F/nK+33+6NIFzqyf5tozFQ4mIXf3JP7+AnKmjlyKiAcTop2UdLLPgrrPubURjVnJbPcOOvSZzy1ze+5F3rcusduz6A8FK0NNLl8iV5+lPXeFRwdQ3xN43YhHMmAh18UvKd6KnyIUIR8sP03sJmy3KlhHW+jhFuxto4+PIIxQgyHEXUSaICyziws7YxfFGEYW0yw5BkTUtkakieHO6WzXtgTCtcCyUdqCRCASTNiSiMxBNzeLDEZEizF3Sk1OhVus5vsoe4Yr1iOSsuK3mi/wL/ofI727Q6OWklYu8JQskwZ55ncP2S7bvJmfw4oeIvcfgj9GFUbYyQJp/wayOsE5N6HQbHJYPsXO4Bw6WEQHKSpMCO6EaM9HWC6h9TRW00YMcqhRipBjlFMDKwfJBBn3QEmT39jvIKIJwh8iVIhIBVqHKJEYlXXHBS1Mv+jEUINlaoCFbLMUUhgQIY6QWIhpKt84hTRGywBlCQPMhjUm7Tl0YQnZH6D4EFk5RCzNYelTpK0IWcC4GkoJapRDpi5F4SLGfeR+n9hRiHDyo39Ff1z+worSFjpyeZg2GJdXqA0+yb2zz3Dq1be4KAogF1DCIvYWcEWI7f0a+ijmvY/O8M5IUK36fGHpmPrhNrv6HI+qqzRfOU9z+Xdxbt6j8eizpLOvYpV6nI3anO7EHKYOaTHHlXPnufriOYqlElop2p2UYOsDovd/AwZL2PWLeMcRopqAugxMEHoRxJOpH10ea47r38T47GZAdEBNjNvMWTEaOcDJUS8y9PU0BH2AEBFRL2LgzFGxIib9d9nfbdFpRcy4Fc66Nh8rfYh/rPjensND2eTptUU+mRxxPLAJY8XeULHVAz9RBFEEETjaIbUUbn6eL/zcL/ITTzWxGeIfdNnrVZCzBSplm3ai2BxrrpUt6t4strVDzICovk7OScn1r/PR9i4jApJ9zdZxkdQbU2tWKC6tU2kW2RCCTzgx23v3OAptYulikzJJJSLn4cSCvCNBp6SjCSIWOM0qjmf0A6RdY1hcRGFB9F3e/vKHvOFe5bze4+79e9SP7nDYfgrr/POM7ISBzPOZmQE2O7T2CzRsyG1MSe0KY6b9FobQ/pcwpo0CXQMxlcZzOJFz+1FshREm8vurQIQkZqZYQ4hngIcEfpdUCmr5JqdLI3JiHln4CdYunQcqT9xeY8wtkc2fCQw/pBwd0xA+cjRkZ6iplWIqtTzG51vjxB9+MpVEsYEoroPYBfEAw3oxZG+p61zxUkozdXMmfazDPyWBXzL3FBa6oLnpf437+0cMIo2QITI5YK1ZxEsEe7LA2IlAaVLLwY0npCqBVJPEAcLxsCplZpqCumVDnONivsd8f0SgKuS1x7r1gGUxYmHpCi+fPs3tNOQbuyHH9x/gasVy1eL8YpON2Rlm8i7CSunLIrYoMFWK2MewEzYxRv5nMMCAOOmSP0NJQzxucRVjHE8N1O9gmART5sMAk7qwx0kawvez0frLGAbB9Fn17N8UUOhxEj8/zr63m9W1nI3eFsaYjjB6BR8Ab2Tf38cYmg+yawTG0y8VxP0Iq3fMrWKPA3st07kTeB9NCLvH2DrASvPY0RGvNjvYXpVfLRwSF8/yfjFg0y3xazrP3xcCP6u3bEqscpG4fcSjMGGEJhdqSm7M14RDmPXVRtb+8xgo6j5GG+IcJlRhA5MO8k8wzICPZW14DpOJ4RQGiNEYAOI7mBX6LAZU2MakmvyDrP3TrA2LGF2H72G4QTEGZJheMy0OJ1kmlGMycSNALICVWcjTcZmuggjIW5AsgZ1o0rvahCr4FndSiG0zfpcwu4PPSdjDNmY1FrL58bezuTIlF0xFHrHAq2TZHoagDkEeQ/4IxB6wqUh1gnywjxjGqFoZ0WwiSjapnQEEUxBAZPNMnzRePCHGmB1PzbzI4kWmX50eUZ+Q+fqh5YeCCuWSZlb7jBOLStTlnO+wGj+HdzqmNPttJtdjEuWgC5JlT5KXHoWixMEmSpU5IIYxWmeGspBoC5M2UgnzoygE2hImOwIOlrSx62tcevVTnFk7y8FuSNDdJ717g6D3HsnwgHm3SrnpMjM/S9W18cIDUj8CEZP0CugHl5BJg9Z8nUn+05wqXacS3yE3fAc5qpB4Go5vMB4UGOWfppM/z2zny8jtA8ZigWG4g3d8D9ED6VaJ+3foHwcM5l4mThNaO2OGfsh6scrTCznOz1kI5ZPIAHEY0g6arFz+An/t7Dd46mu3+c27Hr2ILMODQiudUaKzQbUMTV1Iic4MDyRYUqISMwN0HCPSFNuy2GhWmC/lEMUa2p5Q8u8wfHib63GOKOjSPT4kSjRWCpECmSUn1aSQJvjdgEcRoCIsxyVCEvoJMtU4tkucKOJJhHYdpGOhpeC4H/KVd3sczhQR+yUe7h3TCfeRVsLzZ5qsFyx83eFg5xZzziHlzR5hqIiwmQzvIS2bip2Sdu6SBgt8WD9D4PaoNjqcLiccVpdo6xyyfZ0HymWZCVoqHsUVgoHFolNk6H2CR/kmx/aYKFJUOGLGK9KepPj7LfRA4yYJeVuzVPE4U6iztnaeoRIsJj3mG0Xc4iKj2mUC7yo9vUZ+cZUzH3NJ33uT1nALK9hjyYOaFxJ2iwyFJG9LmnNL2HaX1qjNOAxJpEO+mKDJs9f22EkS8oFmsV4jdnx0A9xoRNmtsnG6wqzziLXgNm8M19F5xVYhoKVsXFswq4f0ozEiDajk6+wv/gKbZy7RER4T3+GrB2/SFo9QyjEMFhWjhUAmklQnhmqvNFIoRCbMpLXOjDMBTgFVqGOtrfDFU4r68JBrTcmo6nKkQhYKIbNrNbzqGUT9LInIcbwtyFVsnl08ouYmOOtzNK99kqPiGb7pWyTuMk05w3mRsOIfMCjOcW1D8N39B8T7gnv3D2nd/jL9uI83l0Me7jLqtZhzFMszhtMVTlKGA59D1+TkjbWHqz30wSPC7iHxTo/9F56ncHEJVgJmh7u0ezfpd5ogPHQQIv17zIkBZ0+NsMun2Dhznqcbx4TRXf6AdX6nvcQHHcViHFMKx9yNjtiZnaU2qFB2JN3NCK+9yzgaU7PbDJcFN9wat3uSbweLjHeKLOoxkgPGwyNSv48c99HDDgx7EIXGoFUpIk7RtpXtvDLbnM0ubNa7RtgCUXIgtLMwMW2uz3nogodwXYR0IBTIQYwKJ0ZWOJakrS62PSERRfJ+k3LBZlJf5GOWYFhtsGX5+H5ALrmJzQc0E5+zE0nThrHX5Fq6w0FN8673DNopQcFB5o7Q9TKJtBEqRM3U8JufIigugGOTjsZY7YeIaIyWmAw9owikjZaaVEqIY4QaoJ0eUiQQGtBEpynEEu2HiNEElQYInSDSyITruCkiL6GkEI4FoxT6NulIIePERKQLDcKE7CAs49XSICwX5VZMaM+wi4zGQILUCoVC9yTy3SPE/a+gvRyCCSpswuYScjSPPNpDx0fIukL7OWSaQ0w8SFMsNCKXoJ0+iOBH/4r+uPyFlXJJMafHDMMa9dTndNhkfXIeZZ9GsYdWp/he6vDf2IL/BUOu6oeoo/uM793le8eXsD/7C3x69bfQ9zc5Tq9yq/ACd5eu8L90W9ir/w3O1j1U6xQq9wmG9gFHasKWnefU6nnWP/k61vy6YWUOhlR3tinuXifvtHi50uSoGpC6JVTVwXJdYAyyjzEPAAQpgiGQ1wu4iUYEARTvmnmXvA3BCjhT0cCpKTMGvQnjHZKbR0yqT1Eq9tl60GarOUsxjtjcntAe+awVLZ5aK/HU02dJ1jtYN7ZxJwGdYJH4+c/zl576Otvfus1vfGBxe6RJLRdV9JgplQnUkHEaUdSCxss/yS+8dgYvmTBs/XOuf/MOu8MlZLHOlr1I19e8787w81crlGSVywsriDlNfqQZjw9Ix4e0bjzk5sgh7LXoBF3SjStcOLfAxysdTlUnzK0/z1w8xm/dYLTT5SiU2Mqk6Y4STZDGiLyL41iIcULkD0iRyJyDhaZd8Pnd91sULgr8rWO+9PYmPdmi3RRcXfGYdXyS3gOS3Tzn8psM2gHq2nO4qkTS/hBv/RNYUysCC2OML2EI1f8F8NdB52HyDuQ+AVYJYx78y+qulIF5FAWEuIFwBBb7wBU0r/P04rdo+jCRDSbOeYSok0eAPPV4vpgyNVctjE/bRVRncNwGl7of0m9tsxl1+dlinhlvgiCHMad6GNN6yoCRJmsHCxiz6iC79wrQQEibhbMrhn33WGd/WhyM2WaKLSO+OB/Sqse8284zTh0uuvBXz7jM1uBWy+UfvetxezfGGSaoikXZS6i6E6xYEdoQFhRnzs7wK+sJpfExMwWb47LDgQPzdc18Yw7POYuySyQIRkrTdH1eOzNGJgOSWom5pXNEwuW3MXoDNQSnNPyEOAEE/iTryTOcyHX+qxYJPI8xHHcwBnKa9fIOxvOsMBDSo+w5VzBAxlRQsY3RF5h6yqccEjBG8nuciPzZGIO0lr3OYUCEf5R9nsFdjLI6HQFvoLnCgKEKuR466NRnK9bosU2uMCEYF4iPO9jOEMtOUTNt3PMKtbrK/0qWWOUpQlFhudHgP0fw/0AQIQgxYEUhJ5CnXKxBSKmqGShB0Ar5zqLiNelQytpzH6ONcIgx7hc4AXhuYdgYn8UACT+JYRxMg2v+LkYMs4Ex5P8pJkCshgGHljGARAnD5phmZtgAfgkDC/pZP/f4/lCUqWii0uaIpTL/NgqsXUhi84DE0pQlOEIwfqL/FSAsSDdALwhibbBGkWU//C0MCFLihIWRaSqitAm3SKck/qxiicFMySmIpn8Djg9pB8RNkAONPdTIyYhYHjHpfkTaG2GNi+j0IugNZC2HtgU65vHPhiZjGmRCE+IJNsI0q8M0BEWRAQlPhFRM66mfRGT+jPJDQYXYtRjnCsxV8qwvJhSckDeiVb53NKTWuUm6d8Q3xhJLJpwTAsvxGKWCbcvE4etppcWU0g9gVOwVGmlLpGWU6gUWSkESeqTzz7N47irJ7i2ONm9hyyOqnXfx+o/o23Xy9WXG3jLDcI5WWqSQ1BDRAWHYx598hO4PKPcukFbnedgocTR6htXcx5iz7xIHAZHUtPo+d/pFosP7VO+VGKZHuP0bFFUP0czj5vZZrbjY0oEoYqY0oOULJvGQw6CLdIrMV2fRhVUehYJJGHOvH3K9/YDQc/HzHyN55pP8bOP/yvD/+w6/dc81lCORCTUKmdFNdIYCqUyl03jatDAsBmllqScxrI98bYXa7BmcSkw30LRGEWkiSaJDVH/M2J+QZ4JlKyaTAJkqUg+ELcCzTGoQ7RMkCtd1cGxJ0BsSjsZI2yLn5bCkJE0TAn8CExstFGJ0l+8lE+yVCrN6yN5wgqsUi/UqjVqDK40Ru50Bfk/gLF/muYUtSjt3+HBrwDdHBYZOCekNWJQTwjgkiJYJvNfYLOzSjlNykcP5tE9cEHy95ZMWJAIPv33AKHLoVyXaX2Qnush4MEb177Kca+DmLYLhDlV7iHQdSlKSd13ytkW9kCOJAiY6R6k8i+vkcYY9+oGikApGuw+JLI1TuYpY9LG2e6x5AedWlphdWGGUSjb9kHBQY5wKTs1APBrywVFMH4tDXKIgJc8hk0GPwuiQ8tmzxN0Bg37CYrnMxmxIbvUa9TOvktvv8uB2jjeiRSZOj/NuHzdqsWk3KXgOjgf5uTn29DUe7J7mTR/ubB+y9bZmMk4MrVxqsGyE1qgkRehpFhGNSBVa68faJYbxYuQdRWJzdCj55oVrVC826TVHLCgXPdBE+QatfJFJvoS2yoROk/HwNvPjfZ5ea+Itr7HjzHI4KbJ7MOHhzjFdtc8LzTzWksfYSxnbklOL5zhvr7Bx/w22D3fptd+goyU5q0LDtijrgLwV4pRrvCtmOHDqpE6foHWMqIRIt47tFImJiZSLHj6iuDmkXv5JRGGVvbVnaARt6kf3aUyO8fM5BsMeVxs2ldqz7I3mGfUWeX79lxClq2zuzPH+doq9fZO2v8+2rVEyJheMWRA2tWIZddhm4O8TUCXWEb3hPM2ig+P5VEfLePvvs5q/y1a+Drsj5CSGyEZMfIhis27TacoGs7+RgYZyCutKAdI2ysJCIYQDnofMDRCuJHXK4BSQjoMqGHqojlxSNTFSxCUJgYvlT3CKPrVCnuZoSHOYcDmKWT1dp718noazR2e+zGxwjl5P0vS/TS2/Tz4sUJj0kdicVYKSl2c4iTlT2aO7vEa3sEZFu0ht0fVnYAcE2+iSjVWQkAboyEeIBC3tjIUm0cLOSGYCYU1wSgqpy/gZYVEfDBDtO5CMEdrEmGsUGmXAAinQtkQ4Nm5JcGVV8RGzpB8GqP4OKpKoCGRqGW0JC8gXwMob5oZdh8QDlUfzEPBRMjGgjE4gSuB4jMgDs3mgDlsd9OAY0g7SGkA+RufqiPICSEk02kZ4MTIVePY848dkyh+XfxNL4mpG+SLNZpXTT9mUikPeOa5yU0pWIx/70Qf8/vAUf/Jsg+pCnqjzk1R2f49WdMw5+RaHk0NiWyBmSiwdWsxEFd5Iy0R8Equ2j3zuG8h3v8z22+f59YMab+86lCpLvHrpNf6tpQs0dRe69xGDLbzBHexkF688j/KW2I0Xud9uMtuFmdzQ2GF2By3KhNIlTTQPRpIH2MyTsBqeYs6VOKVV0A9gkKLHFbSjEHmNEIcYk0QAD6D329CuY+sxehDTdNvU1A6T4x7v9I9QSBZmFtFLF7i3L7ndcph0l9jr3CSSEfeiZ1i7+jRP2X+P84fv8u2eg5O3WWm6VCYx9toa2i7SrM6w/vJLrNn36X/jt/l/fxTy3pHPJLlHWSoSp0Yi6/SrL/G78zbO/m3Cl1/gWnUWRl32wohwokgGO6QHQ8YypthwwYVascEvPRdzZva7DFsH/M6dJtdDkHpIMhBIO4ewJMEkIJiEWOUiolZGOhKRxoTjAcLPk1ZyWMMDHtz9Fn+wL/B6t9hOYtaamvlCnkqpxplKj8iOWVlSVBaehfg+uBKGgitluLhoZwY0WR8vYYjqnwP+AcZEqWYMkjNgneNEzu1HFZFd9ypjXaLNBVxhUacBOOR4i3wlpBZWCY+PGOWWqXn1J747LdPT/WWMy7ELIgQdImyYWT/FleMuub0QbRcgL2CalY1tjHm1xvcn1gMDUKx//3viByJ1fkiRwuaFZ5/h9EzI1773kM5Y8NKS5PLzCbJ+jucDl2dmPuTXvn6br+6PKFh1fvWVElc2ziLdHIHwiJwm9do8824F4zBNGIo8CujZOdosMchsCB8YDxT17T2uns3jzS9zI7XZT11iW7Dra7ZGiqdsTb5m0RMmfWIRY7guY7ztY4wBVfmBXv5RRWGMxb+KgQiHGBDjHsa7fhpD8QfDhHgOAzy4GMMyxPyqfAfjcZ/S+8GM7hR4eMBJGsIIM+L57P2pRGoDoymwhQEYfgcz3FcJ+d9yh/+bfY6HJUU6TvBFGavlkczaqE5EeXHA4jk4M2PxVG2O7+RmWRA1VoQRrvwIgScsvokJI5CYbawFFAWMF2zE3gxRqWuyU3kxD7H5SQQvYhgGfQzYMcz6+BjDhfkyBmh5MXvvHIbNMNUd/KdZm/4EA0y8gAFW7nAisLmDARD+RxiQ4lvZ2PSBv5fddwoeONm97aw+UdbXMgU78+SL2IALSkDSglzfhCGcWYlY81wOMhC4l93bED4EMsOJp9Bv6Yl23MmeOc3508vGUwbg9k2YazwW0MhSRHYgnZibWDHokhFklEUjEBn2I3AUeDGObCBzBWQhQOXz6LiDNalBeQGR5RgVfP86FsKEOjxBbH6cDUIlJ/VW01CI6aQku/5HJMX5oaDCpK2IKgVEuUChs8v13T/iOMoxtH2qToH52GNPKeZLPq/PSo4mNpvDEJ1KrAg0Am3bxpBNUpNiMQtzQAiThk3YaGGYC0JB5Cwyf+5jrIU+O/v3CSKbvJ2Q2JKKregnJbqdbfpHfbr2NoELVhoRhxMsFSHFLm5hm9XSd0DNIWfOs28FHMgXeCb2saM99CQl6g5I24o92aJwaosF3aYBUKnQLywRNj+Ou5xj3dkhHM3QTWdRvYi7uzk+CKpYSxWu1ANU0mU0ivFGXY63J2y2fZLZFcKDAd1HL/JM/a/w9LV93u/sc6vrYNJoZp43snSbRkXR9INlG75SKlCZUjypxNIWqbAJtOB4omm50DneI5IRg/aQYSqQWuK4eWrVHIPDNsGRb/rbc8C1KeU9imlMP06JbIGUCpnEJGFEqjRJmIAOyXkelhREKWBpVApSTND9XXpVh6RSItFdKjJlNh9TrtQ5LK6zubPJ8XCCf6S4XX+FS3N51o+/Ra/cYZwfIwsLlMuCZNRjqBboUqfX20H7fUpll6SQJ/RyPGUfEgYWkOdCw6GSl7SGedrdMkGQsBp2qab7dMnTH/ukUUCj4FJH8bCfx8LiWqHL6VKfw1BSxKEwzNNN68zUbVp+mdrYpiH2CCaSY5UnElU0Nr38DHfd0xzlLnKQlnjQ36PiSqJhh2alyauXPcr5Pb69P+FGJ2EuZ/M0Yyr2hMkIRt1datGAUSyIizXKC2Vyc69g1TYoFq+T72zibz9CFUs80/SZKYz5p3dGoAQxFn3vDG89DNl8+DUeHI847G/jP/qu8YqnGUnKFma+KDM/TApSadBEpR8jjSY+34TPEEWoTpc33t7GyiveWy1zZaFE3Yu5RkxzPKTflfRcj4IIWSvksJ4+R98OuK6eotOeUOi1SDofstLe5tPlhNykwGBrgcp8mftOnsSBc0XNxdMPmTSHvOlGvLnVx4o61B3BJ88HePMLBPV13t4vMnywj44Tk0Q6Z2PnZlHlFaSUCGWj7ZTt2CIeTHCcCj2KSDFh9eIzVPI2XqB4duceS7aDI3LsT1KS6/f4QKzTXv8pfEfgte+Rdj+kP+gjJgGOI2lWt3Dn6vTSGYpJl1t+QN4fU3BTNsRdztbmWSqdwXZT3q+X6XqLuOUCtVKLsLPJKNQIFZlUkBk7BKHR1pMcM42W2kDDrmMyN6QCkcaQJpwqBzw/P+B6eYXbk1XUMDQaBJaCgouUedKihZWMyTe6SCfHvIR2oUqxlqfa0Hx83ObZ+pu06q/jNVe5Uf0iZb/BsziMyh6rTsyj+gbekWZxfIu6JQiiCu68xJ6d4zCtEzSW0MwzkTmkE0Cs0e2P0IO2OXA3qpDLIRINWpoUmdIGBFJKtOWgLQubHs+XOngVj4OkQLcd0slZpFYBLQO0JxCuykRjPQgikAppGUVpV0WcXlLcW3+W03O7DIItHrYS9E4FvSfQkxBBBpQJC6U0IlEIy0Lli9ieolzUlEqCnltgNCpAO0WNxhAGiOMRrObg4hJ6c4IYBBDlSVp5pPTQeWViDstlQrdAYewgJyki/R8qrdyPy7+OMmnbBDN1xMwqx+6A6w/+Be2tRXQ1ZbXcY368y8FwhRdaa3xypcfR4RY7LRtVUvx0dci+t4cdnUWLBltdQTR6m8tvSz5cchnEn2bJS1jt/jF/9Og+X+/M8GDTIa5sMByf5cWuplrZx3a3QLQgHSFJOUhzvNPaZbc7ZtgJWHVtmsU+Ih2ifJ/boxXeUyXyImDS93DL5zlyhhw3nuXTZ7o46iH4e7BvwfiAnWBA/XyOEmPEY03xBag+g/3cKrbYg3GRWrOBFm0OjzxuxRXc9QovVnwmgz2ccsy1XJfjeJs/6k/4jjfDrfsHHJSv8krtF6lc2qV+eMCRqLM4X8LeOeZ2VyEqVdLcCrMlm5LVwc5/meDhErePUkIBBSulvmKTd4uc4R7xwyr9qsex32M/HvLw5oeMkjHDbsBQmmO9Nddg5VyNxYUV/uqrFzm1tg6qT/fhA1yZsty0KRUL9AYRQmucFMI4JVEKHaegNLlCCSEDA6SLGDGWWLUJ3eMtHslZLl08x7X8PTb0CCVGyNIK3eo63Z7CtVYo2csIeQphxVTmh3zx515AFGY5ESHUnByv8xhD/PdBnIbSCiZM4IcEGGuja2TOe2B8x3to1SKXHrFiO8ApYl5gF48VcQ9POjjFmLRjc5h4lLRg9vssXW3u+dj33QDm0MRoFhDOAHumzOmXnmFxs40V9WEmb6ymtAPSBzH7A+17svx38dlPvyoQ1hka63P84tJ76HBgMlDlGghxEStf5upLF/g/X7jP1995g1SN+NSrr+HmLmBEPp98tnlt4XIGY1hGiaaSaHoTQdeCnAsrJUlhtUCvVuABVfZS0CNI8prl9ohP5Dq4pTJS1NAIvovhVjzNCVfoQdYT1/4VmqowRvV9DEhxEWNg/h7wpexzCwNYzGAAhY9jeCrt7LO3MBDPbUxS1kuYIJvTGIP0PIa50Mv+vofxjpcwxukIky0ixoAYx0zVLjQhmq6SdGKHA/cyvyhy/ETzAV8pjviHwzmSQx/rSFOZC3nhxWXO2QVG2KwIuIggwDAEfh6j7vJBVvfMRn08S0JAueDO1OjYOQSCUw2PngU5NOuYVdNnQo8CFoKbWTtey9pXwLAXNCbsoZG15R2MkOUEA+UtZ8+cijRO85gMgN/AwH5PY4CcXcxqk5wY+WB2zRey+h9mz+kDseDxstc+2KVME6MLSQCOhJsTlwMXXhdmjKfj84iT7BIie0aVExHIMsbI7mVtm3li3D6bh+fycITmb4eCowBSF/QSuEmmlzCGtA+6DbYyHapqLqGGwiiHTEDEzyIHCpErIYQFlvN4+/m+aCfxRJhDtgXoJ8CCTAecJM12PiuDMC2zhUyvFf99QIVSMWG+CsV0wnGnw+EgpjfUYHscl8q0nRoi9FkvJswUJkw6I6xAU05tBlIjUss0IkuUKaQ0h2wtHscf62kMuAIhXKy153lpKaL04A1a/TGdSFBxFV6+Sg+b3d6A/biPpR+Rsx5gJZIwiFCpIrVzlGxFMaogxgMUFUbBI/K2T8mNOS45aCuGyQFCHLOmR3SO99m8swbzK5zO2ywMWtw/SHikF2lsnKaTLNA/PuBeKBkebHH/wS53uhrVWOLjpTF2y+eDiU27o7jf6zMcj1HRPQo6JRjvs7na4Nzix/ilF77Cn97p89aBSxBmHmRlPHYGKTJUDrO3Gr6KQCKFEbbU8QTRb+M7+9wtNWGiCPwQXfboDQZs90KGOiVRmt2BQ+xLhDJZNkRkYRccypUaG/aYNPR5FDsMBxHECossBZ7WKKXMmJkcdmgBXt7iSlmwZEfo8QGjwGJdgF2eIS7X2RkVuL/bYdDqUSelNLqBtXtMbukItznh1eoM6dwGO52E1ILF0g6jyQdsd2+zIFqsLnWoFgp0BjaRG7Fwpo+OUibWOqXFazjRHoF/n6OoQttvc0W+TaXu89ZkgWAS4oxCPNvlVBWW5ZBW5JIrNRiWCvT8In4Uk/gJYRTQ89bI7R3hlJrYtTniUQt6WwwnEwZRRBIHdLcfcnQQ0+0P8Qct6vkcbhzTV3UuNOqcWrLZ6t8m6A2JkgLKLZNIiadCgmEXKppaTlEKj7DkCjEFsGbp5z+J/P+z9+fBsmzpdR/223vnWPNw5vGeOw9vfq+7X6MnAD0IBE0SJGRQokWTVJCUTYblCNERUshhOqQIShG2LCEkWxRFyTQBUhZNixRBEkA3Gmig0fP03rtvuPO5Z57q1FxZOe/tP7LOu6+7gQaDirDwR++IijonKzMrc++dWfmtb631qS8yzbskIYTNNe5514jMEzBT4jgiPtqnG/wGd997m97gnDAHMx4WmeKZc5/JRUEfF4CSM1CBAlrUAoyeGXyKQlpjKYxlgW1B7xATP+HsvMk317ZQ9TqdRcGLl9ucHBp2Hh+waG3jLm8hKi+zNDpg+Oh7POmc4NXm2KwFvNgc8drVeYaVa/SePmFKTNPaQpmQkbtIb/lfYbOt+NhHfpLNp99j0tmjaaX0l1/hQF/hNDT0xgFk/xiZBKgsRyQuWlfR1hyW4+LmCXmWwLTG8N2APDshrYwQeciuqNGzrvJidMR6Y5U1x2bZCnmS52Sdhyx1QnReY20S0Rw+4by/jZwmeNEAi5yJrNGZb5PTZKOc8KH0BBmdsF6O+KlLPqPNVd6jTnz+NmUx5nFcYmrNU1mSZKQoe4QJfcQkQGnQQhV9PjPKEVI9u0vPQAUzg4KFyWl6mp97qc/tFzYoT9Z5fK8MwQTbCZFJhHQSEqdMXpM4sSarVKG2QFpdw2k02NBHvOJl3PK73L3q8W3bRgubd/IVomHEC6MnrDtPsJstYnuLJ9WUt9OQ/5P1W+z6L/HHOODhjR5ff9BAPwVpKZIsRjhAOkaEXQh2MImNZIwul8F1QCvILYSwEdICx8FIF5lBS094xR4xbN5kVbW409znZL3L3z5qEz5WiMRF+Itoy0UkGqZjzDQAIoRR5EbRyzSNRHGvfYlY1JCVCd7CE+IlgzgpYfoSHRpEMkSgQIdoVyEaBlVrsF5vky1VKDdaTIThsD9GvDWEgzMIeojsCWw0Eau3yY8z5K5GHvYgmSKCGGFbeCUXIphOIlzX5feq8v7j9oenlRbWWH7xDuVLFfomoTN5xHDwHv/BX/0L/PRrz2GRYBIoeYaWm6OTzxDqBFvHWMcPmf+Nr+C9oRCDIxb7Lu+6A+LPf5dfch2OvHk2t+b5U+eLfKcT8LjXJ49c0uVlXpAT9N13CBeOqcoIhmNQPplW7PYCjqKINDtlsznmijRwPIRhl/MTi6+M3iHzW9juGJH7jKcnNBtwY2UeG8Wk18PXB0j2yHa2uXd4hZc3mlS8dQwWCIkQAagSqFfRwRy9yTlxUuZ4Z8DX3+mzEyr8zSvUWz02kojS+mWa62tE5pzBO8dEew+IU4sg7fHe1SZXy6/yx577bR71e5wcGx4fJZxlIfNWynKjwsZCg0Q2cK9c5qdWnvBWuskg0zho8v4JeU1wnifESY0sXeCBPqUbHnF+1McsVhmFU/ZTQeC74HuUxByv3fwEz61c4sn4Hu+8HfO9Rx5xY46W2GeDkNhyGE9yJBoLiZJgshQTpghHgmWhhSGXBl8nvBD2mY9zSqpEZf4F/vXNBrL7lC8dRxx3axyejKl5Kc0nh+wOxszNrVBd8BD+LQSVZwJjYoqQ40KZvjN77QInID4HhGD2IRFgb4GJQPggSmBimH4LY+UY8wJ4DaR4BOZtYDyrptQGc4rMvsZmfpXAvUlfa946/AajgcLXMZVaTs1ROGQITmfHckZhZTcBMow+56wT8DTxWJpbpU5Ao+lSrnuQj8G+BkSYNCSIK0ztClKd0LbbCOHzL98upDgX98fiXYgqOJ8ofku+r0KFQFDHrr/Ep3/yMogQaFGs+HvfYwUFg+A14O9aBTZ/OIL97YhlO+PgUpm5uWUyBUcHE/b2B6i5BvW2za10j0/OWVTsdXIheM8UtqIfEYV9/MXoXuX7KzRAEfANKQLaVZ5BLx880wtopkuRgX+LQtM/nL3+EQUA8OHZdyxTZMpbs32sztbbBH6TAtz4JQppwE9TgAv/X4qgeWPWBxaFMOWnZ995wjNq/4PZ8ZYN5Ags4J1Y8r91fP44OT+p5qmU1hC+ixnm6PND4rrgkVUlFvL9QP6cItCvUFQuqFHIEU4pgBBmxyFm/SQzcFJNlHhYYUbsK2whqM5s6TPgLiW+OcuYPxCFdOE28EcoAIZbs/7rzMbgvdlrneKK0xTAQwEiGHxgigETk+BwLCRfQnBn1j8XIp6cZ4V4W8BNcv4UGb+DQw/B8xTshv9aFn2nJGQNMHWQSaF0EkPQvkAnEMQwcmFRFOyDDxZovfBcqMyWjWd9tTP735ste2W2zp8WxXlPEMwjWPeg6z6DNPMZYUrXituKjEGPQJbArwhMAqEHrg9CzGH6FAa2H5AqCPPsCgSemTDyDAQxH5jU7zMaREGu1TO05IIbxYzNIDQ/sv1IUOHyis8tJ2AQ25ygUVkOuQSRYdtTbtUnCNul7XlkzpSXF1OqGn5rYPiiLhPoFCEEuaOQQhRMBa0xQiGQmHwWSOviM1m7ygsvfZLX/ROq/XvI0ROm6QLVxVVEHLPfjTkbTthPyiROlZItaeRj1lSfsqfBqSCFIWGCFeXE2ZjDfkit4THXchh3Jf3MJYrq1BlR9U+5k32VanTI+rDMOU12u4c8OHF5rLdwBjHb4WOGnSMOA40X96in52zJMlnYIJkO2T2c8N654mgcMgpjUpNR86bcKI9Y4SHitIG1ts76C5+l5H2J87DPw3Nn5uxuikDxg56cYqa/1mB0jtaqGOlMQ9Qn7eZsZxGdapXM5BgdkQyGpEmAtm2wMrLxCDkJyHVRJ9skOSI2RJlDujrHZd1heBjTjwOUsVHKouyXSHSGbdsIZZGmGdrkCG3hl0u8stHkOSegmp0z11CURZXvZW3uxy5P7u9SEue8VOnyXBk8q0fZ7lC2JPaCodmYYzQqccXr4S1tUqmsMDl7j83gLZxKhfLmc0i7RtQ5xJzu4pgAiSCREdp9g2EQ0Fl8kVVxiVXZYXN5kVRAe88jy4d43phRYpH7FdbrLvFRRDdxGA8MB5OEfiopo6k7YzyvS+a3mIZjpFMqjIO0wQwPCEZ9zpRPGPfoJueINCaLEvySjRE2Ub+HclaZK0mu+AlVCaExRFRBQLtUyHh20jJlS7FSCqg6ZWyRQ9YjO3yPLDyjTRcZdajHTVblFLs65NcGCZ7ISJNjDgY25/0j0nBEovPCFd/ogi4+y4pLIdCWBZagZkmqVs4glYSJLtxmLh6QikgXMU7QeoJo1RB+FTnpE27HYBT7a002G68xGPSJd7/DdqOOP5yyLFJYbuNeXeB2+iZL5UNqy/NU1y6zW7/GrnsVnzla01M+Fh7TUmNMesyCruM3P4VxbyNXF8mbD1GeoK8+xOjhOdOzDuudLrHMQdlYfp3cLUGmyMZTZFViSYWtM8R4ijn4KvFwl+pll2qlRWw6WINzmlXDvOdxWw7YKp9wS2bEpQmmJNn0y3yhJLCOIurTkHIS4FQNkV9m4C6ShR7lfMKCGzN3s0bFqpIYl9/cukLu36TfCfmu7tGzayTnU/TTxwRJTFmF5Es2uZzHTG1MmCPOxpgoKIAFVTCMMBqpHIxtg5IIJTAyAyNot1PiKy9SqbzKy9ljvlYa87QcozOBtgWun2FXQ5Rf51K1xJlxCM9B9UZcC6tcnltkRbQ4r0q+Gr/EvcfndCff5kldshoq9Nwe99Zr9LwPkYcWFW+MX7b4Zq2OnGuyxBFfq15G92x4+5uY9AgRpECCcASGBOFaxX05NiBThOWBEhgdAiFoCbio3KWRTfmoOuOOE3BcXqSbVXBLDZ5bXmTh+nPsZfvo/a8Xdcilj1Exxq8g3RAzOkJkEcLkrOgpV703+LveRzC716j27uNeKnG6voI+LSGOQDx8ignvFb5looxQClGtkTrLHJYEw/rzsDRHfcFwTZzyeAX0N8/gyXfA3sVM+6i5GHfpDtNyEzl6A9PfAcvH80sonUCiMZkhNhJ9Ad//uP2hbNeef55bNxY4s0Z0+yHWWQ+xN+aX/m9/i9+8McfNShfOFban+MmlhNWFNebmMlzvHYgD5lKb/fjTlK+V2Dp4h8+MXb7Z0zxIIExP+cZ7FpZfRccJaeZSnr/Bn/jMp/lzd3JWrbvY2ddhchVaTczgESfHfd7rK56cCkZpi9HHrvO5G7+B+PYEzCFGVln060QigeGU1LhMZInnFzyuRuccfLfGwbjG1toSdTXAMg/42Nwb+CpBZGdkwceJ66uUWIHhu+gn7/De0X3ei2NMnqPGZywx4qYqUxJ9mm4Pr3GJanOBtx484Fe+bPhCr4qnJFcqI5ac+yz15/Hr89x59bN84ujL/L0vPOZ7Q4U2kqHV50vfe8SJuIb9rz3PZ6sf5sZWn4+nJbZzh9wkDMZdesFjxtMqYVQjPXjCYPJ1bCFIXMmLxuHnyo/53TzmN8I2jhC4OiN8+A6/03vCN598i3ee3sP1GuRRTNuvsdyocN5NGUYpibLAd6jUPGJtsGwL4StyAzqMsBwfr1HmpbUmz20JVlbPqVROWKgp3j5p8DiJKUUn1NM+VxZyLh2/hRq18FufBZ4vfiMRFDnQlOKxf4EizHlIEfKtA3+MZ/loAeYIxiWM00LnKcL7GYS9ihg/Br+PSRVn3Sc05jbxKq+CcRHJHrhdTFwFU8eM9hhG8JYteHd/gHh4n3ajRqLKDMJ5HtuSq0LiUEeQUpC9bQxNiufGc9zjrzM4r9A5vomrAz7+4nVKfhtUC1gCc04YWJyMwbGfstiq8f0VRP5l2u93X/xhxsH3fSoEiDrf7yDww+2DwZBtYF4ITnNB0JuS7r/DTqNMvXSF1oKLySHVGZd4zFZlGb+9gmnUuW+V+Ygw1I3A6JRPi20WxALQIi3gOaxZZn7GNkdQSAg+TxFQVymC4B88K0EBACxRBPYPKAwFfxb4exS0/ItgsjLbzxpF0BhTsBtWKDwFXqMI2v8WxQz8H3jmfFGmADDmZ/uJgS/M+mdEAQR0Z8uFgSATlGe6+bgqeAD8Zyj+n9RIRDGDrDlI2w5xY559LTiWBTameGY9+u/zzMBSUYANF+OiP7C87MD61YiO8PClpolkHUFr1mMRRXWGe0bTjzPuWRY/Z8ElARmCWfKdTZ6BO5NZv37QcDGf/d3EsELKjlEYbCSS2MChKKQWmmeVN2YxMGMuTDYN6ey8LkCA28C8KFgj2hTrGVEE8ma++NtMwRkBPiy7BUthODuuX6FgpBzwrPhvygXkVxxPc9Z3vdnff45nzIsvU1R92AFyUZznhUzDAWJRLNDrRfWH8gBUXByrdAqPamkElpzxj2bgzfvmCLNBe79E5O91yRV5yGITUexD6xnZagZOXJSl1PpHXbVF+5GgwllzlWvVE+bHEnswJSpJYlsRyDrZ0suM5s+4E4ZcaYYEashXpzEPUsm7qSHKMlxLge2Q2wqmMVmUFj2tTOETYAA0xiiMXcNa/wjXqinJYEo3F1hasVCDGiOi7g5ZPKIkz6gkFaKsSrnksbRR4ZYbYeUe5zSYJgFpNCVJJrhRxC1xjiOWsOMa09RmxekyL4/pG0k4N0/drJDMbxE4O5zvD/jSTsbpYERdjdDBNk/CIToY4AuYqziszXnUch/p9ClPephgDJFDmktyAzJzuLbc5mfXy9gyp+uVuLrUxgkF/dYV1lrv8bBXmCJqYWFIfqCu6AdupwbI9fvZMmHnkE+ZjvdwYoOUglBLLAdc3yJOMqIwQo9DRGKwLRvLddFCk8cx2XDM49Mqk1qN/mSffJqQKIPrFgZovnDRUpJnGWkaIbXAuBrsMsPaFvmCYrFtuL7QwJrusDTe5dLjnPtJjZVNl9cur+BbEYFfodZYRtg1zJU/i2quMP/4i4jjA4w9QYgJ3voZorUAlRfRrZ8F4VNdeQBRQG4eIAYPkXGJEQvo8wrNZJOaGOKtR7D586TjCevRY4R26KcZDIdMwoidSYU4NUiZc2NecB5P2T9LERi2qlXmiLD0hMl4jJY+lnCZ4ONVS1xuuHSPhwwnopDBY/BNTM0RzHmGSp4xJ4bYyqXeqmPLOZq+5KwfU7UlTsNnGNn09sfUG5qbt2pUXrhGsPwCWeTQSx4y7XXw7IzlcsaL7T6t5ZuE7Tq18ClpkPD26Zid3hvkYR9Nho5zjFVUTxHvF5UVGGlQSvB8NefP3La5siz4zYcR/6+nFeLQoPO8EEgJidYaGfWRvkDKFjkugjEmmyIm52T+EUfB83T8RfZbWyTBhOvpY0y7wjbXmFrzrNzq4C1VOa2u07MlVlom3x2wqAN+qrLLyrokWmwQSZt5K0W5Bms6oemPSapbHMkmlcCikk4Qu9/hL6jv8t82FbvHEmNT1A5PJ1iBINYpqlKlTEAURERn2+jwiFuZ5sPtTZZKHrk9YV+3aU7PWFxOsC8vUKnPMxJNjqeGfl5jqK+yWjsg8t/EtOHJ4nX6XEJMIqw4xpMjzhoL/Gr9o3ykJmkMDjk8rNAxEfu9Y8KDHTxb4OWawErIJ13mGwP2126TVhaxgn5RElPuYE4PYRpipEG6EiyBiUXBxBI5EomwQJUNYbPKw/MGP+9/hxfbb/Dm1jLbyQribIonLCpOjTXPZ61kM4/DSeJjmwM20l3m2GMrX6FdanBUv0ES1lHZDt3hCZsP7/JCNee48iJ3zz/OtOwzUS7NXCIWWvyu3uLjQcQn2jf56XqFxdU9vnaiMcc9TJ6hk7BgIvglMDZ6EiH1OdLyyeMcUSnKgBmTUpVT5jFcTQ0fsjtcasQ41Xmu6hEb4pQnZpFwWOVy3eHo6h3y8T7Z9AyZh4gsKio0+BKRu5gsJRcZFWLUmiRJfwIzLNM3FeSohCmtgK8wi2MMCTLdh3oVI1cQWQljFJmu0VMaHdUQfYtpyWNjuYP7yjxTnkcmKSYfIiaSPHpKfq2KXHweKhNEcI5yy1h2G61TwmSCsQTaSPQfgMr/uP3P204Wl7nm91gZhZTPT4i7Q0Jf8mTYZftonYNqyp2TE6624IQxbxiB15tyWz/l8soJ8wtVWp0bRHjUGgkr0z1uOE2u6hP++2mDX+k1+Jry8NQS5Vab5177V/krn/LZujkBNSpkaQMbEzgkOz30tMtCOmQ3cFkvSz7cP8Z1a5gbOZytUnYk/sBjPAzQOqbp5bxe36eSr0JnSt45o6QFIjpnN4PAX+PypQ9Rtpcw0y8Q7UjeuvnzfFj0sB7mnN5/k28dH3OUjtC2Q6XpcKkNa7mHskYMBhG61yc6/C6ff/s+XzuOcPImt67O85nNEqJuUao3uXFpHpGMOQ5OWF7tstiPeToYMz4OCQ73yPIU66VN5m/cZmnyRQhCxspwqiXCbTIMTukHXaJ+j3wYQwzNmgOeRzdZ5PafqJE7x3zxjZTh8THvJmO83imqCUfHZ3SETWU8Qucph6bE3LBOPzgkSzJMyeCWyghL4OoUYzKSfo88irEyifYdtFuhv3EH77kajXKfdd8HzrjafsxnDyec2Kusrvlcq46xHcF0QUC7XNCFsSgetk4oyN43KMKhr1KEa7eBn6AIRWaGm/ggHExTkeU2cX8Ox5pi2/egfAb2xxFWQqPZwc5CjGkhxCJE++Qjl/5xytNgQqOtGFYO+crX3uHxzoSNksdCzUJmUyajgNyymZQky1RYFxfqOjMLiiRKrFG/XOKT7ROyeErYn0OlGvwVirC1yKda6TZtW1JZmMdWqz8gN/iXaf+y2//B2xlgagp5wVWKkGGQGPYEnNkOe/Ob6GnAi+eHiKU17uUOe6nHc5vLvLg6x1uyQklVeJ2EBqcg2nxC7eNwRBHaf38B0At45SIIBcNNNC8zxqHG7ydzmVLQ7b8G/FNjKBu4IeGvIdidHfc+MI9hAd5/jr+o7tACfpIi6P0bFEHxLgVIkFPYhAqKGfnPKRgDNQp6fw/YMcXs9ERxPqGBPIYFC3a8Z5n6DEHPQIZBCsjbCskSIgECQ1adGRRisKXmDorLohBxGIogucuz8o6KAiTZAJYVLJaqlCiuGgl8FEN5drYexSx8KHKOs4grZ2OeW4k5t9f5DhbXKSQBEwoI73C2709RBN7/gEL6MU9RqeN5NF8i5e+TcRQbiDR4ksSx6c+k9BJBRgHCrFCwPj4CXMYiw+LqbBY8pOi/LQpQJwWyWRxmAKcEyRKosJBIKLfYp0sh3/g4hRHjV3kGNCmeMRjEbGwv/B8kBRCxMVv+3dl4f4kCpLgIxi/mYVgMCTIp/BdsByynmBxxVEhPdAZ5QSAtWAUzdoGgACkuzBc/CNK9f7AXFIQZmnMBIrzPTrigTVCcmJzJKcz/FKbC6aHk8+3rXPYnVMURnSQhigTUMuTZCeeTJntzt/CcCa3TI957kvDd0KKnbRZdQ1va7FsWka3ANuTTtGArCImQkjw3CFMYNyqnyfP+gNXO79AJILUF1eYVVqwe1ck2/TjjOKuyG2o8K6JRtlhc32J5dYHY9HBH+/ijkE4gSVJoNizmVhuY2EXUG6jRkCMuUV7ZpLpwD2fnMd/en+corTJOUsKoxOPDgH6YMudKlsSQcDphaizW3JAFZ0psrdBL2+yEEuP72HYd7Y2Z5JrUCKTIaVZafPT6La5dWeW0P6K2cB2r4TAdDTgfV0lkjWapQ280sw+RFkJnCMyMimI+QEsRxYQQRWlJk6eQC8plm8sLFYbhlGCSE2aGPDdkQYQZh8goBdfBq5SRSqG1JkxCchKYnnIeQpoqXMclTlJ0HKHswvsiNYJcF+iXVmpm+gfnxmHHuYbXeI5aQ7E49zZ51KJ9/ghXzDFY+jBHz79GyY7pGYfNhQZr2QjdeJGk4qNffg77uR3U+BE6zzG1v4zxllCiAqqKxkYv/kTB4o8eYQZfRu2/Q/lcUq5UkHIPqxGil7Yg38Mev0OpXqYcReyHGicRTHVGGA4ZZBa5yDiMSwwnERUzwa0KFsqSsq5BEhJOAlx3TBpn7ByeUMJh6/I6ltzmV+4PGRoXJTTNkotve0gH5n3NenUEwiGu2YypMDQeq7URlxaqZH6FnfMRvjvghZU6rec+x2ntj9LteiTHb8PRLum4i5dnLM9ZrN6Yp9ZU6PEyuZPQGZ6STKYk4x5e2cWyS4xliAyz2cWtMUbM6K+G+ZLgr/6RZT76x3+OSdbmhd/6FivnD9lnShIMC/nMRWAkFUaVyIYBIh2BSgruVGpxHNgMdibkwYhob0gt30cv54ydMv2ju0yPp/TrirvVRRoTm8Vyju3WmYsfYKkOyeJtdrY+wn11CZn5vFqBhrQISzA2VYYYxlPohzm+LzALQ3Q7xmaV8vEB54nCEOLZAmUkmbSZ+hY3yiHbQUYadrHMmI80FZ97/RKtdExP1WntnXNZvsnB4icY1T9LrbbGaQYZfe7HgvKxzUI8orvks710ha58nkZ3Qql0TJZaRFnO2TBjfrfHYGmLilrjZvKIsN9Bdoes6oeYco3Q2SR2qqS5z5Hl4yZ1pBkTCR8pDLTmkZMpJkxQCIxjMFWNMD5EDgQBJgnxnIyVhRyn0WZjeIy/uUPvzhb3Vl/FO/JZGX2byy600NxJ+mw2YL6eInTMqDUizCbEWWGGdFiyOa+vsnsieafnkXYEm9UOvzn/KuFomThNkLUM/C26YwVjjZIp5ZUztpyAtUaDg+dvo7eXMYf/CCFPC0haa4gzmKSoYEyeT5HCRsYd5JyH26qxamsaKmTRhtdKMVurY7LFOYS7yLp0kAtDOt4il3sDBtYub15+hX70PPaDu+hJF42GdIqQKabtIlKDr1OiSo19+yqV0TzR+VPSeI+y6DENjtA9RUsFOEuavlwlEvOQLmJCIDEo4RVyssEIxmOmY8lbWQSXp1hXHehdIz8/xUwXEcdJkWVcPMY0WohucybHc8lzq8hOmHzGIvsxU+EPczt774jPn9XY8sbUeiGd1Cb2PajnWOe7nJ6VKLVv4CxDe/RV3v7GHgflMr/dvsRf/4zLvH9I9atvwniAWS7hrHd5cWwj9jr0HmTctwVvRwKRlHGqW1xqtGiUI7QKEQwRzhbIDnnngLcDnwfxHDtjl8qKxWevr/PCy/PI3CcPoT99QMnZI59AFsPaisPKeo1lr4XXbiO6RwxK8wT1JZT3bWq7T7h/Os/BewkfcafUD5c5fnRIrX6MWvg1GB9hhpI5C9booeWUe9E6DwZV9sOE1AzxFjyudLf57tMeT8c5jnQo1Ru8cuk6Ny8tcJ6kiIUbVCsep7vv8HRU5dSaw+h9sjArANGSS3j+Dnu/8g/5lZeqrB1JHgcBT7MxUy2RloCSj5spguMOWRhTqde4vOYzmgTc2xvyV369wniwiKjFvDAa8Lp5ysvtBvejVXYyw1TbxK6m7EB22qHbi8mEj+tIYq0JpyPAoDBoqciEwMpzjCkVRmmOoqd8Diuv4jfqeAoWS49IlxStd9/k8blgu/k8/uU7eK2UkfK4JKrUv+/63qDIDfcpMul/miKE8HmmKP83KH6Mt0GsgBwUGdtyCdw9hMrAWgS9B/lbuNVVSEMwFZAtKN1g+PhrvHkCp3EXpes8fZRzfDykZUcszjl4vsTEMeFoim97jCYOh0oia5IFG6wsIuiNUJ5LvVaG2sfwa+eINKS2mEBpRJGPdWavOZzGDo6Whbnt+9UfinYRW8zSFT9whf3/9/534RpxDryXQskyZAJ6uea7R5Joe0K436UV75NddZgMq5zFDkf3T1m7LlgSNd5CsAA0cBEszqTlS8AyZhbifVDW9oNnWAPu0MdhF3jp9zxGKALmnJn2P4O/bDQbjmSdIvM+pAAKniMnRRHyrFZIiWeU+C/M3nuz865TBK/fowgII4pZOJltc5siILUpAnI922ciIfXhVBTruxTAR5HsNnyYIog9MwJpDHkGOk/QfYnSOSIdsDw35K+50GSJXRrUZufxHsWVsUiRqW9Q0PcvA3MYVhhjUeYcAySklLBmPesAcyLiVfo0lgacWJvYKD49O99vf6BfmxQBu6KA8b44e+2b4vw/IizqlPlTRPx63GXnNCSWCaZu8ajZRNoVSvisIGjMjve12Xiksz5bmr13KXg/fQow46cF2AIicr6A4VBYiIvCKRR3gZACSLo6+//fnvXL1yiESdUP7P989m54Blt+kQLg+Duzv+PZuV9IbPLZcSrzDMrSIxAHIOxCgZpKMA7vMxC0KIijYkZqF2bGtoBnIED+ATYCxcR6f92LZbPHPyl4X4dxgT3oC3DiIgH+I9qPBBX06S6Tbou3yykymZKNEkQqkFlOpg4JgpB7Y8FJ4rNmVVh2B9SEy4oNP6VinkwtToRNoHWh1VeqoFc4xa1LaInRBiHLLFxa5U9c3mMuzzkatkmqNYbeEhWlSaMzzscxw2EPlMN6y+fSosfG4oSa6pBlFcKyR9UcMp/3wasycVf45rhKkChEXmEhT+iqKlblFZLsEmM+z2TSYRR0eZyGHIx7rDLktnKoWy5LMiGwBE2nzrys0LJCsjDgzcjiZKg5D33Ox22WJxOEnFL1FNWy4n9x3ecnlyU6TzG5xKmsMNBDXFvgpSGr823W3DO+9CjkdOq8j/oYI94fMIMpRtYUqLShkDGgDSY3TKXPw8QhnIQkeYoJEww5TGNEnCGkxPdcJIYsjIiSBKMgCVMQGbmlsDQ4rotUFkYqMq0J8wSFxF0o48uUwXmO1IowihiPh3RO93AiF2Wusd18kU7HxzIxgdSMT2P8wxZtX7OkEipzK2zXlxkYBxlbVPw15kpr2KWPII3AkdaswrMmN4KMHCN8MIKx+2HOFl5idf6UdvcuxlLk5UViu05VzeOmx7CwTPX4HqVKSika4YaCUeZRc1IWxz3qDZullmEvTOgoh0o95tJGCaveYqQdunkXT1fQekKt/xZKayZzi6xc9vjQ9Hv81qMIISRD4ROFFteXPJZXfLY2F0CW8foxvQGcn3dxmk3WtzaRVKnJJ/SqEzauX+Ew2OD869+h0x9RkcechzkTneArTXP9Orz8x3nXSKK3/zlZNEVmEZoMq1rDlCrgO7QqAeOjM9I0LcAEijuFEZLFqs36y79AfunPkgYJG68u84m3/yu++7TDUZYzyXISo4rrLo4RnaNigtUqCNuHyRgmY3SSEbx7D0ou1vl7tJYNib1GkFWRZkotfYA9ctl7bBjU6xylTeLRQz4hTrkyV2MSBHwzsfn6OVw/HDB/WTHcaDIKDNvTHOkIVCZ4MhwiRUxw+Sc5tl7jIxu7DHXAtwcwOouI8witKqgsRqSK9+rPkUVdEO/iiBy7NYez/GnGdsLO2R6vrD2isXKDN80lDs7GTNMhRNCWMUt5lfr0bfqNPm8m1+mbFUxSJXEHYDVItCIZjJDDx5zSJU0Vqpqw0Qy5VU/QgxHHtTkOZZs0LdMQY8rVDCFb1KdDplpznIOZTjEoRM2HqY3O8uIurFxMvQ1xGZHsU6LPq37IzQ3NG6UbpOMuo6zErvkUL5g/zouNf856mHJ58Yye42GLGGfBcF5yGXoOeV5BRFP2khL3Qsl7yRLlYZtjI4gbl0nkPHeTDdKnazAeIKsZYqmEqY9hJJD776ArXf6ZvsJwvopG8N1wExOWEUOFMXHBhslzRBqg0xDphEitkc4Ie8GhtFrh6vwWr9V89uYMd3WTx9OIViviul/htSBFefAbzip3vQ/x51oTupUEL3X41Nw8WbLE3b0xwRkYrUHkGOli2m2EsvhuSzJJPs71quKdyyNqxyHNxpB9ZxF5IvDGHdJmRsYiYjAPgzJmHEKcQH6GcXKwXYRRMApn5TgdRKVFVv0I6p6EvR0YDjFnAnF2BmG5AHZnV5ZSFlJY5AKElDN/jB+3P6xNv/clxt4ad5dsVEWRKIE9jJCjCWk0QjlNfvZ//Qv8f37jt1ke9/nEwhwLf+av8oVvfpFlXUf0+lgLZXANee9zxFcaeIu/ihjBotLMy5iSUPgNi+pmlQ/Z3+P40Qu8Ea9zY/UV1q0zqBwRjx5xsgdnu/vEpsa67yPLKZkcY58cwX5KkNj41jm356Y8N7fFfG2Du/05vhl4iGmNubzHe6qGqt0ictYZL/4aTj7hevoV7HcFJ92IRmWepjpA+hEsvsXS+Q0+lpSZmjauzKiOQt4INGKgyWKXR1mJadDnIMlpOA5btsVHbzq8fq1CWQmasUulOU9NnFNWEb1wwLBW4XPXUqI84iiqoIUhnp6zf/dXeXe6ya7tcCISpoRYxhCOYhJlkZwHZKMJWjpM/RYP/ArTICFLpjz+Xgdpl/j07Sv8n396g/XrJ6hkm+4/PkTkddJ4yCi1CI0hP+1RGhtkplCujauBOCcVmkjmWJZDeamOZ0V0ewK/5aMrhknvjO1vfo+4skp87TJP527S6Xq4YsQ0GzN5OqC8Vma+YbMuJdX3n44vwmpJIXtY+D1m2sWj90Xe8TngOYTIEGpcRIHYZDhIHISMEa4L5gScCDgCcwnsKzSuPOFj5ScId0JuC96cTNmvQc2OWbukcKsVRoGgm3VxqWLFAb29Pd6quGyurXK9adOsRJhEo02do3yToVnjqjXGrV54L3yguoOwwF2lCJ8aP3RWkTF0taElBb5gJghIKEIk8f56PNvjH3RV8oyw/i++vQbGpsgaPwZqdjESd/McE4K7OyAddbEO3qSxZAjUDUZuDT8Zs+UeEIY2X9BrfEXaZBT+CQJFfgECcZkUQYih/vscSTHCgiK8bfLDZpZFcHtMUa3AZkalt0Aj3y8rWZ4t/yggsHhKEZy/QDGDLiCqUwrq+zYFqGBm2wWzzzTFiJWAR7PtLlEE9FoUgeuBKQLRBlCaDXtrto+LihGpEOzwjHEgRyBHMaIpEcbGHJ1SV/v8O2bIChX+O65yAvx5iiD6JkW9kXXgCoY+YCNw0fSYIDimzCV6OLyHx+GsjzwK4OGv4KKqC9xjiUVsGmT8Ojb/BcWs/FMUZSVfmp1jRMFS+CIzI8QU7mp414a6FPxlAf9aOeSXmgGHvQyVJmiT4WJxDZ/XKAw+35rNpfbsOF6f7f93gG8Bf5ZCRrLFBUACHQS/iXifl5TPxt2iAEBGFH4QUJQl/euzMfwKhT/Ghc/CPM8qT1xIIb4N/G8+MNbwTPaheSbbICkME0UKqltMHlMG4YAlITNgXJCLYLUM2QlYkSA9AeICbBCzfRoxAxwU75stmvwHZv/sliFnYIJOihD0AlSY2SK+D1z8qPYjQQUpQky6jwkUWpqibIYrMXkGQRcmI9LGmCBZJ23a3NAWi8ag5jTrk5Ts1LASKyZTsPMM4yum0kIoQ54AKQjbZWHzeX7+Qy/x4sp9nL17WImiZClGacRBYijHFiulCe1Nn7CyRWN5C7U4x7ntkdld1qfvsJgpdN4g6rucpHWO3z2he36Ao3PuyUt8ZDlnHMd84/EOc+cPOYsr1NOUs2BIZzrGKTd45Zrip90+dSb0u4LvxW1cB8rKJ7aWCfKEzmnIeQh52sGVJaapRNsVytJl+eYt7rxWYzkPsYJHTNUabz09YKfawA7LTL02G40Wy/kYGe3yPz5JmcYKowvIqAAU8hmAABgzszvRxd95jkgydD5gMBpiohihDSbLwOQIozECLFdhKUGexERxXLjRChuRayQ+SZhhkhxbSWzHRiPReYbQilwI8rxOHAVgAowwyFwTDEecSMVpJ6KX5vikHPV71EpzLLgJUe+Y/e98iY21lPZ8yt3o5znO1smGNo04YW3NpVoBoRSuZ5E5momBIJbkCUgjkVmOk4YgXOxcMGqvk9fWigSqLYkwhAiqbg3lbiEb+9j1X6fuBlz3O4TGpnRpGWWvMewInvbaKGebpcaA9ZUWzqXXGfpbTDOHOAwZaYGdWyw0Snh6hEk64Je5srLB6fF3CWJBL01ouR7rqUu19Rqdqz/DZBQSckhJPmRJaHxbstZcQ2VD5u1lRrlDUH2dh++9Q+/8ASKZ0JxfRkcOh6aNr0/Zmda5MrnKUAge2UsMokckyicRNkY5aM9CKkGjXkbkhu7u0fvPNcVFLll0wJue8eVpyuejEnNOiw/dmefDKwGPJ5qdzpTvnoXsByk6LoJF4/rIvIpWHiI6gyyENIG9dzB2DROP6S+ukU18PiQOWF5rMm5f525o0zmSmH6ObEaUR4f0ywN2m3d4yyzwT++t4Dzp453+LveDCnn/NXSa0jk/JmssUas3CCcj7NERUlQ4l3XW5zaZ+EuM3zujrXah7HC8n5L2O2iTk0iFniQIo3FKGUmlgbAU7fplVsyU9trnCOtXMUNFb9ChFe3hxAErVkLeuMlbeoPHzganx0/JJwGKEyLPJs1KZHkGJiBFkEWGav4emW3xTbmBN5exYk8Yn9aodLqE3W1WKxFh/RoDVoi1QBIg5GDGSxOw2EQ2PPKTQ2Q2Aq3Qso4yDrgG13ZYXhuyfnuLrbTF8vkB64tlVrxbPF+ekF7d53ShS68R8w2nyvHBCq7VxIgFjsYR0gScqZv0kwWSwKW2PSaMvskoqZOmAqwqonQD0dlH5Dto9w7sPkaKo8L0x5yCXWYUOPzafht5nNHKOjgLEUnNRw4MxjMFE8aMcKspXsliXF7G+D6XGkt8puLTnnMY1GocVS+znzyPiUbI/gg/Fdyxtnnb7PL1pxFlDvmdps9XdQVvkvNZ8RD32inOpUV+550FzIP7xY9MDNiSoLnEPeEhTiRxZcCd0iq1do+BGnPoLpIu+RzVWuhhihgo5ElE3jlAToaQR2BF4EuEV8PICiLNCsDB3obFPnKvAYd9xMk9TNRDTB2ccA8hXLAkeQ7aGIRSeL6PzlKkkMRSvl9b+sftD2ETA0SUIHoVdFzGzmJkmKGTFB1lZOKI6/Oav/5vfY7wHfiZP/1vcrK/R35T47dSjB0wPm4zbZ2w+PQ+k29+guFrl1i6NaD57ohp4FKurPOXfuIG1567Tsu8hb7332Ie32b/6lWO2i0GownOI5d5+5japQZJaYPK0hXmr86RygWsZh2ZfpPVqYNy2lgLlwhKW2x/4xGjXp9lOeZXp1vcaMUMpmUOuw+pjg44d0t8fL3G+mqC1zilXZtHtNcQSzUQN+DmF1HphPaoQTufkIyarGQwHU8514JB1Kc1jAniDMv2uW0JXr3zEs+/voilJzA5ZWXuCvlwQihLhLHLWqPM8sIq5dUD1tUef/O9lN2zElpZyNKE7viI8zhhalJgytgIxmcBJtbkWYwINUoI8s6Qfj5ERAFmrLHTFOnkvLx5xJpawFKfwajPk0U72KlEZQbXKMxpiD2UxEGCIw2q5GDnhS8UCoztYoQkyGtM3DLWmkP18jwVBHHvjNPegON0m05/gF9yORgMaMg6S3ZO0uvw9P59rl3aZKEWAivvW2I/C30viMu/F+X9g8ylItjMizTM+0uj2XuJEnALxFUMOwjTQZh9kJeQjefw61UQU3SyyNzJffJ4m816E7X8oeIZpWKRpCljbSNyQ9sL8eUAM5qSVzewSysId8z5+R7ffHzKfFlz/dYWOBfe8h8MhhUFC2Pt+5ZrA93ccByHhKMOXnsez/ZnkpCYIhfrYIBzY4hTWLJBIf4F1BMXoELRUgrt+CLPKi/8UO8a6GrD0whiu9DJawnbR2OeHnawT/vURpqK65L4bTpdxdrOPW4+fwWxcJvvCJu/0xNM+xE3F3JolDAIIjQ+DTLK7BpDywwwElIaz4K4HwIYfhBMeMbn8Ga8B2a91DEQaMHflMVWP08BKlRmW6QUAX7Es5KQF33yhAIsuPBFuAioL35zLioLvAr867N1v8wzav9M6o/UhmUJgRCMKDLq1dnnoSn2cyqK/UsMSuTkNRvKApWD9hUVE1JyR/yO+Cg+ip+mCLI/TAEoJBjOyOiQ8m1cDlD4SHJqfASLt7D5NoXpY04ByVgUmfsuDn8Sw6dn5/VPUPwns+Or8az85kW5x39CYVRZpwAdIgOyXwzTsAV/y/Z42VrjM/PbfLFlsS8WuSLn+SwuLQQDivl2NOvzC6+I52ffeQHQfBX4XQrw45MUwM/nkTwFnFm/FXKCoprXEySSApR4mULO4M7eX5ydx+cpwIgLloJDAVpsUgAc5zyrEHIhUUko2AkmLwL3sl1UIY+TAiBIZ7SY3ICywS1DeR7UJuwKjUwkyRj4BlgPinV1DiabHf/FLU0U32FmpTGEfsZskLNbnmaW3M6fbWv0DJC4KIjzI9qPZioojRISyNG2QloeJjMQpkCK0Dki1sRZnSfOS9Sv3mJRjTiIJvxuvMdivcenhyNe8xSTXHMvKfHY2MRCYnKNUKBbr3Hzwz/Dp5dOqZkaSf0qNbHMaDpBT07AqVBZ32BTS8ZJlWNrncQqk56kDLISo8sfxV9+iaqVkXcf8WDnPZ7ubxMME65Wp3THAZZap0xEd/geZ71jBkkX17LpCnBNzlZFM6xu0Fu9Tbw2Zqnao/LmN9g5biDdCJFFbPc83unmvN2ZMogN5YbiPMwYjCKC3MEtO1TFMp2kznD1jNrZKWf3DfvjAaHvURZd1m0Hygv4TsbHrnU4nIz5nf1Z3Q4pC089irqlF9RbIS5MMkxhcqNzTDBERMXwXzAdLioBYEuEZxU6/AwsS6EcG9txC/tcoch0TprEGNvGtm2yPCVJktksEojzY8AgHAujCrbEKJgQxRFkkkxHlIhIpgFZo4W7UGM1O+By8BDPucSBWWbvex0OtUJNzgjSDivhNbyNOdy6R+xUiSMYdmLGg5g8y2nkZ7TtKb5XBAnL0qCDa6TSwcgGll+i7gqEpxhLQ5I7SGsLlv88aumPUXn+AS4N/NYSrsjw9r+A/zt/n3ArIG3fIG+/yrl7jcdxm8fDKYNOwpo65KbsYzdaVLxFVpwpRnpUHWixQf9sn7MgYn2txcJKC7vUZHg4RPS3qeURTmOF3LZYsFOcxVUsNUc8DIgGi/ROzlEHb1LJThlpm07SIJOCUZRyqi0GZ2eMRkd4pctMRk2iJGOaQZZEqJLCSA8tIIo0ll8Bzy2EVJgZFyknNAlvWgPuPpniPd5DnT7AArZuXSHp1AncEc3sCQdhB5mnBdKY55gwRFgOOomQSWHWaEyCkgOsRk6YtdFPtxm+UGa+eplxLDnaz2Fwjpkco0cejjmja8Pu4RPePN4iOvknlEdPSCo9uhWXR8EZWiv80z2MPUd66SYV36MpQ/bCjPPRmEf1CnOVEotyTC4yutXr6PY5ab+LDHvQN4jcQaKp1R1KbhulweQ2c4svkyvJCAvLybjmCOrzFU61jcTCsXzkGPzplNJgzNn0DKSPG0S0lGJgVwgykLqEyQWmZDF0myTBIoKUp9VF6oNt7LSHn3ZwjYNrQzfJyKaCKDd44ZCS22OYO+TYyMYydrWEFz4hzC3SzMP0u1T8FK9W5u2NLfKFT/JvOgPmNqak8z5P6tf5SrVGUrrDm+oW445k+ahMJzzi6PwMJW1GsoodebieTy1uU3U2ub54wqPsiN5JhMirmJMOZjqE6ARTShGTGCZdzPQEpRL0YgOR3kJOM8yois66JPrbpNWryMsfQ+8ajBwjTQKqRlKSJH4F4WwwbxSflOdcmp9wND/HVFeJ8gyiEIZjzPSQQyfkfGWKKW2QZ4Lt4TYPyi2C0Ss4hzn/QxjRra1zUnoBc9PGBAvIwy8DMYRdMs+FaB1h93k9PORO6YTD+REjxjzNPfqRA+k6sqvh6UNM/z6WOSQ3BmEcyBQi9CGfVUkJc2TYx9hP0cFX4eFlRHcbdIBUBse1cewi12KUi9GCLMtRqvBTUVIVLLH3ay79uP2hbNIgdA7TDlKPQEKea1wUtYqDyTX/0X/4i/yN//w/5if/0r/P3qOHPP6t77J961Vujo7ZeHvEO28cYf9CiaUb7+J+S/L06R36jT4by/v8pbOE39x6mec+/CluOz16JxZTv0VVOgx3H5JvR0wsn+WlK1xZsAjyJsfOMt7yIu2VPnZiYPEaYmkJy0iI7iHfOCR88wBz3uW5OZfBKCAXy7xQmXB78nV+9f7b3B0L3IU6/fllTCjQtauY9hxq7XVwFmZZ7wnMTxHtHE5ChnsxexODCAY0eylBU9GMBNNJnw3lsFmtMD9XlHajZsAaEN1/yhv9PqlMmC8d0rYzTp0m8/Ob/NTtE75xnrE7BmUZUhnR7Z1RK7v4HozPJoyDFD3OkbkGmSFtF5FnyNEpJgIjcww2mdGs2Md8dO0Y65UY1JvwIKSic4bjCSiPkiWQiUBoi9DKSOIYK9ZgWWTCEGGKalhhgjzYxTTK5Ist8jTDGIfuYMCkN8bkDikBZV+RTENMo83aywtceviQhezLNOQvgHDIdMhB4jJvC8pSIERGQRi3KXLDF3m69yfbHzgdS9/3n8BgM+EqvriMLaB4kt8CsQkcIfQ/4vLqlJX1VXL3Nh3vOo+TGtuDhG6vy4bY54YcYDfrtNsul7wUx/ERWBhlUYne4BXnnLWNdSy7QvFIb//wgSF/6Phzo8nPj/CzU8ZhwpEvyGprLAiQxBQh1hwgmE5Tnpz3SNsNNkpOARxRGP+5/GCcIfl+8r2DwmKB7/cy+MFmMBxOcu5un1GdK/PWOOcfDDJqnT2mQjI9PUKRUVnRqIqDOu0TL0j6uaZeXeJnTUwjOuQfHx1wpb5KxBWOgT4Jz6PYRRPpARV9n6Fw+B/z2/yc8mg8MzT7geMpAtIccDGIor7C+4Z8OxQBZJIb5CDFbVrEStKnyFJfsBEiiuD4Dt8PqFxkp0uz3hrP1i9RBNqT2bI+hfzgEgU09EUKP4C92X5doCyLkW9TlC+84JpcBLcXxoHZbH2/KgiFJKFIaJbnFdq0+EWxwQ3q/PmZhGQyO88vz7b9HooJktUZeHCIwMNwiRLvzb6zSQFoXKFgYJxTSCYuylI+QfBfzuQJn6VgXXyEAiTJgb8N/DIF2yKdvWwH8sWixKMIYWgJviY8HosbJJZgAcEnSbiEYR/BZNYHFxChpnBMcSjYEB3gV3kmPbGBfzjru7PZ/4kGazKTCThFYH8BEtUopCQpBXvjH1AAGJ+hAJB2Zv9vUDATcorqGbs8M5LUBuQEjAfmwmgjAdksAvyfAt6ow6AKfgfSMeTTYu7YHogGRApAkcuCWSCXIZ2ANaO7qABMzPvolFCFxEEV/u3fJ5PQzECGvDjnfObNYC6Ah4v1/oDb4I8EFRqOwyiLEcqgJOg0x0QG4hxhMtCSXBjaVkw6WuKrYhnBPvlwD8UmrHi8uDRADKocDlJOshTf5ESJKeqhU0L617Dnmsyph6jUJnDXUWgqwRBlNJHdIK7fIHBqlAaHLOiA3OrhxEPq4grDyRIPdJk4maK2jwj2H7PY7LB5KSI4GfOlgWKzFFMJxwSRhUnPcFzFshpzkriMvAZZPCYbDOns1/m1udfopO9SDnsEDpzkiige8CTo000ioiwjM5owjJgEIVmUolRCud3g5ZbGs9t8T18ji8fY4Xeo9xuIeA5/qUVuw1SWyZZfouX0Wdr/HuogJ5cSY0mwZPGAlBdIgXnfztOA0bPSgTMISUuEFBiL98sHClshlSTTGVpLLNvCs63iM0Fh3pdrbGPQlkWUxCRpMitBUpgBaiEQMkMrhbALICM1KZNohC0ULhI3tqlZmomV4addokGO1S5RajscJUukyW3SzruUz75KmE6orzZpu00c5TO1a/TOIohC/P5j/P4u4XRKre6jli8xspuk6XsYt4YwJ2TTGEwbFbbw6xWsWOHHGleDsRxkxUf76xhrBSElmbJQKkctf4LGC8fIZJU4qjHWNfpxnUdPDtndPyaJBtTurBAstnHHGdTWmSwuY5FRK+2h/DJzy9e4lkyY1C/jrF+laVV5sr/PkhexpDIOqPJ2PyG+tEnffR7fcZn07uKPvkVl0CX3IxQ17h5lmJ0eoYqZDCf0LJvxJGF354RmdcrobJs8zjCGQo6iC5QxFRDFMa6ysNwyeZKgjUXJynh1QfOhmw264Rqr22/ynNthaeOATeWj26vM7b7BejDiHd/FUpKYpCjNZTLyIMKkfZQtCwaMSoqxd23S1ir2VLJmjhD5Gnu5YjudJ93/HmZ4iqzYmGTEJB1zOm2yUQ1ZGr1NdDTAjrtMbMnvni7y8OScRemwkR7jqEN8N+O4sc5kaZWJcgh33mXn8IjtxVvYeok8i8j3e0STIXmWYERWyAqkj2WlXG3YvFjTJHZCZKX0UwuVRoRTw1Ywplwvk3kNTKRII0PJGK5MRnwiDnkgNGY8ws1OKTUtgkqNSJQhGSMmPUTZoeev0QvrOIMBZXvEyN/ECiWv+lCqzZHLGhNvCT9wESf3sawUz+8SrgmcrEIUC4y2aXjzGNcjzMuwLTCjPULbJZi/ylCvcLVbwlxvsbB+hweu5uss8jSs8jj4BTLjYlLNsbjH7tIC9skjXorvk8UTkmzEG3GLaOxgxY+J62ecySrJoIyJIuQ0xQyfIMs5JrXh9CEmDhFRAG4Obob2uwivD/0YrSuMpmvowyZyVAL340imiGyIEUPIQ2rhkOvZGc+XQjYbOXl5jtuhy7zTRecO3SikF/fIwzOioIsuJyzOXeVma4tf1fOYU4PObJLDlLvTHJMG5F6OHAqEewnUPovZ16m0I46dnGmSQu7yFSvmK+tbkFV4KdghTFqYkxJi/zGcH+PFB6yVH1FdGvG2mCPrNmGoIdWYMIQ0xEwzxHSIOekgS2+jJxEmPkEIjVOdw3Er5LkkSzNs20UKgWVJoihGXmgV8xyd/9ip8Q9zazmKYRYgpEaSkScGYsNHP/Vp/vP/+m9BrjC2hVvxsS2HjavX4U/O8Xf+/m8RTx3+wvgy86ur6NJ1aBxTW3nA+m7Er72l+XsnmlIItUDxhXGZ1ewuqp+S5fPYIqIy3sXKYyrVG0SNFxmX27TDPSp5Rm+5TLqUFZV/sIj162BFOPIeVvUBq588YtUeYE5GuF+v8K9WFtmojxHRhM8lBrWwTOrDpBfwdX8dOgZjqlwdW4yWNKvliNbeFiLdRnenDM8WOIt3mKOP7YxwSpoNNaUaB5REDyyfRrvO8rUEUbfR+at0h2MmvTcIT8pMvSrnooRrFBEurcuv4Joey0uP8LuGNBNkOmeSZ/h1H5EY4nGOPi+utdwVUBFoW2OUQOURIpdIbLQtEVUHr95k+Nq/AasJ8B8j+pqblToVVSFWBplpdKIhjilpTahgmkyRscDYPsovY6xZVs1ocpMWUlzpMkqniMEp0SShVCrhpz1qWU5gMjytOOi1qFkujfUmJc8BXJjcp/PU0Gs1eXltE4FNEfZ9EEzIKJ72L/z4v7/94PP1Dz9vCyqIGeP0g00BFYR3B2v5Fr62GGqXYVri0c45J7u7jKOYxp1Fpktt3NShWlnBsdQzPwCt8RZvcWkpR9iXQfxweP97tyI0UnpM0x+D9PjeKCXd67K+6NFaKOOIEkW+OwcUunfE9OFDjtsLrN5aQ/ltjDEMgbYQHwgkLsI4Q5EP1sBLqA+4GTxrszTqrF+LHplSTx8Tn1iMjxO63SmDaUbdtiGL6OVT8K9RS302rCfU/BUGlsUJGf8rEdKeW+fmh3PuWQ2+lE75vLb5S9YIS9kskrIvKzwVq/yzwz3ejbb57OVbOELikM+SsPL7jvEpRTD6EwgsymQI1Kxn/hFF4Holh66ZckVUeWH2WfqBnggpAs8frLdxIWX4FEX1iM5smUcRnIcUGe4eBcekQiEp2KWYkWOK+fYRAS5FJYWAZ04aAQXoEIlifxetKQRGFB4POgZzPyKezzhbvkkPj63ZvuoUoMBXKAwnHyFIZp8dzfrGMYY7aI7ElCXK7BtBnBbGj7ldHO/UwH8A/FEh+Auz87pBkbV3KTwP+hTSgBeBX5+tc8iMyMjMdFAAfpGpz3Uh6QiExXUMLzNii4wEmzsY5mdzrQP0Z5dyOJt+c7P+TChAkwt5wz2e+RJe5GgFsBhDtQz7iJk/B3xztv4G8L+nACTKFLKI/3B23HtEXGabOov8F7T55dm8uAA5Lg5Aq0I+YyjkDtmoABqed+CpgGMJfrP4zE4hzCDJIBpCXgfdB/nUQKjBEohNibQhD0CMwByDPC9AjHw2Z4QGM/OolfmsEr0p3ovE3SzUnDEcjJotM6AyfmT7kaBCS8BIuUUFgCTDTFJEAibXxUEoB9VoI7wRnX6X3tEumTBMlcCZu8E9eZn7wze4xJC6DNjJSwwzQZ4KZFSYNro1wXLbI3QW6PdHnAsP24X2YkxtvE8nOKQ/WGd78RqL88tMxlPOEouyfY6fBpw+/Rp3uznTPGMt2WOxfpml536WkvtlxuFXuLZSxnNyBqcBZ6HPyKmiLJuDPMNkGVk6JU5SbP8Ujn+Tt/vbPLT63BQxIk05DKATp+wNDEEmMR5YRkGeFg+uWMiKz2J7BU+UOTg8IHz4DlE0YMN3uTyXMNIxnf6YfTSj+gJJtMFieoWRfIiRAVAAAkJJdGYwuUYi3r+3GTMrDalzJAotdFGOUipQsrB2lKIwGMs1pBlRkuM6xW1MC8iThFRrXMvB9R2MBCnFsyocxmCkRCowtoNUxQQFgTE50tIoU8gXpEzwbcXECCQReTZkIn26soaQq5gQsmDMXtDFsRIub9ymVimjyMkOT+B8F2VDIgWiXUc2BKayTtdeI5lEJOJlVAyhahKrGDcd4hlDrCvILKRlRZTyGClLmHSCMBKdalyhyLwG05LA9zbRC5/EPe9jE0LWxz06J91/hOoes9lu4Zcvc2AqbFgPMWHM2QR8t4po3MCUl0n371E1XVSmsNIKvldHjx+w428ybjbp7zxgfP9rvBeMcbpjMtmmPnzAq/YOnjnkQbxAEOZcGhzQ9KcIV/KNrM3Ruc3Q5Jyd3aPlXWMh7iAlCGEXPhd5jggGlBxJTaWkGcSuz3Ayoioj/thNj89+6hXG9jWGu32Iv8y4sc60voJoN9nSIVcbXSajlMVpiZvNEmPHENqCxPMZBzGp0eRKII2FcAQ1L8OxM2Qw4NLyhLyxwUlphSRw6Bz2EINTxOgEAoWotYhFmc5JzJslh1xZhL5ChDHHA5tKPuFy/h6pUtRqCXmWMTzfJkpCepZHYq+RSEnj6Nuc7z1gGJZQ005RUkfk6DRBlapoVUZmitKcR7ywyMP6KodijpuZz2eyQ2w/YK7cZtfVdGUVMTL4aYwdTlnwMhbsb6C8Cpctn8PxkJI7JrbXiGKBlR5TZUReTgn9BslIIia7OHbISI+Q00dUnSG35mAzV0TRmPHogDhxGYlj6iJnXF7g3F9CyzKmqxHJkFGjSlK9TT6VCP8pqAliNKTWHbNlDfh4OORyto70f5JALfDRAXxklPHmwOJX+ufsDSQmVYzjVaoHB4iNeZ5blUzcU053hwyOj3GiKU5L487VEMcW9DoYxoVJ2CRDiwSZhZBOMSqDqosoVyFtQE8ggh4YF5N6yGQPk8UImYKwMdSxMslNe8rHSmdstkKsVhWrWSJxFGdehJo3fCwLWOp/g8fZHudZwHw2YmEs2UjqrDUXEfUq2f4Y1XlAft7FjE5gECGbs18yoTE1j2ux5IXVgM+35nkaacTkHHcypOFs8KHWdepZwpGe0pdDTP6Yhv2A2+sj7tQmnK0r7sdr5I9vopMOIutCOoU4Q8UpOk+RJw6IITI9g5JAKgurVsJkFeJxQp5BniZ4noOQAqEkSZyi0wxhBPrHRIU/1K0FjKSLcXNMliOCFJkItt+9z3/yN/4jhCgh2it4VU0jmhJlDQY64+63DjjOn6d50+bnSzuI7WWm1TUmwx28/h4femzz5TOHR6KMqKd8uDNhYjTjTk5Hg1VWNF2fWnBOr/uUfmWdXe8yY3+eydmU/vcus+te5+bSLgtHX+OruwHxwgIrfZ+K90fYWrpEbn6LvPsb+JdKbPiKuJMRS49wrk6qqgxjzUoSsr2zw2mWUbPO2T06Iq9d5xOXLFovTMC6jz4MeHjQ5GQseLE8ZLU1ZN5tcJKNEXmKXTfsGUnszqGnLnL4hPD0XR4cdphaCbabMZpCZz9DWjmGOd7LtihbzxF7Z0iToKca6VoYlTDqj6hmirw7xUwjtCVxHQdtiYLDKwzGZIUht1LgOqh6m62PLvLCjQ+BSNBTuHfP8N9HZQaZRCcWUTAm7UY4kS7YlgosqYoyZkqgdYZJQeocPA+lBCZP6Z+fY4cTWlmMY4GwBMJE+FlGiMLE55g3JwxWS1D28RQI3sDiLrpX5am5xO21NXwURZiTU4R4cxSPyGUu4AIz+3Q6W/r9zgE/3H7vHPhF80G8Btgo2aEkM9zumH/FvYt75yHHg3VO556n41VZyAZI/UFZhkHIWsE+xS5Sqf9C7UK1f4oQB1huGxEL7iRnKNFnWZxg81NgKrOzLMKohulwLTtgKR9jqxWgqA3QyCOk8n8PobWkcBC4kIwM+WFg5gckBsJwueax/tJzvDk64lt5h3wwLnw6KiWWFwQLsaKUhFxeyYhXNzi2FiF0OTpJ+E8rNi+1bX7Sn+PT5g20iSh1lkhabX5dbPLbObxzHHBj3GM1PeRPLLX5bZ3TjAas5l3ulB2k3GQ6gxZ8Cp39JoXkIwe+azTPY1BC8qcQlIFTx/D5OZ8HQnKPQspwi4JO71GwFn6vOWBRZPDXKNgJf5MiSz6lACtWKLL9Awp/hRHF7FwE3gSkhpqAa6JYL5htm87eS7P9VChmc2QKsKFPESxmzILZukZEATXtsa4cPopkDdAIAgrDxNdn3/lPKAAFaWCaguxq5Jzhsq3oE3NibLqBwskFqgmegjgtwIlfsmFDFGU3/20KUEaguY/mP8ViY/YdT2b9lVFIEGY5TyQFuOBaYMVFH79uFcBMC491xryHoTObfT/BRdlOQ9fAvIjRSBJsEsT7MgR39l0XkhM1W64EWDV42cAtIfhVCiAEin5cpDCVrFCwCuoUINCXKSpX3EYRUOafYfGbPCsXmVEE8FKAmQcxu8xMuUgmOnvAMtxvz6QwAoxTkJVlBDKDJCmIyzKE/MigepATg8hRliLNJcLT5HMWsu6QboM6B5kWnZPPKDNyDNqaQYczao65wNUEBXveFO8w81b4nwIq/GxV8N8cJ0SBRmYZZPp9KEdog1A5xAOmocTYI9Yzn9NIEERlwjRGH2a8Zyu6dYfpyOIwlijLYImMzLKw/Dmeu73M607I2VmPpyOF17AQsk4kDKEaoFXGYHBCkFcZWClnx+fsTEs4FZeWGhDuPWQ0NlhuiWHFZ729xDITJucWU/8OV9Zjuqeas0ARxDFT6ZFOweQCXymy1JDGoEzKKHpClOxilIdT1awozZJO8dME207omoxuphlLizjRCFJso2i5NtecCDV4QsqUUjpkKuu8oTZQWYoVp5TtPihJ53SXx1PBZZHSCT20DDBaFMiRzhG5Qcxqows5YyBoAzovkCNV6Olh9pkBZlaOpDOLT1MEZ9N8CrIAKwwaKRXKtQq3UFPILApzyOKKNbMKFBKNEQohJUiFFIpcKsI0A0sw0BZ5mDPJEzI8mnaKj0tUvcRJ4nPa6TAe9ukc7fAT1y+xMtegVhLkjsTp7eLH+5xnbXq5T+jMYezLLDhz2MGAcJwxzmxSx+O41yPKoN2q0fYrVKMzqlZOVmkjlY0tXMapRYTBy6bMVWxUKsgmivlqicr8dZR+gzRdwUti5vd+l7rVI637+K1FxHQMqUGsXMYM9jg+O6dSblCruMSRi5kEpLakUocSB2Q5BNMJe7sHdEYwNz2n6mc8PLzLZPcxMg15uRJzsqx4L1DcPw3YlBN+YqvLza0y++Ia299LKfU6TMOUw+6A57bgU5ea7B6fMIpTNlYUCo1LQt1TzJc87HTIzsGIe3HKnSWLz3zi45ilT8LeU2rjx4ThlMH4iOy4zHsbrzC8cZMblyOuZm8wciwWfMl2WONuViEaRdSqMYkrCLKMXIR4eUJzuYWca7DoCYL2OvfHVayTATrowN4BDE8L6FNrzERjrApxMOZMnIFfIx9GuCJHas2thTHlUpnhWcyHlqskWcZXjk8ZDmNk3kSrMcMkJfJqVAbnpMN9dBohbBdjeahMo4MAhjmIKfHVKr3SKr8brXP8liAtjbh0pcVStcZTUeNxZlCnGfPnj1hp9GlWqqT1ZUzjNUoy4/qTE96UksiUiDMXIWMqbkRsNQgmFeREIs02lGDqNZCizXz6BNuMOW2+xFLjlNbpd3i1dcQ1mfMkjXmUz5HaAyp5nYdTD3syZhoPiGQDBzDpGFHPsG4uU4kV7UrEC0x42U6xFzd5bFURGOKq4amT8HlL8d6hR+3JXVrmDBPkuKP7nFXr6LkXWWmVuBHD+LzGKKrwdCDpO68hTAOdfxFZcaBxB31wDxmegpUjmjGsNGD+eQQvw6iGmWQwekwhqIoQeYDMYozMEDKjIsb8TOkdPrd8yvTyAr3qCmO7xdCqsadLHIRVbp81eKni0FzeZ91OKIcxVR2DK5h6Q2KV4mpFFgn05BQ52sZ0n0I4RScDpNcEpwHC5qS0zKuVM9RyCTO9yUYn5N/Rb3DN3KfOmLTi8imTsHd1zJerktP9KltWD3fB46xaITvZQMsKRvQp1KIGQY4xKZBh5y6qmxElB9hWRtaeIpZcZFJC9iR6kpMHOTkpjmUjM4MQuoDv8wTxB/2C/rj9z9p+tib4b45T0kRQsz2GUYTRsL+9wy//3/8mtt/g3/vFX+QffvG/Qxzc5bWrr3PzUz9H/g9+jWM3Rbb2KNvHTKeK//KkSprN4XQ7/MRKwv+l4fB3z5r81uYmH6+MOd/psnOucBs+5CXirEkUnqKTMf2dPYZhhYFJOD445klngLt9xv3nDC9mj7iTf4fJtuTzNLl0/RLz2/ucDlI6vdssjBL6j3PuDyrsTFO6nmRHjBEoplULaxwRTUOkFRNWRlxTZ7Scn0VUfx5YQy3/LV7aecRE5tTsGBUZglTzdDSlG0WMzio4LcGnxAnJbo7ljXCDHmVR4zvZIr6OETpjs9KDEuxGR/zauxJznrB36DPuR6hQIHSMtg1JohlOA5IsRdY9pFNUmMq1Qc0sxiUCbWYi4SQhG2n2157jif8UWzfYfmuJ/+xrLt89hijKMPEI04uxYonluhhlilrpMwNFlYPJikRHluVYSiBsG9IML88RWpNnhmmU4EiHfiIwiSGwYsp4KCfCrbi0168XPipmiBCnOGcPqDr+LGS8aBce7ACC3NhEQElAYooAKaJwvR/mcF2BIwqy+cwRC8FFjr94n1AEHxeU+GKdC2t5A2IDzwRcqr5LZf4qQr7ONaPQwmOYw67domp9MDSdsQEuJBX/Qk1ThEVvAS7C2BA4eHbOzcsjlG+DtYwQx5CfQhCBbyOsBRqLberGRpQHYB0BbQQprgpn53BxbB9kZDwDQAryuywMxZEf6KUPNoEUNi2nyUqrQmPOxp5kTKOMrD+mtbWJWmiy5ClO7Drf2I2wdk5wT2G8f8I/VAN+7cXnufVSD9e5TsIytfaU3+qc8tXeNg/3hzQ6O9x+0fBnXvgISjYYxh0meRcvOQLfZijbPMDF4PAq4n1vgovsfJsAjwjJHOvAr2JYE1N+AYf/CsHvUtD9M4qA8/drF1i1RUGl/wRFtYfPU8yVKkWVh8lsnQOKbP9fBP494BeB90QRpHYogtg2mtcQbBGyg8MjFCVyPo3kbyP5LoURJuLZvFQSrM0SZb3KmpzyESa8Ro5Hg73ZKGkKVsIXgPsUhpANigo2dp5xrAU5Pqtk3BGSngvBcbHNpAVZF3QHxAYs1YsSmDeA/x2Fb8Ivz/ZvKJgNF8G3bYqSiSSgSkVytAT4Aj5rGT5HSopNH8EhDg9p8wR4iuB5CplDE1gXUEdTJUbj8y6FfOTCryKZfd8FmJDNZmYVeFXAnCgAhCYFmLAK/BUKVkV1tuzfnY3nt2f7Xgc+j81X2OTXKUAeScFgsCi+SMWQl8AyBYCRAtKD7LJGeIavoN4/rhyIylBKZkF/syhxKVNgnJJFI8REkapj3JoFsYv0I/LSPKZdx25LsicCOSlOVrZmJ/o2iONnZSeLaoPFH2LWIReeC+gCyPqDymz/SFBhaXNCbegQT/WzGhe5LqjyWhaZsWxAENY5ai1ww4qw0hiCKSIfU/YdhJGcnWUMxwrbl1yyYCgcerbH8uXn+OnNBq3BUyYnh1Sqm7RlyO5JwiMl+bBt4WYTdNTjZHhMGE9I+33CSDH2SoytmEbUY8W1mRhDYC9BpY4I72FCm2Z5g0rvIY+6IaeJJjGSLE0JDVQtMCYlyQxtlTBvptTVhNwx2LZN0xIETpt5J+fVtM/Qknh6zEm3xremip4NVtml7HpsbDb4o5fOycIzDqx1ulGJg6NTOuOccWzwfIdmvUKmY4bDB4yPD3nHgslUFzIGTUHdRfODJX0uBtlcmOMYXVxdgoJdgEaY4gdGXIzNDIwofBqK2iG24+J6HliKLMtIs+xix8UlNDPkEPlsxts2wrKwlABtmMQxIssJU02u4WZDcNlJOIkynjht+mIZ/7REeHaXk5MjsjTmWinmE1frzNWrmOYKOg4wesp+XuaoGzOKpsRZH89vYIKciq9h3KXfDdgbTtg92iPTMXMrS8wvLXOtWSXzytidI5SW1F1DMh4S2BX8ZpW8OcdU5LhOidT2yPxVVCMlHaT0KNFvHJFYE4wjiTPNoD8gsn16pQYr4RnZ4CkDp0ZzrkV0eko4nDDOM24EGZMmjMd1zvtn5PkxjPpUVxokc2vUHz6k2zlgzTtmo2bRpMq3HpRJ45BP3G6gXvjTvD1/ndP9Ey5Xv4yYS3h0nrI63KF7dgt79SW2NkdMe6eUW4uEUqIrLeJKFbve4pZ1yqfWv8v0fIfS3DLT2iZZv0PFi4mWN0gmE+zeCdn5Ljo8oxd9mndvfIiNqymr2R46M6TRCDsZIlzNqfA4pk7suuiSJIqHHMoqmb7MuVPGpD7W8RNq3ScQ+nSGE/Kwj3RDRLWG1oay6JHYCbmGsnC4bPdwmfCppYCl61d4N7yEzHrojTvcLGu6+hFPexn96TlDkeBMJ+RpiiVztAgJVEZYqiCw0XmMSAKYdKCU4Mmb1CsNKkmNtfFd+vGQp+qjeL5LaEG7LwiCISMZsm9t8LbT4hYuLyG5VM65UjplRTrc65whghjpW0zbLWLfwskOsUxKUKojRAOGEltHWEtlDtI2vcE8J3WfWze2ETdusxb3qew95bWjfUqU+OelKmowRqQBj0sVojzAGu5jPA/X9ym317EijzaKTaZYZcF3rQ3uph63hCAXgogyeZ6xFaf4+RN2UojCKdJXaCviXrrM/egSSypmyz/j5lKHh9U6j1hAJ31kOkKEfYwEoSyoK8ycgbWXkM1PYvLL6F4A4z3E8ACRJqAUQgpyk6J0wLLX5c7cGVcXIl5bP8e5vknXfY58WubE2OzFNYKoRDWGNDnirAnlZp2j8qu8KyV7KPAVmxZ8LHb5i9ETflufcTc/BzdDWhqjQ8jHkLuQWAgkT5w6vxzcZhjeQssVOu0+Xyhvkm76vN6osiGaLEuHUZ7xdK7Fe8kJxx0bGUzYi9vEgwYqGKOjMSKNIM0wmUbOnIVsx8ESAiU00mQkdkBq9XEciSsUwkrRpRTlFDCL7hYZb2U02g8wTlqkgH7c/lC25UtT6mOX3KthC8FwOkRkumD3aYnlwqc++Rr/9Nu/wZPjRf7E7Wt8+PVXkOEvIsd99vI253kC20/48qMrPG2scrW9yPLPnvFaN+Cnv30de9GncbrHeP+AWukSbRGyc5zwxJK8bjnYQZd8uEv3MOYgi4jCAVl/m8n5PSYHTaZLEd1FzWgSsOMusJB4JMMHVIcplmzjBk+5fxyxPc54EErOqiFTaaiVDIeRzWJiuCUGrNsOlpBcdQMWgq/B3XcgDBBiAXdrF3eSQDLB9F2WpgbKE85UyhjBwmaDq5tHSHUO1gZ9u8b94YSjQFLVGb5lY7RHNM3oh7s8OX1C90QRBDFuIJA5ZEGG8BQaRWpJRM2bAQiFobRUBatRZOksYlEInaPCEB0Oefqbh/zVvmClZhF/fZnd4RS8HDHOkFohHQvP8kBZpLkmjUNAoqUEo1GOJLcslOeiLYU2RTAggwChI6bTKXkQY2WGbSQ3G4INFXESKrbrTSaLl1hNbVqj7+HFb8LOAVek5rkNG3vmZ/8spFgFQJuY7hTOjWLeUwQKmqYIAKoiwIyOEI0rFCZX58QsMUIVElM0LQy5iBlg42GjEMT8IBVeYBCMqOCXNhBiF2OaxDQZ5oI9YKhm/lrft90FT+IP9noowpl94P9BkUttgWkhnavU/E+A+jQDWmTEzJmvIuQDsCqFb07lJxDOBmI9BRFQKPfzGTvimdXh798E78MpujcTbS/80HELRFFEA9gUNmVZQYtLqGabUbLNHjUMWxykFoNehDreo97fIcnP0MMeujsimp7yN1c+y6S0Qt+klCch1f13+TPrOTtHA7atEz40f43Hap6npoJxmsy7C3yMJQQhPmM2SZjSIkbgY2bOETYSwZYoEVPmLkVG/S7w75LQwOZPUmTfXZ45WPx+TJUD4F0KMOGiqsBDikz3EoX/wtbsvU0hgfhliooFfxH4XwL/V1EAHV+kkGjcnsFV61hUEbxCzhaPqTHPZdr8koD/N8XP2cX8KwnwEXiqxCo+z5PQIkIh2KVga1yAYjkFI8IHdgQkZbBKDkIa7iF4iM0CsCVhvgbvVuCRBsagzmM+Uutypb4As2KTZaCN5DGSMkWm/+yi7+Iihy0zyOyiTxdm/XELeMUCB5sTiiv2EME+MDIFvyg30BFQEXCG4G0h2aWGAC4h+BjwbwG/BbzDs4BffeD1R4D/IwXz5NFsXNuz9b5IAUC8TgEqiNnyf8qsbCeFD8ZTngEJetbvGQUwkFeK8Mt1igOwAeXA1Clk6H9tVqXk/4AgFLBaKtY9MpDYRbCf5IUcRJ8FkJ1hbxjyyiLGGqDnHITlYWRE3iohWmC6YGyQjWIiiBxyq/B20BMwFzoZMQMVKEJOOUNgDPxAhPrD7UeCCt9KFimXzhlrQ5wWHrnGKIQpbgBFwjzGilJEYjgVkiGC0DLYjkWoU5IkLZyYpUPFlWwQESrJmbfE6uYtNkUPNTllIupMLIeKPmTRTDHuLbRTQow6+Pkh6fCYYKTxpMWiI+jlMR3pkTQX2aCLDAye7RPFgqHVYL1h46ljdnaH7Mc1xtnMr0AnYGxcZSHyDDzJqmPzXEmy6Nn4dshKM6PiaMYmI9WC3rjOePEFWisBvPGE+rbDJWm4UQFvcR33zidZXY/oPXqH0knKV4+HZMmQW2rCrnA5mXr0J1PKUhNlGRERqcgIJ1nhzqnzIqiXF7egZ8NmZpNRqIsb8IX0QRYggyjEMI5lI60C88nyvPBfkAKjBFJKXM9HCEGWpMRxjDAz6QN8nxnZ+5oyTUHJkZCnKVrPPBdMyiQe4zTWub5hMX3Q4enZgLNeSmp2IA5w8yl3Kjk/88JNVtcvk5XLTLTDIAg5nVa4v3/CdNgjjadkucXUr6DSPmlzhTiKODneZXy+h+ntk+TQi04Q0xHNlRWkZ6NIKVV8yn5O0zwmmCr8+h1qWiDTMUbPkYVXGCmDk44Je3v0xi2GZ0OOTvtEQiJjydE0JkmOqJzsMVoocduespwP2Nk9o3N0wJNeFyMyulOL9HSXMO9gjQTLVsBG84hWc5661+aKXaK/8zZ1OWRtq8pd60XmsmN02SesXeFk2CQ42OGof4bV3GDJLfFTi2/ywktdUvc3eJS8yPW1Jd7NIka6xEhLzvsCP/Hwaqusta6w1Zxj6/IukWrSEavEUcxgkpFFFrnloisSJRy86Ay184+YRB/i4a3X2aw95dbkiNJSjReChOtzKZNsxHdP+nyxP8cDa56pbKJzl+Y0pkFGxQnwvASxUiVVFjUEEy8myCVT5ZEFBk9lrLUErTDhJ5snvPLJZc5PXa5cmzC89AqDgznq2kZ585TqFqtXMk6cKWehQzzokKYhcZwytn2s9hzlLCbVNmlW+HgIYTB+wlo544Xm/4+9/w6yLcnvO7FPZh57/b11y5vnTb/2dno8MDAcDAgSBEmAoAcRIleiSGqlUIS0oja0YnBJSivFxpIUpeBS4lK7Ky2XDsLAu8G4HtvevO5+rnzVrevvPf6cTP1xbvUbEIMGNxQK8I/JiIpXr+rUMZnn3JPfb35/32+A6lRRboXCXyI8SwimdzgJH+N2Ylibz3jOGdK3XV5LKjROPd4eSixLEwpJ3FG8uDUnn/TYDQuUdFGTEZ7pMPGXKBIXGWWQjdB5RCJHHHUfxSu6uKMHzLOIV1Z+miJ5gv6y5tA75vrGV7nB+3RPCtZOE05qMXVhk04VxewMW4LjGRQhNoILasLVlR6qe419XaczkRijObUFb4aGykRB3WZto83GeMpboaBTGJ7KT9lLQu4f3qLIhhxWByxbimzlGnK6g7GPEbUIPU2R83dx13aJb1UQS5+A5Hn01EMEbyPiIRQjdFbmmZMJjCioOxN+dOUOn3myh7h+hT35OPesp4kqG2TpFkoOmScJJphTjyY4RYYxEcW4oGYlLNsbbEdgD4a8nRnecOo01xL+ePOIyuU9BrOMM12QtDvlyldeYNIUrBAtFEpLhg82MXMLsdEjWFrl8+b7+FZf8KecFj/eXCW1BPum4HMrl3j80Tu8/84DZrN7pGdLyF2B7h9jwjNMHCPSAistEEWGNqWpprJsRJ5gSMnHBTQy7GaA9C28NAMrxrg5uVOhqProWR3OIkSRIOSHviK/1/6A2zfTVeqVIbknSQuB5dnkhUbqUoGnrZy777/D3/yr/zN+84tf4I/+xE/w5tu3iW0LO7b4UtHiZ558wHpjzl/cG/B3D+q058v82p2rjLYOaV68wQU5Ro2OmIsmgeVQ1UesLeYohe3iTjNqySF6dMzJvKBiWawLh7MsZjCYMy4cBtGUM1WlvuKRxA5mZ4fVG/dhdMboLGbu1tGzGUjQRYK0PDzHJSMnqSquu4pHPEHFTXC9I8h34Xha2oD7HsY0YOcWbAeIV1/Gkpot12OrJqC1Atc+hlgHDt8l3U956d2A/XlG1x5gVJM8y9k9zch0zmGecjKYE40zwklZ5pnZGhGlkFrgKrRVzg0sBFqLshZXKERh0HmBsERZPikUIssQ8Rny218gfrPBO76EfEJRdSgWMmCn2cCVGYxD8qIgyco1f1Po8l2gC8g1ojAYt5ztKikolEFKQxHnFHlcLr0qTZDOcJpbPHK5S3g04cF4yuCdB6izM0JvxDX/jGvxjPqNLcT6+kKRNKOsvJYY0yFDEczv4IQWF10Hig4NWccR50UQkma7AFISXccWGUfRgL6qIKVk3bKRGBxOWQZstgH7A0D3ULEwITcZKU0aYhm4A9kvMDp7mn/+YAmna/HRTQ+72uR3AnFrcb6nPLQGPN8z/E44e04+jCmh0XNg9RC1HWAHoyXF/IiDNEd1btBWA4T/y5R++TaIZ0BcWSjBLLSeMslcjLBo29+l+uH3aELYlNXyDiWM/M5z1pRxlhV84IedhHv793h7JkmpMpvAjp/hFHOa8xlOtYBai8yxaJsmoZ0wN0Peuf06s2CXdjjAang87vX5/rVPYzbrvHL/N9juTBiQEsZjfJ2zWumSihV6Bn7dwLcjQz6LWRHwZEPxA67NkYAvGLBQfB3D6xraMuUZhniiicBhnRI0Dnnoa/B79gMl+FxaXPkZ5cr3W5QEwU8CP87D0pqLlPX7w8UofhL4Z4u/symJgldRFEAPhzPgGgVPsISgxSplKsUvL6b2y4vzOzcpLIAdBJ/EpYbLHPEBWD5dnNf5fdulTDt4PYVOpHmqOuWu0+BAKwoDh9Kw4kPuCuwCEm1Y2hyytRXynwvJpygNDR1KNcezi7vgeUqTRknpx3B++zaAPyLgM4vzPKRUI5yXeihTkh46hU5isIsCQ0FRNfi2w6oQTEx5jNvAG5Sqg59YKD0GmaGnoCPLa+4trvMl4G9Rkh//Y+CrlMSPpEyNeJ+S1PnjlMe/TekPUWHhN8FDx5DrlGaf314gLHlezmEgX3SszcK8U5S+FUMMX1x0Qxd4TsCxXZpAGspnTknIujayYYEVUKysIOM1hLqP2KqD8DBhqVAwM4OMFnGRc9DnBhw3FtjzFHgX5Lj0eTDm4SeIMQty4XcRm7+7feiM6ZWTNSb1NleX7mENAt4OXKRb0LYM08QQGBspNLnJGE8mGFngxjkiFYS5gySlIlKENqS2heU4eE7ME+4YUYnBT2inMxr5kH1ZJYomJJ7LckcTx1MGgUMoKtjOjHV3iO17OJ0VVvMhexOLqnLwnCoiTRkZF1eHNOYDlqoOTm2DYDRmb2hxkikKy6HuFWTaMNQFeW7wiwK0S97uEi3XqF9OubFRwakKKsIin9R59fZ9HsQ52XGLO70a/tmANSelVvFZWq5jdy9hmtc4mQ95fdxnNHxAHM5w63VqRrKez/CzGL8qKLTLg1kG0hBqTZBnCJOX0hLEQupnykETi4KW7xxEs4h8E+aDF5IUErfiYbkOwhiMEGR5TpKlJbFgW5hCE4YhQgiKc8JBiEVRz3fs/7y8QgkoCnRi0FqV6gejQSmMkRjbIrCXeHNU5d5sSkXP2ZGnrKqUek1wdQWu3HqUzQuP4uYhpxPFXj/k4PiE0f4b9A7eIxOahgJd2EySObkUOJNT9HyKm87wZUi3YmikA5x8ghUmyHGC3WmRpxD5DXrOKm7XxyQp3UYFxzOY9iomswgzzXySU8wDNrKvsDz2SYTFUnLC3dQln06IpiFRnjAfdmG8TWW7jW43mc97mPCIaf+MwwT2Tw0VZ0ZWnLBlKR7bshG1J+hph061y9rVj3FrI6eWvEWy9gyrB+t87JLgduhyOMqZjN6mps8YhYZ3+uvc6HZ59pM/Rvj8H0Z5dZI3D8n6dzkJd8myPg0nxjrNSC2PiSXYdW/x1JJLrXOVUG4SBXWi5AQVH+HkAVOanIQRcSBpWC1quod/8hU8k9NrL/F49y3E3GO3toZ66gJFbRPvtT123tknMSmTFBAZXWXhSIU0EmUriqKKVBaVbgdvaZVmnhHEM+KzASqIWWp0+fh6xo/dilCPfAy3821+rrOFjG/yQjslz+c4bsG4ssKxzpiGe1TyEEVI3y2YzEKyCCQZGx2PrarLNE44HWrmRtB1JH94R+NevMB+rUUhC4poikhO6ZOh+wJx/xX89oDgkccZiTrRTKGmBY1pyJEpuGcZArtKbWubpemE2/cHmFQgKylK5+jMUNFTCuGSRiDzIWJ5Ddn3ecG9T619hFZL/LGzQ9YJeJtbbBQbTMTH+S3rSa47X2LJu89L83WCrELeC5DTM8hnZL5h7rn4ls19L+L15lVOu8/xLbHNdFzQDwTvK0M0B/+sQIxD+rNVnpBDHlmKaTp7yNUpl/PXqM9s7kU+F5IMqULuTivkvQmEQ4xtofyc7jPvE32iSRL/RczpNRi8hTw5QAcRjTzhojVArY7pxRBZDlMXKt2I555toK++QE99jGQqieITDicuB2lMlGtm2oIkxtVz2rJg3RTUdUw1TxBVKKSHst6H2KBPmrw9dbl61WdzdY3/6YU7vN57wL90bpAkDmQJiDkUBikVRtiYQiHGPfQsxdxsoOoNjjPJv8xCdi6MeLbV4XGpeM22aFy4zlrnz3Pr+OscHZxyNushZgeIeIrRGqktfGmDA2kmINHIOEXrFCkLrKlDepwSpQFWU2O15pBEaAri3EOrLnK9Bo0tOGlivquT+vfavy/tXnyTYbPPk6sjvEnMFycSyy5Ysg2jqCA0hr/39/4W/+v/5O/w4z/8We689w7/l7/7v0dHM6K0w/3H/iJ7P1BjM/yv+OHxCfd/e8be9B6XfrlB3llmsJ6wsTOjUhtA3iBMJsS4rHY0UTJ7OEdx5+UcJXNxllZYLobYgaJegJc1UQPDBI2TDqkJD7XZgu6TxJOXuDd2ONIOse/jWAXVOCGfTEhGEuUJ7labfGV9m3GnxXNXC9Y2fPAyjLIp4jrj9+5jn0Wk0Qbt0xw1PEA0+rBkQasF3mVYfbw0YJ3H6MkRIk7RzWUqLlS1xDVQtQqOppp37s2pBjmFygmjApPGnKcNCMdGNF3IYpQuDQiFECitMVqX5ZYuFAq07aCMRCcFnm9jOxrhTFHSITc2SSIRS1WctTr0RwT7A8QsppAS4Xml2lJRejMUGhMl5KZAWgbL8zDaoAVkjkIXCqVKzW5hKbRrE1S6vD72uTeaU1MBm/mUq1lGlYRu02A//ijy4g+BugGiQTlV3wPzCmQuo/lN9k+HPLHqoP0KcZ5xPE9ZrbZou6WXgeYKInmZJKtw6Dg8GM5ZajVxtY1T3yLHArOFhUYK+TvuXc35arbE4peo6+tE8gUq4kWwl1lu/DbX+zG5fYFHr9zAosrvhqo5pbXdH6KEer9Xk5Rr33+TEsxXSnWFcSF+CxF9m6VwwOFojd9MP8rn1m9SkfvAjy7+zgFTltHCCJHv4uwHaOPCpcfBchfH+X0gh7AW5zmgrO6/vPibEkZpJFAhFWB3Vtlu3SUxc+aZRiQpa0WNat1jWERkocLIOsKRVLcbVDeW6GrNDz9/md+4P2fy8ns0fY9PXJW49MnVKtstwT+zr2KnLV5wJ1wTVWrAewh+K8kZzAN+xjqj7s6I9YhhUuMfFrd4T/jgSRKdMiwK8lFAWI1YdYc4jgY2WKbUtxxSgsgPK0pZBX6CcvX7lBLIGiAzMDGGdwX0hWCVEkhPFttcpFz5PqIE1M9RltUUwJ9Y7PdtSrVDgOQtutyiLMn4vwH7BmoYnhfQRXBCSVS8gWHMFEWTBwi+TKnEeJuy3Gde3jHIxcg9DjxhQc0fIOwh14xHp/C5F8GlCLA1d3xFMgZyzdpFhVZtdon5L6hgU/oQtCmBu6Q0hNxc3G1nwhBS9kGVMr6xWPRVvPg6BI4NhAVMMyA2eJmmJUfcrAY8b3m0qHBKfRHdaBZlWfC2KRUVWwL+ujJ8W8Rk+EwR/Opi7PYX/fY4ZYTkS4v+7S/6ok+pWLiyGJfHF311TEny3FiM2RT4yxi+H/jrGF5dPCM5pV+CBurG4JgMWwhyLEIE/9mC2PEW/f+Li+tW/E4lTOoLzIrANj5FzUbYIcLY+OGMuj/kZL6EPtLocYDKLYoMTFggM4N2HZSvyLoC5xFFZgt4H/R0gS9jEDPQCxGXyctSjQ9rH0oqzKY5RXcbszxnuX2fp7OUy1uwORf82h3NW0ONTnJMPkNWPaq+oS5yjGNhbMNFGy5IgVtkBCimooKqdZh2xmxup9TEPtE0YRLNKATU/Co6DRjPh3jplCTQvJ05bNQsGk6D1G5wLHcQFZeL9RxbVohRDA5HXLQcriw1eWTLY9lzCOIpxydn3A8lhTHkwmICJDrFMjlppjAGsixjd5jheMtYjU/i+jOizMNKeux++xV+5V5OXuS0rTe5Zs+4oDKWGjaF6+GpEFFk9I73edB/wGv7R2RJSOy4XKlplnJJXtRp+w2KZoXeZERNRQRpShKlZcnDIjoSsTBjXFS2GFl+JImFikBACe4XYyNKaQOW7WBZFnmWoQHHs3GUQ1rkaAzkZUFMbkrGX1D6MJhzqsyA0aYsmZDl/k2hPyivkAa0MBirdPjVxtC2LG7kE65M9lixhoimxdOPbXDpxjZVY6HdS4yWP0YS9vHDO3DnywSHE04nCYPxMWfTCZlUUFX4ugDtMQmnSKGpuC64NlGRkmuF1d3h2qbNUs0DNMaBGjPS+QGBUTyINFkes9opSLKEwLpInZyid4JFnZO8idV6gfrZO2hRodtU3D2cQ25w4hk5GlMkxKOEXb3EdFCnpiK6vuGqNyWLUiaBS29qM01nhK0W6/4qMimonvXYbNaoeDGVTgdv57PM3E9T5wh/Vqfz4ID94Rn7cQwG7s5S8uhdZmaJl2efY3Z6mWZnmTiYoLMZ8/GEk2SOWWqxJmOqQjMc91F736TerDOuvsg4KCgG72EP7iGLkEIWOMmIZnyA6T9gbllMdIGfT1hNXgV9gf3OFdZbDzi+3+Cd++tMvUu8uRsQh32cimLJlyhL4PglgSSLAlHkCK3LxAg0WroUXo2616ZeW0LMTlGMkXaO6sa8XO3z9aWbJGcrPDo6pXbjEczFZSaBZJZ0ucgdZskRh6nLsFCcZB6ZTiCZYokM4bapLK9woWXzTDDn5OCA5aTHi892CXbaaONwpkHlJziVMWdyFXt+yFb7PnZnjYAWFVEpJ7dJwCjqMRaCauSRaImwuridVaoHgtmkR4GBcICs5IT+MkJ66HQOcYTupdTTN3Gvwrv1J9kaFFSKN2l4K9wIFAFd9rwl0qFiXO/yVgWWe/dxxynJOEDIERQ5SSIwxia2XcZezG/vVni7uULqgMk0epYipjF6HiOmpzjTXaZyxm9vtiiWVvAFaEdCBleCd3hsrvlEo8AsNzCRQZx8Cyavgd1DvDBg+OmfIBv8JLy1AqNvwukp9I7YsI/4D7fv8v2fULx7cZ3X7jicxSmfty5xFj7FP/XaPJ8WyEIg0jH90PC1cMpZbDCFAN3EFD4YH2lp2jJgWC9IbYe9wmNqV4mcTTIKVJExHczpWSM+rVa4eHGVtRszvrjb4DAWEJ5hPrBvTsHEIHJMLnCTA3RFky89i6g1OIwK/o9ixLbj4Xg+r4/hubHhQtfj6+0fZCxPMHkP4VYxdw5QZ0M8x6CijCIqA55zUxBnOeQJjmfhGIkIQwoKdDVCLkWkrYRU+ph5AzFyIZhiTARtCe730h/+fW5Ge1Trj6KX3mVt7ZhPr1e4uF6wNtX88rsZb5wITu7v8f/8v/8/eOrppzm68yrZ0T2WnQYo2Jns0BP/I/B/ntrzB/wHE4/Xei5Z7QjRMBwHD8jGGYmOyIykVu1QZHNG4QA3GRPP4e3UYbNmIc/nKOIi+A4XGzmesQlJGR7tsS1drnUcblVc/PcSRg8EewfHfOMk5UzHBAgm84xkMEHOFZlymTuKPEt4aa9gdGmNs8aneIYxeaOBXZxx/NVX+Wo/4YKCpv0uT1SmXPEylKqAdMAVoJowlwRBSu8AssIjb1fZbHn4aILEYXNjh7kvOXjrVXxpM/UUaZJjdIF2BMo2iEYF6i7GE5h5hsEjL8ryS6V1uexmW2ilMSZHCoNOcixj4XjuB2Dfs1yU5RG7Bi0dEmkh5jFFmGJpjRASiUTbqqzpzQXGaKSlUAhkWpDH09L3KfdQusBkKSgLSynyIqfl+NxgwpX5fVbsGbLh8+Rjy1x/Zodl26ZSWUM0vh9Eh4egdlR+iRbCPqCV/Btuj2+xKyrMwxmD4ICLrZSq1+Ze/VmM7zLp7yGsggsbMaQh61Ky4tosSch1n0B0KLSh0DkrjouhXB0+n3iXAZA1EI/iihNOdcZcOvjcxKu1+aGP/mO06mOpH0X8LjNGQVnV/Wf4nVP57zbrP//Zte/4WQ2IYRaDmYEdIk9OyA6+xbjzJL7/VxEfhGS+DpwhwjaIGpBQkb2ysPuDlAif35dUQFLCok1KaJzysGDAJTMeuxgeIPgXoc1BVOAIQdOVOI6FFjGpEeQmRugMXeQI18LxHDJq4Hrc9y+TOKdU6g2KLODeccHjm9/i27bgq41t9Pwit8JdqmtbHAmH+eIMns2GpMm7PLl0i0JcwiJBG8n+4JSkd8repcfxrYxbNjSqOZ2iz4+m91HODoaybn66uLJnPqQH9KIH/MW/lykNZ98E6gIeMSUpMKEEsTmlE8YDSjrol4F/Tak5eZoS/HcpAfoVShDap1zNf2VxzP7iGq8vRujVRc+fmztaCJ5Esw/8LyhBbJ+HqRGaksxwFr/7bcBYYFttpGlhsLigDbci+LQPplKiZdUzyHSOYw85FJqYTWLg/0RJWPy5xTWKRZ99cnGdrwgYUPB5LEaUqowXF/2VURIbLxkYpZD1QWSUC65K4tRb7LgVrkifGPgl4IEQxEaQZ+CkMM4NpxX4jA2XpGAVyT+hLEMxi2OcHysG/tvFeNQW5zqifPJi4O8srmEZ+K3FdVymjJAcLMbvP6NUpfwt4BDDP0bwHuUT4KL5Se7zR8UelniSIW0+T2mKCeWTPeNhvOl1SlXDKaVSxfENxbZNZm9gM0W0ejBu87NnX+FHr3+Dv7b6s9zbs9HcptJq0okGnGYZUqyQ6S726R2EXyCc51AdF3UTxGSBC+eCfBdMBCItwwDS77Sf+S7tQ0mFS06fkdG0k4BRy+LkEUFFFrzzjmbcksiRoCgEyoHcAi01W3bKk03NUxc1L16p0fYryDwji+ac9RNeHTb5pcEFdtUKHT2l7ma0lGa1UqDTmFFWEKcurXTA8UnCtFJlyRoTpTlBFNDPZ4i1S6hWhWYeEA16FLUWj1y5yfaVK9QahuSsx/7JhLdOFXtpA1eFqDwiyQW2VDQtUCYhLgyrfopUisNJj+k33yZaDSlGBcfRmOz0PWaRJDGKerOOt94kyQc4VYNntRhGBYxuk56d8s7RlNMgwa0YqHVpXF7HHN3haOpSMS56pDgKbE7TjHEQE6VF6TCuwchzi4xF+cO5lkybkmw4VxTIsjTCGF2qGNDYqqw3zNIEt1JaekZRDCwca/MyG0RKWRIJlFYKYqGCwJTmjDhWqXE5fykIMEqgRY60BBcczfVGiC8kbb/B1W6VTbvCSktR3blK7fHP4C+tYZuEYeRiDYacznYJhWaaTujNTjBRSDKfMJwGCNtmqjwaHpCNyYIpvm2htccgtojjlDSLcdurjGu3kKsbbLkBpBEytbDHY+TkNlfCBxS2g2j/WeaZy2QSEtbrtJwxfnpCtR8xEjXq09eoj1xEKljO5widY0yCzgpyG5wiRMWCPJ9jWg3S+gbOjsOj3GMwjdgNEsZpwngQ8/5+lYaSPO2eUEmnjHyL6PKzmAt/hvGwzbj+JlP3i2hb4zAlnU4RecpOOkN5ip5Y5+fuj3k+/BqfXF6iltymX2g8O0CeDQkmA4rVDnNvheToAVXfwYiP0jsbMjq9gzt4lYqTEDVvIvs9RDDEVzmmJpDpmAJNWgRMh3ew3ZhDs0G6dp1l3uDr346R7pv4o1Ou1gzSaxCKCrFyyJREFAayDKlzlDYIUVCYhEIarCIrTT6ljW5dQC9t4HoTzqwh0WyJS+9LUiLmfoX9uSYzm1SyU1wzIu+sU18dEtztMRpMsSNQRQp5hFN3CHIHOclJVtapbz7PE1cDnPnbnF5cZlK/ihVX6CaKdLlDoT5CpFpEjmBc/QR5tYWvFStKczGbURR9UlJi7aLDCFfHOLZPvd5kuzrh/UFONugjOgptF6h5iq41EKmBPEOOe0RFyJ2jCnk45c7sjF8UFmurGzSkRbci2EkSouQe6zj85eU1tp57mf1pwLf2clRqcCiYx4JK0KPClAOrwbdHbeKXXgXuYVo7IKroKMSEIelwgAqPsaw5tt1FLz9NOpCouyP0smGvPmQ7OqTuNjje+ST0LmLUHajNEBe65Nt/Er7+EcQbBsZfxBRfQKSniHRKxe+TbsFrl5/gH13+6yw5c/LR2yzPV5nnG9zeXcdEezxV2cXTE6w0Ip37FOMYGSuM7kOuoNDl56YX8mpdMk9WyL0V7MiimFio8RkimNNKBmzpEzaW94k2b3G/+izB1g1M+wCmQ0QRg1aYwiCQpQqqAJFHNIf3mFk+buZTEzXOxpLje8tg7yCPQccn3Pe/yX35Q5jgEiJsYxAY4WPl72PlUzKdEukEIwqwJSQ5RmeYzOC6LjYKJ7Ooypi0nTPvrlOkV5CFj04ihJhA2kNmOcJKPvwN+r32B9ou2Kc0/IJ1kTNq2Ayet+lamm/d1pAK3CDiZ/7C3+DP/MzPctI7YnvzZ/iVf/yf89K/+pc88xHNJ57WbJCB8OGaoCpHfCxuw+Qa84Mm//ok4WvjlKZbsC5SdCNhmBiSwqWTjzgaREysKh1ngp0XBFHAWTGFjUvQqtJOyzmKqTV54vIjbF69gt9WJOMJh0dj3t4VHAYWnj0jGEWE/Rg1S1nBQZmIaGxo+zYySzlMJbOJJNwo0EZwGA8oTu+y32hw0JRcb7RZ6myT5h7bVajYa/QnGiuNmR2/wytnU5IgwXcEB7SoXrqIOd5lf9ZmOlQcjIfcPoZeXmEyHhHHEu0qpLBBGrTSWGmKzg3YDsYHmRSY3JSLI1lRoo+0QGJQVrlI4lU8TCFIdYErqyS5IS9iVCERmcDU8zKmXBuMVOXXwhMKY8pULAHGUWB0CSSNRgnQQYxOY1TFZrtiuNFOqNmStu9zaa3GjvJYDYZUt69Tv/n9qNoydsNGqOZiDhWycGaghIQ14FkQAcb5BUaktI3LVWfIuiNYuWhBcMLp3hd5Y+LQm/RYufAYoX8DU5VcWUnpKKuMqC2OaQgLzAGmAMMTaARjU4K1ZUqxaIzA40mEOMI++xq/ltxis2nxhHJpLH8ci9+mhJAr3+UJEHy3qMt/p2YMZFMozsDehajgurhP18RM4mew3BpdIZAipkzsGYF7l2y6w35PY0kQ9gaV2Qnd9gp8QEB8WLMoYa8PXP23rqOOzYBJFJJQpXJ4wmNqhKxBkNlkCrIkJCsSpMlRRmMLQWIMiAwpJR2nYNQbIaYjTGcb1UkQ9oDefEYgHK7ekSTOkEmzw1GmCV1DzYASgqLW5bBa4x8aj3uZoKN9Pu3CTy9VuN/s8B8lBWIa0Fpe4mK9yh+nRZM1SoG8IUJ8QBSMKUHkd2vntMu5f4ShlM5PKYHqSJZJAyklWbBEaTq4RUkMnEdafpTycZtR3sVvL35/b9HL25REwBolEH0R6At4FcGrGDwMM6CO5hmmPIbH36eU+IvF8R0emv0n5qE7hivKY+bGLuOXBfQcw8WaoSYMp5ZE5oAyqKU5kVPhFdYZGgsfQwL8E1ESH/8JJVniUJZZ/COgQ5lMtrTol3cWZoFPiIcZIrkBfQycGEQKwjbQyFBzg7IsJnVBnzJWMqQkHsSeIU80XVIuVKasbTnM7RZ38bgDC/eMsslFH9xdjIFLqTw4T385j2dsUSZNfAz4BKUN6vuLv5OL/jtGcEyfJ9HcZZm/TOmP8TqGP0HOR8Uch1tMabOF4CYlQTQB/jseGki6lKUjryzugQ3g/Rb0PXCDGle8CaMqJMtX+YH0TR5TP8dn1U1+/fFn+PHgmywttTGyyX8c3yJ8ZwX9jRGXeJng4oijtIs6vEGRjCjW+titJvpgBeWGgIt+YEEP7P9fjBofuwyeO6RamdDDMHlF8JVjgxCSFaVRQpE1PKQS+K5kbdnl1soW3/+xZ3jk5k1qXg2EQzY7ZH+2D7u/ivPlPla2ghcatBjRLxSNpo2Jpgy0RWEM/VnMg+mQOCnQwrCHwEkk03nO1Aox7owiKaiLgFkgyZeeIfOuEcbLNJIB7N9jcrxLMu0RFT6+pdl0ZihRJbBcxsrHJqMlDdvulMNRn6PUIlWCs8qE1dNTeuMGmVTkCFquwsLieFrnUDS4pwQtkWEjCaI5p71dZoHGR0JhEReSl46bREcORZBT1xphMvrjCYMoITdp6U5uipI4oHRMNqaUEp6XJJgFx3BONBhK5cKiKgeDodAlg+9WfKSliOOkNNKrVsmLnCiKSz9GeV7uUPoxGCVLkkIbKDRGyt9BMovFEapK82jL5oUtyfraEnUt2ZSabrXPmdlCt25QvfIcW47GF3PC3KIS3KMh+szNA5S2OB4azkZTPKugEg3xoxCVVcG2SJVNqBU1VyOV4SzJSfKYKM3INdhhxrh3iC0b7K3vYBPiiQHKjoiTlObWI9RQ7IddxoMe8fCAWqOFWm0hhMDXe5A/oNLYZ+dkjx9MCnaUoUeDTDrMtUYUEWuWYd3WdPyUljVDZDlaJVQuVgn7IbP5nPdDxVZzTu48IO2dsbw05G7Q4W3nEmr4Q2zc7lJJCgZnTfZmLRqiYMdK2KyPcb0cVbM5NVW+0As52P861y69y/TWFrV2lWk8YyJ9hLBw84BwluJHp3TdhFYmId5EJhkM95jbVcL2Y6RhgJUeUo2HTEY5VpZQ92082yarCqI8Igv7zPqKOZfwGw2y90+o1TU/uGF4ZAmEHnEWRwxpMBQ5U2NQJsPFoJQgFTAXkpnOmRY2gVTkxKRCMRhu8s2NTTrigLbdxb825zDu0Dwr8L2Qk2TAsd2g06xRHczYZsRhccYsC5FpaVKYURCmGn/co21NqE67tNSATrNF4j2GxkFWV3GLnI7XYGQukRoLjaYvDJmp0koFCYaqJ9hsFgy0xcxxaMwEWTqiFR5z0YmpVX12blZYL1yORyNWqjCoG96LFelYQRhhiQl5kiLCCdL1meY2Ioi5TcprzjW2ZMCLqwHVJYtO06MqOlyr+lRW/xhNCloXjlg7/Tob7hlGaCw7IW1VeLVYhzs+8d59ej2b/PgQWssI20IGGXJyQjbdharGGkY4UQpJHRGdgHZJu9fITETLeZddN8bkCmG3YelJRPY0fMmHB1/EjN+Aym2EH2EqGuNr+lryUlhndG+VV4dNPjbIaIeSZ6J7XC7u8ZX5Re7PXdZWeoh6zLGuEhcNVE/BYIgpIkRcKtKyzhjTdDBFB6MTlBWigwQRjjB5n1o6ZCfro+SU25WAY2vGN2dbzGcSmVXR8znoGcapgPKhsBFpjtE50obHrEOiJmxXW0zb23zJ2SZLJPoMWlGC69d5iydY9X1aK5LdScHkfoAoTrCrI4gKdJGiWj4qF9gJGKUxiUuWpiR5gWNAqBgjJgSeA0kTlXtgJQg1R1RSaNQwxgbX//A36PfaH2jb7gx5dlVQr844zDP2vxjzqz2NkpJ2kUDu8tk/+uP8zb/9v+Xlb3+ZP/tTP86f++mf4VLH5dYLP4l3sbZQ/f15WH0Dur8O9x3o2dQ8zQ/Nh/xfhy2M7VOMB5wFFdy2YRRKdmcTQruUkd4rJN4cgnnGxJmjRx5ZpGnKqJyjdJ4m864TRCvUkz7m+B6zwSHJ2QFhUMVx5mxFPazMJjQVJpaHY2k6VcO2F3AwijieKHJXcdZJWJ/0OZvXyaUkyySFrDGSFe7OmuwJnzNXsTU1DESVd5NDjnoPINcsSwsKgZYW9w/rzE4lXjhhEJxwFoYMooh+lqBNgVYFxi/jX4VOIU/RykJIF4lTeidojch1GT0mJWiNzMEUAqFscicjVwInd7BdH+lXiCXoKKVab6JXO8QiJhdlIoAWAqHFw7x4ZaHPFZRKgLIQvkDnOSY3CJ1RsxWPLVk8vwSra21aFZ+NmqDbiTkZ1Sjq16huPstmkeLpGCMblIaDUK45VhYOZT3AA+GCEUxmDWazhCPH4t18jWbT5pPeVZQ95rH5F3jzfk7/xKZTiRk6+yxvblGrtCjXbgxCdUojbfsq0koojOAUzWGc4WiLSkViL2ZzZSLChHb+c3zspRWy2hq6vQPP/wDYNzgHrote+be+/25tYYr1ewZemtKZbXYb7AdQHyNaTdxah7VxhfHuHb7OmE/cXKPtNYHHyM1V9vWIOyfv8e33B0jXY6Oh+cGrZ5Sw8PdTKZwTIOew7RwqPSygN8yZD48RtVV+cFnTTQpkNKE3gb5sM3IF88KgigKnSFFKkKAJqVG3c35qKeD/M8z54jxgZuX0wgt8e2WLVf8+y16N6pWUg6RJeyZxVM5e4XIqSvPNqs5pnO5x5zAljWvcliH7HZ+DC8t8w71CMphxUe/yhKjxPDWqeAjWgRyBYRnBk5TlBKu/Ty98Z5tRKgduUNIt28C7lCUJZTJEGe24sejlFykNF889DwJK8Pp5SgXDKqU/gUMJhs/dQixKFcUa8H1oBBGaCg4DLARvL8ZwlXIF3KIkJaAEs+gysVlYIN0yxcHD8AjlU3QfQV5o2laPXVYwQiFbgry2yhGSSAuYQxQW6KYGT/KaUEwQNClppn9O6XnwItDB8ExacJ2MLyqXXSXZoFz9PwKSFLhnUMc5uZzRvdxj9XKVaVxl33H4RzjsLs4NA2JiYJpTH4ds5keItRm3sTnmJt/C/0BVcF6WdJ5CkS364Txs9hFKtcbOYrtngc8u+kzwkJ78Y4vxekBZSvHf4/PPsektxuHHgL8HpNi8yxNcRXC0GPuXKMsp1hfjPlnsNwP+zWKM/wqlUuJNIfh5r84PW/e4bU3ZF7dKDGA/wz0KzniGH293KNqf4le4yCVsjOMgHhNUgjG5HzC+UkXPqxQnICchSr+L6VTIg+eR/ptY3Q2ob8NrimL83e7qh+1DSYWLK5s4rmbsOOTBIe5+waYQ1DywYwtZdThNwbZcbta7bG8+yiOf/CM0H38O7Y7Qk3dJkhpngwqDw4y3967yRtogtTy2bInRLqZap+HEyHhEM3MJgjFyMOBuAP1C4gUF16wAp0ixpEWdMd48YDJxeStOSY1FO1V0dMTOOCHPekwmmnGe4jgRLWmYKh/lL+G7FkUKeZoRS5ugWaflpNTsCRQxqZ5zf+giCknXSgi1JLEEdVsQRDmTYIa0fGpzm2HTR5uQ+4cFF2TKsp3S01VGBrLpMQ8OzghIcKVFMXOoWClBEZHrojQ9tK3yJXkeEySgrEswpaxPiIXtQZneUBR68WEkEJZCWgojDFpS/l9AoTUIges7SCXLOBYlEMjv8FGQGHsRSQklW63OUyLKF5U0BikMLU/xfSs+jyzZuDhkE5fV5YTtG1fIrSr2ccGqV6Xr5tTbDXLt4ST7eBUQxRJuklHkAXl0Qj2LkFaF7bqmrgsSGREJqCqPtHAIqBLHCdn0DKGhaRtqFYOfH5NOPQ71MTLSbNQlrpXhuHUaukfH9pDplPSdL1AZ7jKLCvLVC2T2ZVIT4SRDktXrBK2foe3+fa6be6zc00xzQ23YhZnLaQxNk7Dp1+gsr+LqiM2lGe7FG4xCm8HuHp4eUEti6u0uetLn/fducygU9wJFHEP09VewqvdpeBbj6SHeg5eo+QEXthw8e40wcdjLq/RnOSRT2lkfJ9O8tu/CMGP3wYD+KKRhG9Y8l7obs+znPFEP+MSFOs2KYGI6UJ2Rz3pkJz1kcoJtCqrNJt18gEkS3IqFVB65cbBNl35qGEQh6eEucX2JupqyLSY8vbHFoxsaq5owiSziMCeMp8wzQ64lUiiQFqnO0VnEtHAYJTb9VDDQLiPtYOIzsqMKtys3eKpxA9HcxvcKLN5n2t7AChXpeI9YVXErPhcemWGZMUstyTt9j/Fc4YoETyW0m5qdK01WmmOqto2sVJmkGjWcU636rOs+A9/mOARMjJIOdhQSphlZpU1UCFxb80i9wdXUJjA2Jp6zWgxYnb/BtdUK47UbhK2LPFF1+UzcYNh2+a1oA4oE8eAedjxmo1twJA16PCbKM+K8RbuYkCWC6rtfZuot80bcoldc4KbV4UAt48UjlvxlfE+yvOTTasxxb1xn6F4glTG71Lib1ahuzdjYf4/+/TPEt+8gj/fIV1ZwHYNbLzApRMkEMzDYToQJBYXS5JlCjDLuLGn+y/WPMLSvM80thKmhD0PofxNmdzDBXXBmCOMhtIMpHFRdoVTCy1nG2X4DXvkadf0KV+s91q0RbsuiYd3j5wc7vD5MsAuH014LPZrBcQr372KKKcIUJRAnQdtdCuUjpgEUJxCOEPkpwjZEUjGqOLxadfmFpI4YrFDLFcwmkIZlsodOkIWFMDY6BhPECD1DV2LGrma/e5lJZ4lZp4vKr+HMWmTRlE7yBu81fY7Hj6FTRduCx64s07FWOFpvcBq2GA0z7H4dx2li4gI56MMgh0mIclLCOCQPEiwJs7kPkyVMfbWcwjguspHCPIdIQlGF4hsf/gb9XvsDbau1Dk3HR7fWITyidielPh1Tcw0yhiWvislibly6itUf8+jVF3HqW7Se/htoz8aMUuJ2Ddv6MSxGiGwbzkaAggsO3XGHjxWX2Z/u4eYhLVfysaU9ltI+v5lq/stAIBLJTRWTjVLs3KYuxrizgNnM412dE2pBG0XbhGyPE4q8x3gC4zzBTca0ZxmBW8X2l/GrGSSGUVEwc33CTo2mlVNLphgRk4qEByMXKSy6NUGIR+ppKpZiHgoOkpSOVSFOXWZdyZSIe8ewZRfcqhW4bhXX1uTxGXfvT4lNiK8VhZmQuRFvVkf8xsxjWClX70WikbYhD7OFxNEms8AiQxQKCqssmzKQ5gnCGJQQSFXOMSwUIDCOjV2rkbZrmKLANy6ysIhmMbkOENMEUxRI28FYFtKSGG0wJkcsvBzMYs5DUSCzDCkE7brL92/UubHkUAkh69msPaLY+ejT5JUqzhunbMxrNK2MRmOVzKmTmz4OzcW68gTMHOLTMiutsg5YGH3E2dERk3FKTU24f6rw1y7z/HZIRVrMvJsQf51Nk7AcH2HiBp7QaK2ZSUGNHIGPEEPKFfwMwYxmdsbKdEamOuTOBpEw2BgsZWOJH0QuvcfO9dsUJ7soNUdkz4K19cHc7KE4+/ciC863eZ8Synw/3726vwf6JXDugZuB/QywDL4PwRQ7OODx5iEta0pZ5b6NxMeLQzY9j852DdcecnEjptp+nA+H0d/ZUkro5lNWxQtK2CSACMnrPOY8oCjWkLU1ald8HFLmoUUcSNJ0xDgx5IVAFBKBIqlkGH1Itd5ha7XNj1ZjZommFxp0ekh+VuH1xuM8U19FVhVVHxwnYKZ8HCOIoozEk7gq5Vr3PR6rjqnKLX5JX+KXbvf40v4pq0ur/DCHPLpe5xkkjQ96/6FSxKIEguelBr8fxXLezigB6i1KMJpQajg20WgE/wzB25Q6lb/NQ9n9v9KGVSCVgtbiZz4liH6LEnzfoDQNLJMWyv3WKbMsNBWGCGoscwK8jsCmBLJmcS6Kh2UPSoCMDVEEtgOyDrdExv/KTzgSFf7nueJuLPknnWUGSKYChCPQI0U0BxNmiChA23Mc6WKMS+b5jIRhWziMELxDCZ4blIU6m9YuthTUxA4/j+RlU/Z2P4LiPYPYTcnv3UNWT5g8WsfzLrHiGV7DJtRlUOzFhQfdvgC3mjAXknFh80bT4ldUC41DjYfGqecRjtbiZwkliaB4WPrwgFIp8Fcp1QkF8J8ufv4s8B9R+ixUFuPya8C/pspgMS4VSj+MfQRfAz61+NkO8L+kVDH8NUpHk8uUZRnnRVorlAqW/5pS7fIqcE0Irtl93uIxNmhyD8E/ZZ0TfoIuLu8Amsf42ww5JuZfiC5LVc3xp2rsij9EptZxnGVyCa34jG7jbR60aig83F6fz7hv8cYfusLxzU+h73y4efWH/vZHNu8QpQ5f7tV4cK/GuLBQvoMWMVkREhYCLR226w7bnRYXLr/AdrVNJYwJDRwfR0xHR9jhhPTgJe4cjXhrXsWRgh1/yLawiNoVMBJtfBrZCBEe0Y2GdCOHWWwR+zWcesxlJ0cqwAnJo4RBEFLNFXm1yTWZctWK2c6GpNOEWVwHu0HhL5PJOTpOCbEpBDRMSFVLApMQjAzvujVSAwMjaOURzZnFaeYzF4ahzqn6knU3JShS5sKncBQVx8JKC945OWVWGPK6T0eGXMwD9mSDO/OolAQhSQhxlKSlFHkmmMRZCeJdgajYmFwjspKrNkIsoiMFxhikFHi+h5SSKIrR2uC7DtJSCMcCJcmKglQX2JaFVApPKTCQpSlpmpRuvaq07hQIsNRCk2MgL8rcUVdhJEgp6foubcvg6pybjRqXWnWSIsWTEy51Mi7fXGJYv0w4s2m2Q9q1ZfyKR2LamHyMRJOLOu3kPdrJmyRFzIpJOFQ1UmFYbrcBi924YJLm3Ml8oiikHuasi4x1FbFeOePGqmHr0g2q1YI4/BbH/W9wtreDWr6Gv9yh23BYqlXAThgKj1wESOa48yFLtYj12YSaFWPsiFx30fU/yuypTfzVf0z3zZdJ7rRZNx4vMGPkZaxUCy7W2mR5nzDs4T/yIsZ9DD/sk3sF42IHxx4zyB1UZY1YDvi1o5yguk517RNk4Ql6+iZ7do1aespHuoeIahNT2STwayTzEaPjhOM5TBY8aFjEFMfv06nM6YYhw1yTI6k0W1xvOzzatvjYhTbrT/8Yp9ZVJr2YBI8iz7EYIzybiDWcPKez5GHSCgUJOQZMhSi1OCsEBwHY8SnZPOLyks+aStjw59S7WwStR3HnMXY+o6JD3NxmXNhEefniLvICSxg6AlaKlBtJgInmWHGArXepKo2n36GqT5nEH+F21ORMVMknOYWCfmUNNzRU/GUqtcf5xGMJfrHM5C1J62CMv7SJbHRIlWKjYaPaS+xPLJLDFBOGPMs3WW2PSbcucdvaIRtPIUlQXoWKbZjnMJvOcIQhihySJYcdXxPN56T5gAv2fZT3FkJu0lcfxS4K/OoV4q0nKSrrbN67R26/Qa+aMkwNfRTpUhPZnzCe56Qypj8tsLUkrgZ485yDYsoonnNFD+l1nkAc32HSrNOuN4mbS7wnn+FI36CSrpE5gt3c8EYgOBAwaF1FX0kR9gP067+CHZ/huQLjNchsHxGNyOIQ7YKfC6QO0Ckk7pT31Abvv7yN3LTJzgRqr4+596vo8ABpYnAShGVD7qGjMhoRO6e4vMZJuoP5Rooz+02mWw+IXEXTnVJvSx6tar7uSg4Ol6lkGczm8Pp7ECWI6Ayp5xjXBp0hsxjSKnIWQnCGjo8hmYBTICwPnfk8cB0OvAbx8QUa+Speu02R+ui0j0w1gkUKTyEQsYAkRBCSqZRolpBEirvza3SdNX6sVuedasAb7YzjtCB1Y3SWYM4chgW8XVXc2LnGYLnL6ek91NEpqn0PHS5h0jpp8y66HmEfjFHzQ2wnJyUnkxZ61kD0WohRFTPJkaIoJ9VpDRNEEKQQ5B/yhvxe+4Nun928Q5x6fPtglfv9KqnTQjWaZOkYmYdM4pT/4h/9Q/53/5v/GP/P/AVsr8b8/phqvUG8qjm9u0twaKGWK2x4hmY/pJjYyKFGrk0RTsoTO4rHo4woWUM+MWRn8wD5rT4vnrn8qnQ56RhsO2LHjrGkRDshRZIyjEMqRhLXW9xwcq56EVvFkHyaMI3qCKeB9toUxBRhTCQluRY0rJSRFARWQRBq3vcaJJ7NEIuGSKgFkhOvwdxXzC3BcqvKp2s5S8WMpoJK3WOloqlbMaPefbacmM0tqLshVHxE02BO3uPWpkbYPqJ+HWtjE+GGJKdHvPAvz/i7xQYjVSFPoFAGIVxkLhCOj2NLnCInFjZKZviNCsZSFPOIIs1wpMQWBm0rpC3Ik5w0l7itCkoI/FGEnCdkQUyuDMKTmHmCWUz+pbWIxU5zyHVZXutZSMdCGM2ya9Gp2rgYHmm0uFhrkk0CyPtc3qpw6Zmb9Daep6JTutuS6qCDV/PJ3C5FHlDkc0LpURH3EOZlKDIYp5BdAO8qqIgivMubJxPuhYI77S6e06dbnJIkNtVwRN67y2ceHVDzt2ivCBCvIq13SM6WOBYb0KpQd5YWMM2AKJC8S9UecaWrMYwxMgCjEFQXK94rGPevwBO/hNp6jaLvYIZzrNUUrOnCU+Hc2i8BLvAQ+pyXz56TD5coYc3COOt3Qdw22LfAfodSzL1RKmfdDLF8wOVqD+H9EYT1Mc5JCSkMa/U2q9XHETshQoSglinh0L8rhJaU6/ERJfHRApbRuOW6mrBYXhbAr1NC5hfQfA63HuLEYwpCVCYY5TZxbshyDaZAuSGdio+w4GIr5qeuhMSjCCs/w8oL/PQ2teJx5tbTvI1i5NdIdZlgclpVeEbgUEU6T7LpjHifbdKiwqcvTfhUDS75DdTSEkrUKJ09vvv1Vhdf/0NaWThiaAEBgi4l7RKiCFislBtD3WhOpeRrC3WLPs3YUUOeW1nCQjPHYheFQ7mSP6QEpMeUhMI2JfjVlHbwfQRvAJ+mLNd4gxK8HlH6MziUgNjjYXZIrIFZRmYybAOX3Ih199vcUZ8kVBVuVwXvDCzcCiQh2O9q6M3BTaA+RFcDqBj0qA4jmDR9Xl6O8dUlJBYbBgYGZgKivKCqx9Tcgsdo8k3TYS8R1FMDh6C/1EdNRkhOsCoTSNY5PXU4XtIlhjrStKyEH1ixObMUh3UIphYeObtOiyO7SpQvU7cVFVH283nigREPnyRFaaApSq96EkpqzMewQVna8BvAtxfjdgH4AqWC5FOU3ggDSh3UwaJfB5RxlUeURMIfWxzry4v9TIF/ubg3vrro/2yxjUVJOozPzw3DXTRf5yKXaH1A1w2BDSKewuE1oErILq/z1iJ8NBISrDo5TyCMoDgssM7u0738Enw0pPA+h1i7Qt6ZE1f/a9LmhGyNkg35kPahpELl6nWmt9/h7mHM4bxKLhXJzCZUii4FSxasNB1e2Ml4uh6xbR+znNUZzmyOd0+ZHE9QImUtHXA6HjMMIipK0G3WqK9YbNqazPQJI5vYKPpxhucabrVm+EZj6ToHto/XqrDlBXgIhIkJpiH1mqYt4chrc325wnLDpelGnM4UPe0z1C6VuMATiqqdE+cC17LwJdQyTZwL2iLA1QW7uUQpQcXkpctwluIWMZ5V41K7xUU1ZGQrUgWhyUgJGA0jpvMQrDrvxRW8dcknxSGTkcXcrpSxa4UhE4Y40kylxgQRQmqE66Jsi6LmlRnMQY5I8vJB0KVaQejywS9JBknF8ygKjaUUWht0rlGWjW1bpGlEkqXYlo02hjwrozyhJArK/eiHkZWpQYrSqLLMejZ4AhzH4XqnxVpVs2YZ1hybSVTg2xHXNiRXrjSxK3Uqh99gJY+odJ/GqeT4akgx/iKpUMSmTiv5IvVmj+LmFfKsjVccshkecm/c59StcprZTOIQJwpx5wEyT+l4glZVcqWR8MnrQ7auXkJsvUjUvYlUEZuDt7h692V0mJG51zDV58kaDabDPY7DnCCpYEcOQZgRx4aWn1PUtxHZnEoWUBwdMq2+wK5Yxr3xeWT+ZbaqBufdPkdBwePNOSsqY3ecsbHs0LIyxOgdUgR1sctprhmpTW4PU3bcmEvVJq/eDTgrJpizdxGEuHpCVuzxsXVN4/oTRE6FSeyTBBG+zlnOj7ieJLyXKI6Gc0LL4xE3QNspQ+2QCknVxGzXFZtrF7iwsUR3JWNa1Lg7lfROj7BO7+Knu2TNLQZ6HRUOaRWnuMqA5TOJFINYE2QwTuacRobjWUh7HrAUBWh/k9pKhVazT9F+ikh1Cb2IkewS4RHPUpL5DJ2nkCZInZErieU4aKuMNGs0Jizr+yxXTtDryxx3H2Wv8VGi+DJmf4gjNFNbkEQDasOA5ekRL1xqsLHzKK+1n+er4WUsvUuj9g1yq00g28SjPn58j3HkYvpHVPOQ1TykeUvx7Y1b3M+e4iRycMM+K8UIhxin2i1jCUeHdO0MV9QI/TbNZY/nvPuMrW/xwLvLcXWZSb7E1v1v0E3HHCaKTraMX++SiyWS9Q6nUYsiTghnMSaWmMxFpyOkmZFHM/phQqVRxW1UmQc2ThLyjHVImtUZ9IaEyYD3Jlts9maMLYv47IRpPSdt+tTUEmJUoHsR9f4ZUiUEToe8dRk1niIsyEhIGwYyDzFL0PEMpSxUNcKqO6QJmFmOCL4ORxFWT2F2fx0RvF8SCkKUlihaYjKDKMrnvQgdJveWKGYKdfYuqT7j0Blz3RGcrhi+tdTmbfsC+/FFzFFOGPTQiU+bPrF/Shy5ZXSwMiA10lFkWiPjOSYLkUWEkDk69TBzjQlDtJVSaAuRJ4RhnwE2ll1D5hOEHBHnOSZbREtmpVEqToHUknRc8H3JO9RjgXvW5tRpsle7gC6WiYZXEVGCzkFqMHHGIIKvFR5FZx3VqpGcvInlHcLsMsXRPYrVM6zNdXzbp5b1UEqS0kDnFxB5BWFni4i6ANO7V9rWBzUI8zJ6Pph9+Bv0e+0PtFWv3CB5cJ+7t/u8M6ySS81gZHBklWVR0LEVNy5u8c///s/ymevPY3eeon3zIwz8jOP9PWb3R1g1w/p8yP3JAQf324yMzc3lZZ69NcWqRqylE8jrGPPTxKuSXPxtbHmIvyd5tr6K33S5giRSOSaUYFLCaUDTKWgrxYnT4fqSz+qST8uNOE0szgKfoXaoJBmO0FStiDhRuFWX6rKhHghio+ioDJeEB7aNLTxqjsC2BFJaLHkJt5orfHaryWONPSy/QNgZOBraxwjZo7J2zKbfhGUJjRCsb4LTgJt+6eKdr4D1Q6DWQXh43j/gx574NzSE4R/HF3g9qpBJh0IE2Kmh6wp+YKfg49VDpscFk6KOVakwzT1OKhaDzHCWKnqRYewLLFyMzjGuS2IZrDBGBwHxJCRPAoQlIVXlHEUJhCVKK4U4+0C8mecFdpFRkz5SOVxvV1mrwrqSrNk2o1mCT8jVHZtLz+3grm/Snt6m2wwxrRpiOEeZDNM/pfAcsqyG1X4ZnAmwDmoVKmcwGkP4Hsbv0B/0eTCf0YoFF3t3edQOqfuC6d6cemfMzhMOQj4G4vuA1YVT3Air8h6X0/eQ9k0eegcklMB7A8QqqBxBA0FroUAQH3wJsY5WPw3dmyjxGiZ4Dd67BzsVqKnSB0IflNtLh3Kdu6AkEBo8DP47r4YfLo5/7segKaf9DuVa8H9IubauQDTLTdzHkW6fkpj4TpWDQAiFUDUeOgL8D20LG3leXpz7OgUF97VhS/h44kdAFMAYwRcAiaROZjv07CZT45HHGXE0A52TizmOTkiVpFYDISYYLtJsjVlvvI0nRxSmykhcZ19cIREKKcuzGFKC5lqasZqM+Wi9yjorKFaxcPmsNKwsX8ISVeSHEAnf2QQlYITSfPHfhWqpUa6Ev8fDlegx5WhW+YDy4YHQ/E+Q7LNQD7QMP2gZ/iQFipCIJl/H8AsUfAULh9LIMaMEsx9fHCtZ/P+Eh6GeV4A/TbnSfm4KmFESCTaLUggBSQNsbaHDgpCAwh7iyBXewCmrtH1wUzD7IN8tYL8P+SmmomAjRKgUyyiKIsLkFslkzH/l1Pi5pmZLGu4VkB0ZDp2MG/UZZ27CK1R5A5cHgJ4Z5icp+b6gFe2RVg6J8dBul2LSwTo+4/ITd9EX6hy021y2e7yuHqWFouII8szGHE/J7Bm5clAC0hqc1RYJuAuVdrn0IT4oZ4hMOa7nqQt/BPgrjFgDjmjTRXxgzvhzlKTMn6YsY/hlHhb6nLu4xIv7z1A+Bf8pparkPHlCLLb/+uLecCifckVJ/FjmobfFjIIQj19jG7W44xpofpw9LmDh43OMw39Dhc/zCV6k9Od41YjyJCY5lgKzG3Cx+guMnw4ZOn8eM7sEowCd7PJb3euI4vvKiO3fJ2X7Q3/9hXiT23dP+JWjghGw6WQsyYzcdqm7S2z5NheWGzy7kfJM+4im/HmCsx/laPeEs/4Z+ymgNAfxCe+eaA7zGjvdOldabfanS4wx1JyUjjdl1QSM7RqzustGMqQ6mdNWCuM5XFmuct0dYRU5UeYysptk2ER1i2drNl23Ce11zuYRh7Mes0nAVBm0pfD8ClLPiROXUFhkOqctIpRTsuFpmrCjbGp2QNsqsCg4lg5VYbFeU1g49EWHvrJRxlBIiyyNcFSEcmEUBOjEJlleJ6qNseSIdSwOo5Q4zZDnIbBxjjEaU/dxbQvb9ghzg/QtUDkmTiDTkBal66YBtCYOI/xKBSUFlm+jMcRxhEnBkgbHr6IaFeIoJI+TUjLIwo/BLDhqTals8O3yMYlzDBqtDC5wqSl4tGExsXxqjRqu5+JXXIJ4SmpmXNlZ4vLlmPZqCxn0Wa7foXrhEfBmUNxFCwuZHFMFdDZArHsEV/4CQ/9zhAcxbee/ZXlln6fsN3n7tMlyXGBXCmQtp+EXLDkRTs3G9STLl1dpfvyvoTuPMNZXuJNfInYqHLmf5erGu6zND3HGBxinAN2nm72NmyTcPpScBhCEGbOoR+bOkZN3cVRpHqWzJu74Kk68xrjxh5nduI698w2qZ3fIhj6uZ1jamWCZDLn5CBXn15HziMK9wnq3wqXxlONTn4Y4ZqnTpeHarFUT7uqYw95LvH8UcxQKAm1RbN+C1WdpehbH+2PCvI8rHLaWPJxqndrZEB2HDI+PCHc8dOJhhjOcVHNltcVSdwOrtYFVb2N7AyazPebvv0M2GpIlfYRvkxY2ef8OXnZMZhmE9LA8wSyKOe3NSOKIWCeMqTCKBBfdnO1WQZGOeBBfZ3fpKt2lFzkJG4ziGdkoQCYG0hATT5BGI/IES2qkdLCyAt9WLDNnxe5RXcmIr/4lDmrfx954jfDIMJ+MGAURhVCYzGYeCa7kp3yi9hLt1cc4W32W4+QiqyeGXnjCxL5AEFlE0ZhK7wFJdkScxFjBlKqdU3Nj7qZP8+7ddfonu5yFdfzZCZ3mLs9uGbQT8M7M4fHBb/Li8gitnsFhm47c4GRtmc+n1/jNaYPu/piN2SFry29wp3kZGYy5ah/x3jAjmsyp0ORK5ybxKEYmGfN0Sq5SSHOadsi45eFFMbEuGCUGk+Us5w/YrUiGtRZhYngwjLmkd1nqHrGfrPL23PCgcpHV5Q43lq8hwhy9+4D68DamaWF5V6kyZWj55eRQzpBeF52lCBNiVwVZbMjzKjrtoAsfBgnaGEzyLdTwGOJjEFlpaiYKpPQw2gVdIESOMQox15DtotIATIwhxhsGbG5M+Ja4yi8PXiTLn6aYVlDhbWQ0YlmPefHpXb7iNBBfbXDF3EE7gmNLMPZaSCMhTxBZgZE5xrYQhSjTHOYxQkzRno2UVfLQYp5O+PjFMU88csjk0owvHVqcnBiimcZkixpsbNAWJ8OMIu6xdP0i/Wqbk6RK0dtGJHXkZEKe9JEOGFT5ajY5RSAQwybrzTqsX+Pw1MEUK6jJAY6a41zJ0JWbjAOHyBuBbaHGTfSRg0lSaLaRSx4mjDFxAIGGYlCGOcvww9+g32t/oO1r8jpHA8FXZgUH0z5rasaG0OS2x62nPsln//hP8rHP/DCHtx9nRaTUty6j/Tp7/+rznO3e4SCpQKfCQbTHO/0Boe/xyMVtbjavkMsVrGIAaQYtB9wrqEGFr/GXeFSNqGSHfM7VtHc61FtTet6A+UlOOHEYOg20sUkaFk93LJabTVjZ4HQWsp+cEswDJsZgLInneygdEmmXyK1RiICWSJHCIDxFbgsuWg41mdO0NZYI6beWeW5jg89tCjqXMsSFC1D7PpCN8vNE7AO7wL8Bk4BQINZBjIEE1DUo7sD8PvA+NJugErAvYD/5BJ/Z6vHInR6/vaeYZD4iztm0Im5dc9j6xAs47RTmNUxhg6xg0iY6mKDTY8KzU770pYx/cqfJnbSFJSvkvk80mWPNQ/IoQAGmJjF5jkgzTGKQvo+oeGhNqR4wBiMMninY8XMer6eMLZd6rYrj+bjVCvNgTJFN2byyzPVnazQefQztpfj5u0j5IqI+gvVdSAUiP0EYgZUMwSxT8GfJxSNYRqD0S4jKAYhfh5M1Zu+d8pyZs33F5fJjDSz7BMwUY11ANG4i1A9QQrTzgDcBog3WDtKaIT6Q+U8oIdzjlKvyESzAMvzQYpsepW2jR1ms6gMvYpYuIpYeICavQnGtPAZ3QPQpYcFvU04ulxbnUaOEJudQNqIUv29RrpuOwUwofSOuLP7GW/z+O9sVyjXu/3+188yD0p5wZjS7w1O6jSqeU6OEJV3K0MXSQ6wqXHxdMAwSsixExwlSJ9gkCCvAlT5xkdBUVQQ9OmIGSpGJP8kZVzg2NlMjCDRM5KKARJQf9TeKGR9Vr9DiOpKLCCTXAYRA0CSjXFHuUfoRnOsyFCXoP5ell3Z25fffpCw8+f0cec4LVb6FYImSxnlAGfvYoeBdFJEp95Nhs29KguEQKITDr4g1VhE08Xge+GEMEYrfoCQDDihx43zx/c9SllksU346TBbn71DSUhcpV8lzyrvn8mKbkLL84aYnsNsF+17BqufxnDxGc4k3sUgplR9pC8TUoM4CiukxqLSMf+3nOPUK2oGiSBF5iix8jt7xOahMeKfuUuQg9ufY4pitZ0Z8q7LFL3ORxLiYWGD2M6z+EctZxMeeuceXKz7i2w0u6wfIXsCR47FkvYsnrjOqXeRdHGJh4yLIAYucurlPKqcE8TLFuEmc1LENfLIOz4oCTcQ3qJKRk2Bzi7Ia8hcX/XBu/NijyTr5IpK07N+rlKTNIfALlIke574UknLsWPz+nE4sKKMpf3NxT527vcwXY/UEpfdCTHnfioU7p6lDKIDcQktItYEkg4pECPgKNhHL7GPwSHkSh68Zm5f1lFiW15zfDzEH36LjaT7lvkv4yCHvd5/DxFUGgxQ1+SZy5ZgoewrrXhVRaPQa0P2d8bjf2T6UVPiHvzRg8iAmySRrNYeuL1mxMtbchKeaEx5dSdnc9Fi6+BiyExLd6zM8+y3ExOCPFbO4yywMmcxnhHHMpZUWn1616Ob77AWS2JLoNOfM69CszEgCxayocaTrpF7Oql3w+JrFMzuKpWqDcGKYD12Gsc9hbNFjmZldo+I3CaaS944FViG5ujbgmcoZ4aygny4TRzCMCiZJgWN5dKqShhaEWlMVcMHP8YXG9zOIc3JhM6JOhk02CdnycyZZiKVcLFuz3nS5E83QEqSVIbXFPHb4qrxAs37EtcqAt480IrFLLwNTSvyEskuyIF8Ia7QodTRGgGsjLDCuQWgNcVa60WtDnER4rSZe28N3bTqxi1sk+HmE41bou1V6UhPnMSYrLY7OI5GNKKVxwghsJJalEJ7CkGNyTa3Z5MVH17nRSDjsRxxFGRiY49GJC9Z9w2bLo9nx8ZoN/E2F1X4WsfFTGMuB5AEyeBfMNkLnELzHzPkUD86eRk0HrI++jOI+7nKI24pZaQ4IBjaxt0yhHUzzKvXVKq4cUTR2iJ75M5xtvohtHPRxQPV+D0/V8KWFWn+OM+9Z4vUZSoIverS3DEvzI1746r9h9y3FYSQooiv02p9i69KIqbtCGlbR2RLzOeTTAZN5Tji8gBjs4bHMjntG/fnvQ3784/jjkChpo73Xcasptv8suBex73yLDbvHrCbQS3Uqm1fZbt+iEm5x8Y2Xee72z3H/7dvc61u0lCBVbaq+Tbu4Qy08pVPJEW6baVrF2FOcCmitOYgtLlY121aIzCStepNMVbGKAhmPCJqXmMYSOftF7GBCIW2S3CbJUrSIGRuDHWXYKsdprDEVBfPokDwJiBX0M8E8LPC6No7fZRpm7B+OeelwlUe3bhIOe+hJBNEAU6RkOsUxOWAQtsJRCikEtoK6ZVhSQyorMLr+Fzm1vp/JcUR69DbDswMGwZTMsjF+hVSOSaZTGtX73H/xab60/sOsmm28gSE57jEZ7tLPBCe9EcdxyMYkwlgO85OYR/NjmldbjNeWOZxlHO19mXEkUP1jqnaP/Shju3sdpR8l3dtlovZ4e2WNJ7sxq22Xfb9NkSpW4j5ne6fc2Z2x40y511jG7C3RDVPe8pcxObRn99lIYzqVKyy3m6TRjL3ccGeuKcKCdF4gVJ1Ull4rtekM5YQkIuXlQY2+NaWT28zGAZvFXfJmm5V5Qu/wkIBT9iebDO7O6dfWiM7GzIdjqrFFzX9AS/YRNZdRlGBloGdgJgGtSoSz7DI6rRIeTEHE4LjIMKGIQ0SuMToFk5TOKLI0YjW5hiwp3zoWUNiYKIMiRZgEZA4yp+vPyC9FvOJvE9/eLE0p0zOs4ABERuJlnCwvYXOBn778gD/36B0Oaob/8501vnbcQiQFJs3L8gpn4ckiCowjKCoWKpAQpBRygtQCPSnYdPbIX3wE0fobXDg4YXrnLukwII0S5CxHDFP0NCUdWRy8U+egso689Aw6WULuO6UCIrcQiUHMR5jxCOkNEDsexlmGBymRFfO5GwFf2F7lMPSxh2s46XXEfofcVIknGxTNDUSzibEl0hmhj9+BYIJuXga7DjOFyFNE6qCzMtLue+3f3/bffE0z2c0ZzQK6ytDxLFbtghU35oe6PT7xvICqzfWnP4kphhAcM/rqP8C88nlqfUkotpneN4wnM/RmwQ9sdvnI5QaXNl2sRhNUAH4VHA8h/g52fwP3zlO8Ym3yqY/vceHgEJOtkskmy0/U8DuS+7t1BkOb3dDirFiibdep1OuEmctgYKMsi0sXhzxlnxGPNadxlzhRDELBJC1w/BptL6WeSkLpUKkrtusGv7DwXIkQNk9t1Pn4jTrtx84QnUtg/wkQOzwElM9SQoN1Skhy7l++AJfcB9mH9gnEPwfpENxPg3UdNhPk0htsXO3xp9IhpfHJBqLSgsrHEPKnQNSgWvvAZhAEigJMH5cv8Yef+u/52Gt3+Y0vnfALx5c5TDTHrkWsLURUGjKiLIQxGBOjLBukRAmJ7UiEZaOLFJFm1KstPn5znRvtjINBzEkQQ1oQSJ92rFlzc9aXXPxOG2EqWPY6OC8gxGPgRLB1DPErIDYRwgbxHpn9KY6LS9gyYoW7ZX/4U6gOYXqbnWzCyuUr1B/ZRnY+A2II7CJ4ipIg+N2eBuXqpo1Fh4fi6cpi+3MzQp9SiH6+nu1SgvqH+xIIEBJxbs3XnEDy/mJMf3qxqUcJZTxKEkB88NcPW40y4O583fO4vE4alPDmd6sNzOIOqXzHyP7ezfAQGv27lj+cn+MG8KNg3icLH8BohOtto20fKaxF78kP9qpQbAio+DGvm5JM0FaOMDa+4+LbCUtqn7K/2yAeJabJgDZTA2lUMJ6FDEVBXqmQuDbYkiRMaaSHPGhfo8c2n0WUpoSLpild/H+Jsna9TSl7v4XhBgKNYL7o2beAPwU8Rilp/32S94ByVH6ZUuK+RqluYPH9ayg04JOyU8Q0VIPnEJwC3zKw18sJavCvOhbPI3iaMvHtReAvUq5yv0N5p61QSuYvLfbdppTpS8q7aIUS0F5abFfD8JfIeA6L15D8vyjJho8LcF3B0BX8OIc8I854j1sc8JCiigWYJRDLNmZqI5MIWRTIWY45zdHdCpZY+L4lNdhLINwD22BLQ6ZiVpbuk7pTvm2uEg1d5FQgBhr3cAJ6TupHHK+3sewd/tLNE/70lQfsV3b5+8MNbttXaXCVFVHlNlUkghTDEvD9lwzzK11iscOXIotkGuOmCTrIuVn3eEG0qFNDAb+IRUxJtNSBrwBPoPkZBjxPhRoVBC6/APwLSoUHlJ8Mx5RKkHPTx/MnMAR+hJJWPOQh6eTy0Lvh3DHlBPh/L7aZLfZlJaB75ZoHDmCDfZiQNTSmLnH6iqwCxabmpc4FXpeGENjE5phS4TA5k+TtYwjXUadTzPFdNi6c8ode/Do/5/0HfJwtXq4YelsOVnObvNXGlVcpBMg35qjbBfyJ9u95T38oqXC4d4eO5dJarbBlFzzXCXhu2+LRmw1WLreQ1TqBuspJ+4fJkgH28b8msiIOxZw70zlkJ7TSkKv1kMvXLC7VU5bkCSIL8ZTLPbmErtlU21Um83VCO6Y30xym68hqg83tJmtbV0g7dQajfe4GESfhhCQaYVJBFgsKV5GbmMk8Yz+CRuMi6cYl6o0Tqod3YaII8gLPP+S4kBzJLRJL4RYRx1kF1azQ8EIKoakwZTj1OTY2g8JwXSfcaMOGGlHTGYPQQ9S63Ip6XGKIsZrsOprExPRGR3yrV6O6fpFNK2UqR0ipMLoAJcFzytWCWFMUAh+J7yqSIqdIwRQWQkhEtXw6zdwqJbjCoOvlakqlXmXNFVzfclnxAm50Y9aSMW/sa752pnltpjksNAiDcCVGmjIOykhcS/J0QyIR3A0caq7HRTnnoNIhqewQNAQquM9aIWi6kGQTan7Kk+sJVzoZjVob78rHkMvPYVQDY69ipAPuY1D/EVIEiQnQ0yHF3GNbPsBdneBW30EU71C02uT6eZL5hPqsR7PqEI9TkkhT6VbxvBr9yg/x3uwjrJ44bOU95Oh9vOANxkmLgalQC5dRQhImNlmlQ2N5GWvjCmwX1H7wCrdW/zsuvf4SiW9I85/gpPpZojDFlTa5lEzyKWmcM91/nSzLqSib5Uee5srNd/GuP4GufQSdjJBHnye4soHZeBptfYxcQPWyhZW/TDqLeHN2gU7jR+gUDcTohGQkWdl+gbrXZuXwBN126YUWx/Y6Nj6b9Yz6UoP9fshJHDAypX2uzjKiMMRcWGFJLqMHM5TRkMywxgPqboCftanG0NJzUiLC1JAmIeksIM1SomhMniYo5aBFk/EkxNYBvp8x1xXm0xydzskLyWiWMkxyHqQD1NvvsrL0OhYJBD10HpJpCOOCuhLYtsT2LLStcHSBZaBdjGguC5Lrf4Jj9Ql69weEo/fJ5wN0PMSKI7SymIVj5sql5iTMLrQZmM9R292gnqccD6fs9d6imJ3gzlKK0xNkb0A/HhEdJSybOVl1wLgWc3t2jeNhQe/063hGcH3dsHvhUR4cpfTf9qi/f4cLx7/B7W3Bl968zN61Dk+2dtibuVS14eX2NYZZQXDwLd6SKWa+iVvJ2bQ85L0Ry+4Eu2rTaCU49gFPuobQuo4yLto8YHQyZ5SlmCTCFJpmK2BeaZGICnGgcc4m1OdvU/ELWgam6T0Gp2tc9GdEnZhoeMbeyKEyOOGpquGVWRWRBVi5Jo1jJhVFrMBgqM4EK7N7hNUJzeWCeMUmlWWBoZ5MEEFJMEqjy9pjdV78Vxq4Cm1AF0BQerOIchIrdIoxKUYUCGEQAt5s+rzubzEZfxTuWzB+C2OnJO4caWnSXHNvZHGtNeL5j/Qwn2hx4l8mseu0TyOCcEZeCLQw6AREmlAIjbA8VKMFpoZJ58hZjCj6ZDLm7shhNLnImX+T5spHCbP3MOptlAkhdTDjGeLwAAZ7iN0Aod+DLICVF9DxKmZ0AmmKSIYwCJHH93G8d7HcTeTqD5JPM6Z3vsnx/CVWf+TT7F/5QbJZFQZbMEpIz+6i56fI4zmivoKurmMKBbmA01PMzEGqGkQ19OgUOQ4R8axk/r/X/r1tu3dv4yUJvmfYtCye6yQ8u624catD61oHvfvzJGmD2G/hWjP45q8weeU+R9rl/dkcnd2lkVlcv7HCM5+xeEpo5EYHdaOJED4meQL8VYSoQZKA+k2awyv84pU/zNpHYh49y+HoEewrNmQ27iQlqE5Ikjna90lnCYWpocMZvXmfg7mk0b5IunKBhn+Cv3eP5blLME/w5SGnps6Rukxm2/g657jFQAAA9OZJREFU49g0sLpVas2UPNNURUxTbPHJW8s0n04QzR8H8SIPE9S/s1nAn/wuP4cyw/UnQX0NKr9MOX29B+JxUDZU/wiCCyUIx6Fcs1SU09+McorrUoLKISUcskFsAT+FXPpDdD/zq/zkM/+UH333Nr/xq2v8yqTNq0JwfCYpcoMQFkLlpVrTCByhebqaoaTFncCj6ttcqkw4rLaIapeYL1nI9B7LWtCyBGk0puZnPH7R4epND2dZQW0bIV4o51oAogHUMf41DJCTYxEhcVgzPZRJkLyDcN8EbwW4gOjWcR7dxa5a0JiTpW9guV2EuIThOmdY1BD4aMQH5MEIgcLCp4RW531e/7f6XVDCzu/0OfhuoPz8/1UQHwH3XFHQoIQfX1vsu8pD2PJvt+/crwVcL9UqnH2XbRfNGF6fpzRdh1vOv4vgf0ipwPh9NNG/qxUYuuTkJOnbnPYnsGw4GuY0/AuMFNRti4582EdCWDRVl03L8ECkiEJg+5BLQcUKUHJKWcpRoHmWATWOMcx0gTYzdBFgYaGngtQqCLo+FS9j4tc5Y4emKFfbg8Veuour+zVtuF8YmlZpPqjRDDjjbaq8YWocIOhjcIAboqSCVimfmt+vjRfHczTsF3DbgsJAXQgiYB3DNhbLqkJbaK4D76NKE8UlyZqbsoTFD/DwaVwCPgd8BPgtSnC6TEkvnScJtChX1TUluHUpyQcDXMHws/T4CAmCTVzgDiAwrGMYC4nA4Sp9pnyan6fL8uK4XeCLQIjAWBLhWZDlGMqSbet0iglnGOWTYSOSFDEeItIphcopbAHS8OZSymvpJtNZF/GqxvSHGJWR2HMkmiQsuDuWXF+f8dzzY3RzhSHbOA2XT6RjNnifZZq8TJ0vGo0oRjylcp5zlvgHXOYBArdqoFogickRvILNF4FTBFXKpyQA/g+Ud3cEJAi+SJenFv9/a9HPW5QGi+dP1nnZhMtDP4qEkhw4pSRxDngYaJtT+jkYXYb0CVEqad6m/NRNAUuDDoEMRAvEVw3yrCCZvYuyx+SPddH2DupXDan1BmefavD/Ze/PYm3J8vNO7LdWzLHnvc/ZZz733Dmnm3NWVlYWa1YVi+IoUWp1q1tqCLIs2EBDT36wATdg+8mw4QZsqNFuo92QbUGmKIl0cxJZIotkMasqq3Ieb97pzMOep5gj1vJDnJN5q1iVpGHA5gMXsLHP2UPsiLVWRKzv+3//739y6yamtDjd0zSdkPVrMcOOhQpdRHaH9OqbmGHO+2/m/C/qzzB95kmUtwYpOCeg+5fRRY6qSNgt4P4pqnGH0kLyJ7dPvRJoUUFXXKRf49knTP7B0zndW79IdPUrHBh15J0ZZ/sdwnGLhn1KzR5jiz9GLRZEVFm1+1xbmnF54yZrV5dYNj+gGB5TzGP8UUzPvEy/toOVhoi0ShjEnJxFBGYNr7rJ3LhEmNWonE6ZHgS8s5cRFTZtw2VFRTTNmKV0QFPPKCKXJVUlTg36PTgbtdkwUi77J0h7kwoW1viYeLxgN6qT5yYTDd3UYp56KC2YZ4IgjBhlM9qmSaPaYGbVCQyfQgxBz2nkp1QbJ1x2CpZHEW/JGq8ri3eSiCSZkvVtIilwXAtTaVJ9noWTF8g0QxkmSI1tujiWgyVSFiKgCGOEZWB6NqYhKbREeC6O6yOaS7imSdcI+Pq1Dls7N9ld2uJ7dp/V+R2GwW2esvssFRH/KrHBNrnZsrC1oCJjsjRjZjRp+B3WvYwki8hch5YHoxym05g7sUMR1mn5PnE+R2Rj1po5NzZdmisd1GN/k2zz62htkgoXU7gYqlRCpAjOCsVR4bCqOvg+GI0VEqmphA1k+xFQ66XxTnLIwheMshGTe3cIwjqXnryJ4wmSewsG776KtbPG9sYU3+mT1xw87rBKjGGvoVRBYRxQRC72/CZq/Ax59XGizldJPvcE8eafkjubpNYlZrsjMgSVSgtbF4jBLnp6RCW4TS58mn4NY+ULzDe+THrpOWayzUgVrHcgShvMTqtMfJNZxaLdeI7tSwM23/81gr0B06zJkV3leDan6E9pPbJJxxdU3QayUiUb/5DhnRjTXNBpevi+RJh7jIoZl/IFs6IsQ+S5ArfexBYuXSlRtlEaARU5yrIR0YDq7BTXAqRJFIcU6Yzc8om1Ji9CknxBEgvMaIZbxBQyZYHNaayZRgkiVQTKIAgX9GKL09kC8/473N25zEbDox5PschJqGJnMQ4JrmlhGQ6WW8fIM+pZn653B7n9WUaVlwn3E+ZnbzNcjImLDLTCJqPIYoJAE2pNXl9i3H+KF4qCzfnv0m5OOZFrTPuneHqM7tTQgYV/NiCJ54hsyrXGHGnn7KczVnvfYSdW3J2mTLIcr7lBY/I4V48PuBYfc9MeE+QjZpMNLrl/ykqvTc1ocqP6CK/OJX98ZJAOJNosUMfHyEFAUm/Rq5ts+3OWVlwivc57ap0s1VyxZ9StCt1JlWhpk0OdE/cHWPOU3FgwKhpE2Qo6cPCCHrYVYXsmhpJoLflAtZmMDLodj1fmN9jJ32NbjVlRE3yR0MyaJJEgLiRiMEE3gGoTrQ2uuvvYT8DZfp3YnHEceGTNGnRNWITIJETpMjIkRFn+VZiyLOOGBhQajZYKKUwoFORxuWwQCqRCSw2mZDTaQPzwBXTSQPQ+Qmd7CCtDuprcFxhohkCVjN/pbvNG8gWO9Jdomsd83fs3ROGAfi45lQ59bZyXd1OYOkXbinnbQWY+MjEp4gipIvamBePDIWl2Rm6aXDXXEOKQs2ROz26il1aQtQ0YrqHnBzCdo99+D3F1GR3b6NkRIhuWKg0inOocR+fkyRCCfilhzgP+7P4p6rDP5UsVuFFj932v1Ltac5AJJAtUb4pgD2yBcHLQIcZklyI1EAsDFnOIxuhoDsVfGzX+VW79YUjDs6h5bZ59wuQ/fjqn/eQvEl/9Cqr9CNHRnAdvZWx/bgWvLeAbX2Kp+m8o/rv/mpgKG9aQq+su2199ke2vBVjHffTKNYT1e3A0Jf7oHxJvrVE1TjELlywyScbfY/7t5/nXzV+gclWyufoYlniTYvdDplOLZ5cs1rXL92PBthMRWDPq6RgV2XS0T1rY9IaS07zNuqm4sjyBRhOvZmKHE8L5mN24SZFJJo7BcuEQxhWyXKIKg1vPXKXxnIeofQnEdfipMeWfBFbLa0W5VF0HfgXENygLlb0FDEC8TFkk7Ufz6cumKKsK9CkLvwlKiHKeb3mxnBZt4D9CNL9B5cVv8/XK/5Gr39vn37zp8f9IBY4S3Kja2JmgIlPSOGJOnYbXZt0pykpQrkvH9hlliuk0455wiJMmSw2fKJ8jwynrrQqXP3cF+9rjCOcZYOOcUBB/bt8HwBE2V7CRaIS5jQFYuob0HkOIDoIqWDPSSxlDAiLdZ6arXOcKPh6ZtjjNMxqmxYZQmB/HowMELfiROPdPaw+Py0U1B4sf3Wf90GfbIL780HsFJUR5hBIu/vgYX2RvX8hVS0CnDIkpLzL1L+bMw79T/n85eIO9YYfi0lVM8Wl6Bc0nEOKiyoXz0Hs/Nv90DosDsI/QVsY0bvJR3KI+nfCk2Wegl3jtg7eQnNBquzxx9Qra6fzI3kkhuew2yNwRozDBxcbwqsSyQsHjmJyieYw5FWZaM1Ex4zAhVjnSt7ESTR4GLIKctOqSWT4TLvOsgA0iPBKgzq6W/A6wKmAlL3j9wYj7lo9Tt/mMlxFlIUMroBuMuOTUuFu4jJKCe0s+f2pJXqAE2H+RguMOJcj3NMRzTccoSKXkxBd0Y0XTFvRNA0MYPI9m53z0TAH4krdxOUbw31JG1KuU1QguU86OHeC/pVRbtChnzuXzx0UKx/b5eGVAHcHn0TyJoizgaLBFWYnAYBeHhLe5yQMy6ph8lxb/HvGxnN/mHADPQSYZwrPRsoHKwvOKMEXpH2emyDhEhhk6Dc7LU4Ou1BCGyeSsgv7uk5A4cNqD5ABpF+BqcrtUcw+NjDNf8TvrV1njMxRihX/mLbjsnTCgwXfx+afAf4TgyNDYHHCMQY0OL6L5RSH4V5i8QxUB7FNWdogoz8iLPhqcPwTlWf7vz/v1OUpVxzcoiYKL2S7P+9U8f74QOzqUZ+Z3zv+/fN5nB+eva0AkYESg6+WyrchBaLBHIEaa4hgKoTAqEgaa/MGQPD5BOTGG00GZGjWYIMIRVr8H3w8x/Ouwl5Ku/BHHv6rI1n4Zq15DI7E7XyKvg1TvMnyjD3c/QuzYiL5Hca+H6N9D10+Q11sIo4vRHJDW9z51Tn8qqWAhMCybn3nicX75b76Md3Wdu9Yz9PYdhvMB24dvUJ1ZtGsdJGMW/bsMj3vcnkryisFTVx0eX3Lxa1XcrecxdRtlnJKZu3iyx1oc0stDIiPEzgbM5n0QFlr7xJOUaXbG3oMz5vGIae8YFaXUmw62bbBkSqpugF1IZgoiLblsjBDZmIOjHm8kdZKNZVTFINcJTraC48Z8sXPAk6MhP5jUQNboqIKqzLGIOE4MZsrmspnxeL1AGgFZIkhyzWlgU2gfbSnu15ZxqglJPmWcKnYjzVjG+GYKScBcSDLDQ5gpKIGIstKA0S4ryxqmg2nYLBk5TRP2tcGp8nCrVVYqJk6RYFYcRsom0A6WkHRkwfWtm4zWnyBji+PjGgZbvDsw+f7BCc2WpO0cY1VMdmo1nugu4Ujw1QAzCrmTmNiei12xuVQJSDyTak2yNotpJsdc1jGutqjmEzr5Pobj8MjOBv6Npxk/+Tc5WXqGPWrYKqe+MJiFBcqHVV9AKghHgjRRzJqSnlJMxxaOJ1j2X6DjPIfQFlKY1HkSkojm5AEynNM0qzg8j0pTrPBbyNFHjDY3iZZu4VQsrPQeebuD8Jpo5ZArwP8ZLDJMt4pyV1CJJLEygniZ0/TrJHONyALS8V1s02HR1Jiuh2hUCZI6obOKZxXU2lVWfR87d1nMugxCE3UqiK//E4LAJzwLSad3KZZ3OFjyUfUXuX7j97kVfcBwDoeiyt7ukNN5zuqlL1Kpb7Ky41AxJc5sn0j2GCUV2q0Vapd3qFx9FOvgAMv5Lr/++hGnC6iaLv2FiQ4s6rUVikoXJ8sIwojBfIlOCjoLCApI0xyZTJFEjMOUXqooEGB4hFmIyEPaboGBYhqkjOeKOEoxlGI3Nsqcqyzish1zrViQ7r3JYOMqtpNSqzSpFgWFnRE6LpkU1ITEwMIyLBrSxe5eZtr4KuOJxaL3LjIeYUUxg1lCkWa4OiVEYeU5jgQVTEkPb7OR/4BLnfdh42lk8jNE0T1OEkmoOqAKrrmao1yTTwsi16KX+ozvp3y+dcrOTh1vCHdHJqHOWE7u87x3j59de5uV9SpRtEqvf4IuPqRrNBgfbyC7Id2+5vO3+7wy6HFobWLoQ5gfIJNjlpwmrbUa0/UtdNHEkiZqlvGRTJi121xzZghjj2YwJogyrrkjmq2Mk4XHyeCQdhzxzNoZf8YGi8UyW5bgi9YhiRPQP5twoDTRvYSZfUS1qwiaFn4m+Vx1wTu2YvdUoBczMl3BylwqeQT1nCS7QsVbMEgl6UkVmRagHJTtl2oJXSALjda6pLMNA22aCEOidIFhSZQEtIHOC0SmIY7RhT43IJIooRALgbp/BHqKTEcoMUVkGRQFAhthA4FDvx/zPbvKklGl1YxwwoybrYj1xiHHsc+7QZv3wgZOnLBqLViyM+J6wJ9YG/TTNYh8ZHKGSOeY8wL39Iwk/ZBIjikqKdvugqY+ReQhk7hFImvQfQRqG+jpBHF8GzX5FrJ6gEwlCIU2PQxHYleWKTJFmoGTCeQ8Jg1m5LGD+pYkfOQutacE6qlHEMUeQk/Q2keOp2hZpo0oHYF0EEtuqeSYpOgkwLDLyudah2j916TCX+UmVI60PF5+4jF+8W++jH9tnQPzGfqHDjc8EzX4kCWZ0qgvM7v/EQZzuPoCH8n/O8WW4OlteGSthv/IDcz6KtgDhPsY6D+C5AGuOMB1jkDfYXZi8BvfTXlrN2a99S7dX1/i//Slv8Xf+8IuL4y/z/T3Ff9D3+VvPxJSG6R4tsFXPxOzd1zl7rhOaBRc0iPMYsLBSY/XJz7p9gq4LoVOsfMutpHzpfoho2LED/NlFD6dIqVqWvgiwKu+wM6zfwtRq55H4f9ikfqPNgW8QSmZb1KC0xD4u5TWYj/Su+efn8F5DfvycZVSwn/xv3n+OYXWBun5q5YQCNEE/Qu4j2uum/+c6P0zLKvNjuPzRKeLpRMqQmIlCz4KLCzPxfIUl6oRmW9T8Q1Wpxmt7JRLYYprOtSsgCV5jKxWuf7CLbzrXwX7EbRwzyHcTwZyNV3u5ZAS+Aw02AKWWGVZrOJzTqOIJhbQIqeS36GOgWm0AQNRHBP2Q8Klq6zbBp8QL9sP9dn/J01wUZLwz7cL8ufHt+kCX3/o/4gSssiHvndRYFCiiRD5MYa5fv7aTyoxWZIAAsFqt81ycg+DbdDn8Xbx58kprTnf94gSGnlAF5FHYE5ArFCqKS5gRh+St6F4C9Qc+0hy032OSjflw2qH+4uc20nIMBrxc0tL+IaipzUeZeS+LBAoMKTDjabPfRkxEA6uUUWgSHgOA4cEyQTBggIzi7HTguG8XIO7hSIWDlZRQJoQuyWNsElMm30kG1QRfIUShC+Apy3BZueM/+b2iKPXFIv6mKAKumLydFPzaGOdp2YV+mFKLa3zeauFT8ontSB++py4QkntnQrQ84wnzBn7q23GCmqGIjQlGaUO6PJ5asYm5fx9XQgep6T2jvgk8h1RJtzcOp8pn4VzwqAEwhfuHBejftHqaH4VQUqCzzIZ5sd6pLKiRRNweAJ4BJeC5/gNZOnvcL6NBaXEXqUapXIM34BGB0IX0gBkjtAFSguUGaJrFiJ00WGGygtMYVNYBsw0xfwI1BlGPkbrABELdKrQnoUnUiLDpH+24HvVKt0Nm3/mBWyJKjHXWQaeQLCJ5oaAkm7ZZEKDn0fzW8BvIRjzo4lMznn/hXzigdA6/3tMCf6/cD4G/wfgPqVCY3jeOxfKAyjPQkF5hTUfej04315w3q8XKwxLQGEBvdIGhxiscVnpVqhyEM15gTEao0OFPksgPMIMJ6jMQdzpQzrAnI9AjtBCIA8iiuQMI1kQz3vUf8uBr3+H2dWXMUYN9Cs5RnEE6Q7GSQ5vDRDf/g/kRQ5qjNRDtN9DVD5H0XmG/MYt5O0HP206A38BqVCYLdInv8YLv/x5nOvXuL1vcG/3XaIHZwSuRWgX1E2LZnSM03+NcO/79A8PyBeXiK88wf3O55ntrLKzukTLX4PsKvP4LexihZp4Bw7n+DLiIC54cLBgd15gmwZOMaMoEuYn+5xEIfM0gkKxVHGpioIGGulWCX1NEChyrUlNTeb6rOYzrOCEDjFGoBnl0DZzrnshG92rLLspxfyYxw5TXhvYTIRFRaXMEsWmNaVrNajaFgtMQmXxWGtCFgvi2KavK9xPBZN8BVccM4mn9OMheeiRKQPLKMu4KWUxLQRCS9AKbQi0YaAMCUrSrNe4tFTjVsvGjqa0pyGDaYBVq3CjbWILF5uQg37KwSxgoW2eXqrSEBkP7vWIVZ+81qLTEkR33mR2v0dcszhJXB6twj9dzhH1Gj0JvTDnTuQQ2S7tuseqPedax8atmgyFT5HNWGvX2bRSnmgHrHQdPLfB7NjAuf4o4yt/l7H3NMHAwIjAUoLZ4QGH93c5qW6zvLXNUhZghHO0zokdn3zUo8hyzI1VwpU6TsOBArQjGRqCChp/2cZafgJlS3y9R56OiFr3WDNjsuQ5Cn2FyN7BrEkWbpfI8rBVQhiE5MYS0nGp+SZKa0SmiRcGx6cBx8d7FOM+0rTIdIJtJ1SyXex6F4XJPMw4ziy6To2OsUzc3kG2uxCG1CdTokaHKNuiPzjlcL9HVx1gz/fxF88SPNLl1Wf/Z1x2/zXNezHThclWLcdOh6xE73G9m+J2VjGrqxRjk+KgRSuPcbpbnPlfJrSWibsfsvPCJn/L+UOO7rxNTEZQzDkJAkJZJ1Ihy/EpoRyy29OknTXChcfB4ASxCPDyAMMoSLOC6TRjpiSJdMgzgV3kOEKwWnNZSiN2jAjfLVhkmtZ5qS/XyHm8LfArktHskEO3httdJsAHy6LQJge5gRWGdIGW1Ow4Oa41J27fZC+9zEd7PUaDM3xlEkqPvIiIk4jc0CTSQklVFrnKUibxnA9ln+qNx5mufIPv9boslIbjO6j8kMecKb9y6wEfTGsc39VYUmHLEDNdEEY++9rn0PcYBBmTRQ1RsVhbbhG+9DcwgM5kQosEOxtQ2TDpRb/H3nFIPfN5utFjt6eYT0flTUkGtH3BSq1B0NhhUtxAxiFKK66mc2qkLE5hP5eccQnfGWCKiJ6hGC+38R2NGI+45JywdNPGPbII3ttFtA0qlxVutcFrsWRRvcKlzSky8jmOBRWnND717ADD8OHomEY6Zr7QiHCE7yyIpOSGd4zlWlhBQl3FHKopYdzCEDnCApREoCmExkCgbRtMC20YyDRHWxLh2BBkCNMEsyQXUFHpu4AqzVuLBBH3QY/RRY6UKcgUlRWIRKGlBbKgCELsgUJ797g3LVAzxVO2QWO5SkUKGCnUfkaTlM9XT9laTrjTbPLhYonegQkhyMyEIqeeakQ2Yjo/JlM5H03nPGi5KL9bVlyzJ4hkTpG1wWhAtQXZEnJxiA5vg7QRTgPsDlgGyrLA7mA7KdJKSKVCGUMcD7LBR4x+5x5hlCGe+/uoq0sY6RhpFOgsRwQn5Z3PrZReNm6dQtgYTNHBBJ2MYFYgyiJTn3oD/ev2/9+mZJPs1tf4zK98AefGde4cCnYfvMti74zN/+yrVLdv0Lliky+mnLzy23QutTEufYE8sIhXH+fuWpfx1evsdJ6kTZuOFyHFXmmMV8kQV6/C5hH6bMjZH53ye69m2Kvb3GicspbnPAhrWAq0c0R9xeZXqj411+J+P+YV4waunlGPQiZjzXxhkpsuK4RYixFtXUVGMBobtIXiWiNlc+k6S44iT8Y8djLiB7MGcweaXoEhutx67jE6W+ufmCYB5c11Rgkb5E8AgA+3C6/3H1LCECilrD++FPw4Nsyfl/BflAV8uOWg71AsGnw4qNJZq7PhnG+mSJnGLyBbL7Nd+V2eqhf8o1qBUavSEx6nUcqd1CHyTNp1jzV7zvXCwKtKBkabQgSsL9fZtkc8uhqxtOHiuG3CSRP31kuk9mMI4fxUaP7xEWmIFwXTiiRfBKTzBKtZI3MtEgP8834r4XUJZrXVOof1IQUuyjjmihuy0NvIv5Qq4S/THh6vi8zrC4pD8+dB6cNj36dMhXiMT7wVLEp4d5G6Ep/bHUrKeKzPRRz9z21bCIS4gumtlL+j7wIttO5Q6NKsTwhRlp9M3kYFB0wql8gKTT7fp2Me400fwIYC9xIl2XKNEnZKcFqgbYQ7wt88BOMW2nqZ6uyHmLMBy8WCejRm3ba4X0x55SSl1VjmF2oWlog4v3BjyC7LtTpvh5pqbrBtpxjqgMLY4Jgqu4WmF2T40iQUNmkaEYdzYrtC6voIO0GlCh9NIcV55H0F55wEMASsoDlFg9C81NnmkecXfHR8xvvHEzotqLV8rjY3WXG6XFuW2MspJfnW5JMUoU9vHUrXk6pStLMFmR2Qyw6XCphbFseUIH0kytF8kjK14sIXYURZCnIAbJyP9ivA25RJNk1KzdHq+ax6lhLIXtzVRpR1OJ5GsHxOWig8Ruez50LvUl4dWh/PPhvBCSWoXqW8kkgFMqP0PToqMJOQ3AGqHtg2YipQIkIYEj2PkJaDcE2ULso0xEKjZgHKNTBSjVmkKJGDUSANjS7KDE8j1SSeRFuKYj3DcSX1yX06XoN/y3UeBV6A88KJMWCicclZpUEJ5t+kvKq1KemGo/O/TWCkS9LmQ+CO+OQMXKVMW7gP/O8pabQC+F/zSZUOcT7yGeVZpimJCuP8tfT89wpgrEsCwxDl6x+70+RgjjTagMITiBikBakDxgalmXrYLyt9qQUFBYbIUXmKTEMUU0Sao5IcEeQIMwAjRZoF4eYR/uZVKGyytwucP3sD49rvkGy+jDrYx7RB3Vmg3dfAScsKWWEH+x2FjB8Q1XcR6yufOqc/lVQI7RdoPvVPSNZb/MbpiPqr/y/m99/iZBxTqVZpOxJdzXGMOXJ2wJK+R70eoIwKwuwTD64xWH2RtmzCMGQ8txgHNcyizyLw0XpIGAzYO+7zztmEqiVoe2UV1SCao/MZtsqoUFBgITDpmDlVy2eUe8TjkPXKhFvOjO8P2vzesMU3qiZ1Im5YIVE+4rK74KnllMbSJl79Eqb0sdptatV7rIV9oigl6Oe8etrirlVhgc0okxR5TkGLeLSBm81BxIxyk7NYsje9xL2JS1bk1MUZmgQbj6IAW4KtFHleliXREoRpIJUAJbHcGqvddXaWGjRkgZHkrLWrrHZy5vYyM2HhkuPYOV11RNs7435gc+a2qboDjOOQoNhgUjQIwj2683dx8pRIrODKhC8/IvlCd0weHHKvcYXQ1Fzam7NAIFnwxHLClUcSqvaExUnM6/IyUdXmiVVJ7WvfoL/6ZSoqof3ge+D8DLPgEmI6xU0CurlgngXsf/Q6w8P3iBYmD6rXKboul2sTksxgpDya6owKGZ5YQ8c3GVbXkVJhmybaMjEaTaz2TebWTYaG5rbOGSZzUtXCXjlg1ajQm4OkjmNtUMxzcstCeVXSvICZxvQMilyhYoFpwWAc8OCjDzk7eIBrFbiOxzTJMU2HbsfEmpyQFgXB7JTq7JjVxgo1uw2mQ5q5mMEALzxDjeacDU2Oerss9l/DWe2y2YBosUdx4HIqljAqv8z2zkdEd/u0l6Y8vx3Q3bFId77GxN5C5XWaxQfI6qtYdpvp0mcJ44Io7CGEi6hfY+1ahq4sMQ4i8t4MoUeoYEww7mOzoFWJmPRzToTP/UnA4LjPuhnxRCOi6Zg4aUGezVkkklCHmFrjGwYVoVg14cpSwTOrCWluMF0oap6g5Xvk+YJAmIxzg/l0yjA+whMmfmbheFW0MmlmUxbJkFPVJYgc7OUmV+trJPUXOJlJ7jy4T356wlLbIdcay6KUpBUa8tINWxYmhWkQZwbfWVzmMP0sx9lVJpFg1Wkwz0dcdnJqLoyu/Szrqcc3nX/LcRxxmptMqw47nYL7XZeP7jRJoxF5OkXENu8uu9SGP0P32oh2c0DN6eFnDvra82x4l/B3D+kNclJvhZeWch7JBmRbgsNFhzDPMBstZrqF2D8hNGPmqYEV36fRtthOB1hFzCxqcyLX0H7GeBgh3yowHYGdJ9iXBe8VyyxqVWx/TDhboIIqjSWX5tBi0BsxblWIGk+TD6Ykw4haJcJt20wXFTo1j20z5x1D4S6GNLsxx0WVpXmPZ7bbfMYf8UfS5cHuNq2jIU5jQlgzWQQSFeTIQpZ3pbwsf6RNiTZk6aXi+ug8gzg6N0FTyPOVgZbnC0IDtMgQhSolqXl+Hl4AshxMiSYjK2ARKlozzSyvovomYaUgWuoglnyWMpNbzZzGacwT1RjvkYKPKiHpHROxm6L7I1QU4ZoZbVNg2Sn7aoKYgipCosiGShNRXTn3nYmRlkRFCpmnUOugMZDTIzQ55BKhAkhDTAy6dcHArRKKiKJj4fi3kHqJPMnJwjGLV25TTb9F8+rT9NddUuVA5oNpoMhRZhPD8FDaxcgMIEEvt9DGAqPIUaFGJPw1r/BXuAXuSzSe/ack1zr8ZhLTuvvbTN79PifDCPu3B3zzb3wW6SjG3/sT9J3XcXaewxj8EY93ZuBNKWbXGMbPsBx0EEcFUd1nuXIdz/ShewlwITxFv7fLg7MeWnTYMBNE3+J3J2scblT5YvYy+P8p5tf+e9rxbXiQoY0Gce4h9zU33DtsNGb8Rm+N341rfK1q0qDgph0TqwWX5YJHNhKa6zdwnWvIvIFtn7KzdMBaNCCqRLj2MmPzS3Sf+dy5jPihps8g/mMwvgDW+sNvnD//OChtUcKL36W0cvsCpYx+DnqPsvRh56FtXOTsa8rl7wXceGj7WqOzM/ToPZZmy3RWPsvHFdmjP+GDtyucrf8yf+dv9fmle+/QPZyRjg/YrW5z2crZ3psQGnVEMuWJdsLOjRDHmxMMj3hnfJW4YfHEqon/la8ybn8WTxS0R3eh+TQL4WD/hKPUWhNqyAS4KCbjQ7KjBWcrTZb0ASvFDDWooSpX6Nc7FLZBG0ECuEJgYiFYI6KE7sdaY6tncJoxa8L6OJHkL68VefhC8tOIn4ISEl54L9R/wmceTl3IgZfOPx/xSW2C9sefEeQI+4wLJQE/sbcebub57+rzeZCD2kf0j6HzGJh1YIIo3kI6it6p5N/eG1IL5vxCd8FOd46wLsT3O+e/lQNJqYsPjNKk3AuB7yJ4gZ3VFXTtbVYdgSlNZBfeHt1j962IUXMJ9dlnwaw81JMeSJdhMGKUhRitFlt+gYlDX8OdXkp2eEp7xSe3bBzLRFkSUaQwHqFkBs4yUpSzv/tjxJmgpEO2L3Q3okHb+SwvXs54eutdBHcxhI8hHQRtNB4FxsdlCK2/lKNC2a4DnzPAv6Q5pMK/VAmrlsUPkVgLTewKUil4h/JsNYBfoVQg/CGljuiETxJoBKVK4QeUaQs14Gk00MOgjsbjNqXxoKaMupeJCeXzgDIq//j58wWpEFHO9wfnv9Wj9IS48HHIFYzONGI/Rx1PyZM55BrDttCOBRUbIXIwrNJQPlHIKEdkKcLVKENTJAkoG21JtJOhHYnwPHAstBbIFESWoUWGkeck/WXmhY/TOuIPxDJj4Jd5eHaXZ2iZOKopnSpcPo9kg5JyeIyyukJ0flx7GowCMvNHr3jz88fgof4yzp8vTBovrooXdF77vI+m5+87fEL55QkUU02lA+sGDAVkUqA6oHyN8Mv1mnFu7mBHAqEMipUWQs6hyFBRBZmfkaYTBFOkrCLrDVjMEIsxIospzJTCsRGxS/H9R5kXy3AzwuwtUKu3UVsu4tYW9v51knuvYlcFXLdRRpf00Kdi12m7NbLBFLH3BuHdFP7T/9VPnc+fSirI5DrzYZU3/uAQcfd10vGrmLNdoqJOpxayUwtoOXN0BEmlQqvRwKsULGmfwNG8bzq4hocxHDAYDsj0lHYyJ33wHh+cDNhPyyjicDzAMRxWO3WWZcxJkjLWikQLTMOgZigsQ1Cp2VTrHkYSMowDRL3O+o0m0fAHDG4fsOYlPO2GLFshCJj711h5vMvllT2oLEAfI/QakVgjtJ8hNl18/Q6VO9/FHmQchRsEhqQwTAxSoixCLxJ2XM0wL5jlGcSKyf0H9I2UOT5e0UDJkHEMwrZxZEGiFKpQZSlHIcoFc1G6b9hOFdN0ueFM+KL9Eb4fkIoKi6LDKE55J6yT2xZJ4RO1r3NQXSI5OuZ0WLBWt1k357jqhKUoZWRnNLctfj4a8xunM6zNK3Q+/yLj9A329wTvxU/RWn6W1S/0WV4f05gMUfYqYXOHdtpnvfEtKtMFSXQHefU5vi/+x9hHVa40Y+LuOmawoNj7M2Kh8dOIXNpMZgv6995nMh1SN+Y827xNrfokbrXBsD+kSATVhkuWJ9yJYoxhj8Z8iONVUVQwvDoaA0vWsJWiKw164wjnzpvkx/c5TV38y0OK9z7kdCHZ6Thcsk5JWCHCx3Jc8mREEaXE2EgVo0yXB/duEx3+EGM2wmitI5BU1IQoNJj4HraGbHRAmkzoVjW+K/EqLRy7STW4j0ruUGhJJgIO7p1wfLLPdiun60LmdCgKg/HZHnbao9jYZrbyMsHBH3FgbWNefpmstsLgbJ1MSYr5IdvrTazNF5hKl5wOphlhhQuEKMiFQFl17geXGE97VPKASW6hsoQoHuPKBFE3yFXORw/uc3uUkAVz3HoGTYlp2VSMBZbUmGhadoFhGKwJRcdWtJyMdruCtjokuaS5pHBlwUqziml06c1yxqcLhvOYeXhM0fLI0NgipzBaiOYyTtbGWcyoJDO84RR32SQ32lhxQXVxSpwOCIJVYiFItY02XbBzrFSjNBixRqscpRNmY5uj9wTVs5ydRcIHNmy0bTo71yhCwWzapaBG/Yk1/IqFdWdKfpjzoLXOt8XniOLbyLygqjLW0tvEgzqjdxxOW88zX77EWqeCWRtgbn+BpP4Z4vo9Vu/8e4rxnP1QsGAd4VymmZgkwwGh6bCYh0R7HxBJhZJ1zsIBx32XZiVh0xtjLYYYZyZpy0Msb2Kf3qe66rPIbT6Sj7IIrpCdRfhrVSoTxYo35JHLHleuGvzmW2e8s2cgRBcziqkUc+Jozkn7CkYqeL4WotdqOIcunjWlX3WYLUyGYsGRiri02UbqVZ7YHbCzNeRtp04tctCGzWJ3huwvypumyFAIKGyEcNFZgY40QlnoPAKd/qifgqCMYkpd3gqN85VAXoBQyPPAmM4UkgKtNclCY04jbhSnbCrBtkgYyw3eF7cYOzX0esaOeZ8/7di8uz3mP0SPclxsg4zQ6RQnGbJlz1hyPQKzKP3hFnOKcIIZJ+iohpoFCNlAORVwfQzTxPZtMBSJUAiRYccRljQosgB0QpFrUtugsKtYwsSyQNhN8twld0LEZhu9e4q9/7v87NYPePXRr/KOu4GuphBeRgQKo+ciBiO0nKBtC52lSMMD9wrFygQZZxA/gPSvy0r+VW1XL93AcJvsvtVnfmeXuP8ulf4+ka5xdvQOe3/wNjV7QjFMENUq+sPfxorHfPbaBpGR8r4wsDARZ0f0ZwG55TC7tcH1aszxqcGdyRnBiUP3wOTQtFm9vszLqwnepI+/1OIXK0d8Rt8E8R+jqwtE5V+jDysMsclrKY/UWjRvvcD8zneY3J/SrSueqfTpJkMoChbuIyzfWqOzfQj1BSSn6GwD5VwjbRVEsoPtH+LlfdL2C5jew0XqLpa8d8HOy3KSf2n1fZuypOG3gf8e+C9A30Un3wPz62C0y7ULI8oY3AolfPkj4EuUMKKMAoIJxV0W90ZYrQYbV9fBKxUTGhfle3SLe9w7fZTKZ/43LD/1J6i9X2f339V4NXiKjv80q5/fY3ltRG3cQ9qrxO0rVJnT6n+HzwQBWfQR8vqLvG7/Kl7kc8nRFJ1rZbrsOVz4cy2bMDnoYdUlC98nyQe4ySkcuRg1SVAkHIsaZjalFubMW8ucVSwsYMsQ+Lq8RHYAU2vm4wW9gxNCo4nYcZnZgmEBtzzwxAXpAj99EC4yqKs8DPpLwH0BCW1KSDjhz6tBPvnGxffEeT2Cn9p0AdRBPkcpd/vLUiAX8LQFTBHiEKOTldVQABiCvwms4fff4OSju9xPCj5jGexsn39f7aFUAcYaUtRALIH7LBj3QT4F3KAsbDgGsYyorNC8YoOw0XTZinvoSY+GnyPPUx8ujjyh1NoYSYEX53jqBMvOye0ulgJ3PkOnAxbjFXJbE1MgNGgrxc7T8h5oio+NGbt8Agg/GT3xY2MgENi45hU+iTlfR+NwBvw/gUcpS0l+WnuYWirN/DSeENStNlXgZ3TOHTQBUBgBiXZoYnOfktxaOd/nY0rfhJByBpxSJiUdUILWn+VCW3BBC0aAIMHjNymj9TcpyYfXKaPtz/IJ0E4oAfQWZZR9TmnY+KeUVS7qlOkbrfPvOwakNQiKBTIbI1WKJkalGm3UEKaNTnNErkAYiEKhRQxSI6ogt5YQxxKt52gjRfguLC1DrQqmg2GaMBKIwz7KnELNQA1jktE7NJ7q8QzX6PKwrkpwkbihKWdahomL4JcoyYCAUoHwc5QGkxHQlGUFiwtdDJRn6OihsVOU9J06nwkX+iD7fLsXTikX7icXdNhFOoTmXFDWy7Blj59bcnmVNu8YAtmEvCkwz39DApGCfKyRCxCyinZ30KtjjCRBn51iygoKhfDWKNxN5HSOzt/GiE/KnIo0pFgoRKgwDv4UtfR9dKuCrmjUazcRb1jIvRzzaEzuf4gZZWgsLLNBcWiSTo6wdZ1q10Q0oz83px9un27U2H+F4A89/tj+AV+K3uX5yj4rOuJt+ylidw3sLrrYBWmh/DX6zSfZvH5ENzxkejqjmocYvXcQ4xiVQWbYZOEQb/QaxumC08DnLE1IcsFa1aKKRZHMqeYzfFI8J2WWChLp0vZtlC15byEhTHB0zs31NfKJ4s17DRa+zUuf8XjO2UOGmrjms7YhsK4/SeB+k9RcIckU0URxPIWTmeJBZR23+RI3WopUvIdFSoqLihWZUthaMxWS49xglGsMI6drzlnMQ3JbkCcJZ9JAFhZKCwwJqTYoUoVUoAt1vog3EUqjpSZJUvZzyd1HrvLY1UvsNC3WGFOZ7qEmI67vF/xwz+VubtObFfQiF5F7mDVNu6FYcQU1BYkpEfMGf1J9lu2dV+jkEdc2L7FiPU5YCGbxLs3siKtRnabYpiqfQbUM5kfHuKGisGaEj/1T1HKHxvEfkood/Pd+QLZ+i9hdYmZ38ZNjrOnrNLwNhM7phw5v7Z5xNjpmy4t47KlHWdu5xixvcT8D4UUYnmBUXWO2f5f39wesbNVoLXm44ZBg/gDlLqONVWKxjI5zgkwzOnyPrPcRuneXrtVgMa3wg/sHTHvHyJeeo7lsUEzfou6ZZDxOkickacxwGmE7MJnmHDx4m00jRPlVciSzNGOUu8hohtvbw/Aa5GlEPINaq4lfaeO6VQyZo+tVFu4WRxS8G3ocj19DpUOi1hPY3cukWjAMFe+eDDmWdZZFDWdqIQZVDu9NuZ+0eGRVMDq+zX4SkqmCeu8GylvGyQw+v3JCo+LS8ASZrCNyReB2sNPbDM6OOBMpeZEj0hmmzsmV4CR2kAh6kzHGIqVha1ydYolS5GnYCtc18WzBiVfHWEiuWxGGSksA6bWQ7jJRGDDPTOZFSkXASsfAd32sRYVJNuYkylgvbHxhkmQWls4x5hJXayquybKE6+4DTH+HqfLIpnMc2yLzOxR5Sh7OEaYmxyQzK2gjR6YZllSYuiCXkCxSojtvIwZDpllKOj7Gq3YRS08zGaYEswWTwSmPXHuC5fVnmbW+QzLo8fZBCxl+iD2ZMIpNLnkTHtu2iRcR1uwetw92qBUb6KRO2H2GmvssDVlhke5g1Z+AjkmujqjN7xFbLQqrjYw9FsWc8WxGLRoQBBMSJUkzBbpgVhO8v1GliCK8bEzaa2BQIVYO8aQCpkv0wEKoKYgei811GssbvOvdY5E9S+fqMywtjqhFr+H3+mReQDuLGRk2o3spdj5iv6JYau6wOh4SRDnJsYFpRtzJHKKBgVFp8XzH55uPnvKKrPHYcIVZq+CgsoFcq6E//BD6e8i4oDAchDbRSQEqRBQFWpgIIwUzQ2oJSSnnFaWTAGhK9YIQaFmW7dKFQmmQWiIU6FwhtCA3MtbDgF9cP6PzxDUG1hb3rArzcRWCNpPE4t8FNRZGg9FuDWbbZOMxZvYhK+6I55f3ubwEoim4RwqzGOY5ct7H13Ni4aHmC7T2MNwm2l3C9FvYFRMcE7SL8D2sxIczjRXFgKDQOWdTielXEXkVMV2QqkNiUyFcn7wlMZMVwsaE14otTjvrCOeLaHUf5ifoiokICtTRGSI6hIoLRgVijYgkIjOh4YLtlquGv25/Jdv/9tn7eJXfZmn+pySLOxScoVyDjvsc6coV4rqNV+wiGxa5vcxZ8zNsVfdZmtxlcf+EWtLH3H0VZYSI2CR12/SLE8L+b/LmK8d8Z1rl2HBxKy6bUZW67fOup1mqLvHooy1uXRqxdzxnYlgI93HWJn9E8ErEvzjOuba9R3f1aURsMrnrM3MqvPSUyy31PmYrI3N9umsG5uNPoRs/T+5sECWaPLA4CVxOU4P79mVsI+Jp94TttQvrsIumKMW4I5CfAe1ynuj+8eJX6wsTV4GUD7n5C0FJDvwvKWOPAlQfDnJCnSCvKlzDQOCff8GghC/3KZe6TUq4sQCuoXVE5Oa4rRbYK5TGLKCyCr8/e573xCndpkSLNlr+InK7w9L1X2Ppz465UveoymtUZQO5LJkdHWMlOVgRxbX/HFZXqPb+lMK9hnf7Lmr7JrHtMC0sfLNAorH/XPKDBjNgfdtCGx5z4eI6awxO+xSLmLG3yXg+4U48Y2OrzWYrR9MnChS+v4KhbeZKE+eQFJokmiOHJ3DyJq6scSBe4sNRxDwO8D9/hcd9E/ExlPhpSoALEfUFlL3o24xP4sGCUkLf+JRZf04Kf5zx/mktR0UDMLtIG0qY+HCFiovHp7UCxBqYHUopeQFiHUEVoTUby03+wRWTP9vNeD93uTrz6DTmSN4jHH2A2X0R134auAuiAvZj58f7wvkxuIBEi00Q7yPYBb0A6zG026eoNxCyBPfq/Ai+q+EkgaYwWBZw1TvEMtdZaEGcaHzbo6h3UVlGNhiBkZObFnmlBnaOiCNMrTARvEIZ6e+c79HFqPz0XmkAz59/oiRpIiDTGk1eGiX/BX2a80lVgC7go4iQ/GsEd4VFDzhA0/AcLEwyymh3SAlu3wBePt/v1ynJhc9TqgvepEyp+AolwB4AVQQuO0BpKmidv/cuJVWYUJ7RE8rZaJz/fwGYl85HyTnf9m3Kq8f/hFIt8fj5vu01wHi6gXJAHhxCpsgrJqIAwhjyOYYuQGjkkgTHQ01NcpVihDZOO6C5HDNubxC520hVQ1iComaD42C0TVRiIcMFcs3BEh6Oc8bNzogXOUWyRXl+RHwC5cvj6CHYx+ZvnPfhBp84XnyOknRYAF8F/liUr790fqxH/Khey+aTs9zkE8tSxScGjTklEfPM+e+dclFBomzaBnNVEvsmr9HglLKMqxYlfZUDXwReqsP/zoedSkB/Pmc6MjHmFVTiI2s2RuCTe3WEWUU5HaS5irLASHPU7BjhDhCuKnH6vKCIC+ThCF0YiJVLmJUl1PsPEEdHoHtYTkJuLZN7z+EsP4YqDgmy72NUbKxBm6p+/KdPbP4iUmHxbXj3Hgcdg7e2R3zzcp+OlfCF7DbS0liZg8wOKMwEy46Q7S8jqlcZyx59/wGkBRn3WMpyaloQzAvG0yFBHGKlE1biMYaWJP4yq12Ta7UBYhxyV2qU7eBqhcSgbkoqUnE0HrBIc67Wch5bWedy+xRzPiZJNX37JgeVDYrWkHHc4YfX/wErV5+nY6/gxRHBNOKgN+Jsf4+j4wP2RxPO8i6nS5ushCusZYe4ImO2SAkSRVgYBGGKb3ncFxDEKX7VYtXTaJWQKAfT0Dhaow2bTCq0MMjDBFJVurJLEBggy/Jr0jCgSJmcpPzaq1e4k32Rn7m+wtVLJpveAatbh6yv/g4vJO/R7d3nbDGno5rcsyocVqoc1nxmRcgiXCWwmpye3iWfC951byFf7hJsrfJGdsRx/4iG7rPTqHFzbUKxZmPqEelZRr2SYW21mFee5cD6EveGDmsrz7OUp0RvfoszVaMIIlar0NLHeL5gaLfpJTlvHT3gvbsfEEQR9cYGcfMznGR1ptMzXjlOGLNOR+UkQ7BPFkxGJxj+Esmyz6qMqBtnxF6FtMjR4xNMFTLrD1mcPWAt7+NXcu5ri939Bxy+/wGBU+WHexs4pycYWtK8+RyNYJ9At0jjlPHZMbllMTq6j704prFUoZ9IRvGMs8TirDehIhO6nZh6NCeOCkS8wGh08WstkJpFppgby9xfeDzo9XjzrXeZzwu0qiGjCtveKk62YD54j8E7bzKfxYTVTSJcZpMjdLBHPNmnu1imGPR45U6fXhixUvNp11o82myx+MJLJGxBdwPT8Jg7BtKasVY1uZ3O6Mc5jmGiTRO3yInzjMNpiiSFNGLJhJWWR1OWaPC0gIOkQmBmJFIwX0gai4x0yUWZOYXpEeY2SdZmoqqcxDFR6oBREKw8TihjpvKQ0AiJw5AkiskjTVXGOI6JyxiryFBaUvFyOh0ba/MpxrHDYvoRpGOMIiSNAgwyCmUi0gxFguGZSAPCVJAqQSEMlEohOMNSc9ws5nJ+yo6tmA0yKmc9rHAfZkMCQ1Hp3GK+8KjYipvZfVRFcdvwGC0y+rgcettcbY5JhcHJwR7ZMEG5B0zdGkXcp72jacgJC2vCB+3nSNst6ssZnnLJ5gknxBwvLOgdEDoWaVFBjSfopEAUGXNhw5EFYYynE5rFCSsNm2NpMxvNkPUQ6fvo40O0yFF4nFbb/HH9efL7JnX7gIn2GFYus1n7CO0U6IUBbgWx3yMf9XHrAV+qeExvuryWKyI95m67xeS4CtGUihPx9KV9Dp59jNlbbbzskLetHfTYBbWJvtpi6WqFa+kx755Kop5LoQKEThFOgRImhlGgnCqIDJHOy4RiAUJKtHFxa9TlKqGQiEyjCwHZeQRMSXQhsERBVcT4jYSPHlnnt8SjOLsDVk7HLGV9LJ3xw2GH+QdttN9BWD4immAQULmRcLbj0as1aOU+i0hAfIqOErROsKwFmc5JE4HIPXScUJghmFMMv4FZM7Gx0e2AzF8nP54jxiO8OES2BXnuEYoBolZDhxNUvA+GSyHqpSzV9llxrxAKl0k/B1mF6BbyaISwjyicZUS9jtYKUSSIQkKs0FmMWOQgx2D+NaPwV7nNVk1uyj+msfQhdE/QXo98vEy7t4uyfRzTw8zPYKfNStOnWDTBWWc6XmLMfaQISYO3aZMjHZfcgeDumPE730Hc7rMUgqF94lqHyqrJFecedr/Bwlxif5YTf/df8psPqvQSB7OTofwVGoMfEpo5P/+1KvaTd0lfj7k7yjnhMqfGCmrpiInf4s2t/4TO5lMsVzeo6Jz5PGF/PKN/dsrB8QP2RzN6wT795Wd45UvP8V9akvaPYBUBWkERQ/8BDF4HcxXdWSGf+cx1wmQxwzVDfOFR2VzDsoagN8FvgzLBeA7EfdC/AdEdOO1hzprsth5jfcmgKjzEx5HwLeCfUQLaBWW0PQI9Y9Sv8+/FM3zZXmND5OXiW0PQv8eH3zvm34w2qVxf4Rj4J0ja5pMsP//bfCY6omE75Ns+ZjaiOI1ZqSTIzQZz9wlOjC9y/6TKavcZugji/h/TUz56skrXETTWUyzHQWEhxMNQLkPnFspaZ6hhoOB2ZPP92Tr+8YRkmGDpkNjJeL7e4kpNkemcJD3GFVUKbTGLMtIsZHQ2JEsmXLUXLNU0b6oK+4MHHL//EXa7Qn+4jnJclFKYpvkTLC3Or7UIPin8t8uF8V35XHDum3/+nYvECvlj28nPyQv58f8lvLkgGuLyPZ1DkYEcQbhHWsxwuzUQH51vu00JqdYp4eWnqCt0AvhoYZJrwSDXRIXBulHHLPrIymd5/ksrXNt9lz98+wNeO5jzvFR0VgxcVaCKMzQflln4ug5sU5qMPmxiqJjj4fIYNpeBCVkUsDB8DvoFhS5tGh9ozQCYFGCeLMimE3w7puEaIFYYIQjSDFSIlDFJsSgrGwFFUpTBQt9CGhBLQXzea8fnvTADnqYkFjo/tVdKKKlKih4JNNH8EgGXkRh/QXnNi6j2ResgAKOMklOSB/tKQxAw9xyEKT+uJqApUxJ+jbLygKA8E5fPe3OX0ozxS5SzQlG6aNT5xOHBP9/WPUpCY+n82LuUwFpQGg9uoWlQUlCV8z3fOf/8gnKmWcAlSiLi9wBdCIQQ6OsN2pcMruQ93lk4xL0KqpiDk1EYCcrxEI0Kyq0j7QRzNGPN7fE/v/mAR9fq/JfWV/hOvorVm4EYYFlVtGWhbEFcr9Ko+vjXc65errDpXKJptZAfp5xcFG+sfEzzLSjB/ZOUZ1yP0jPhEpoqmj4CA8GAUrFw4XHwHiX9B+eVGHJQNsTnp6XFJ1Rgct7HxflvKEolyD8+H7NjSqXHdyhJBgMQHYNVsUwsJOPz2abOt5udb0cK6FrwlQ2DP9QwK2z0JQdey1G9UZlznxeQxahogmX6SM9BbSnWOoKnN5axtm3eVzc4OpLEb0xJD3exB1N4+wOKX1TwwjdQ3zLQZ3sUR1fJvxdjWqcU9RTDLlAr15nmq+V9Mvx0wuxTZ3/VDQnTXYp8h3uXn+OjJwx8s4+sjLk1eBt73iaMbWZbX8RfqyHikMFpQTKbsciXWOgGidmmag3x4xlJMmEvTljkLYxqxKOtEVlqcKRMMm+VxI/R8/vUpcAVBq00YsOX1KoOg1HKG1PwlmrYj65yxS3IFimHY5/TTDDXKZIOafvzjPs3WCx+jktTm1wYzNI5Zx+8ywf3HpAu7qJGB1jzgo2iwDz2GRQhhlC4aYob5YwU9LKCIlTEbo6UYNkmDd/g1DaYq4xFkOL5CtswWaChyNFZXl7jDXlebLQ0S5OuhcgUlmmjU4UY30H9sMfd4/tUrz5Of+c6ne4STz/2eZKKT/2mya3lV3huvs9XT/Z49bjN78RbmEcNqkkPPzjhQbREenSKhY9brBE+uMLbsya6O+ZzbUnnS02KlVVetbv84PQWrfwuN5v3mN/8GuPaowwmyzTu3UcND9Cb18nTD1jM+4xHH1CZH/PYlod5aYd+5nL7VPHgdMKDB/ukszGWqamZGid8APMCNZly+c479BfL9IGWr7HSOX6a4Yx2Yd4gblq4tQ0SaRCMp+UJYxQwfkArGbLakhA4FLt7LIYxOhyQzDyiDzTTpSlr0ZTIblPr1DHzOdI0WDcPsZMJSu9hthyqZsEPjw74MJSkUUI8CdC+j0rrxJUWeTBkybdoizq2UszDiBGKeJGy98F77O7vMbjzBrNZzkoVTB8ma5sYtstgPGI82MPOAuz0gGCeQLQomelKlzytsFFXLGU9dscT9hc1FjE8W0k5OZ2SBDW0vYTvaBaTKblskFfbVGo26Tyg5pQXi7qIidOcJMrxTM2yo9g2ctxGExuFKmL6w4RJJsnW69ztSSpqyosrUDElQjikOExCzTwYMM1czmKYFwLDsVH7Y0Jt8VHs05d1WnaBZegyP6sowHYQjoFaxKRJSmFoZPMKi+othvsJJ4MDkmiBiqeoPAHTLOvrCjB0iiUUmWMxyhTptEDbOY4FaeFgLWKaVkTbNln1wRq9yZX4DlU7YG5m+AuLVniCUdfsiSZJYuDLhEbWotY7pWNEVC3Frr9F2luwKk6Yp8d0lw5Z0TnF5ANm6Yu8vvQ53ml8jWq2zHI1YOyeobOCk6bibOJg995g0j+mKBRSSUQCOk2gKNDTAjE/Ba2JzQLH15w6HlF7G5mO0GFEIWr4dsiSnTFITqgUAVtGStrK6E27DNObOCdjFnFIGkk8TLy4oNqyqGm4ulzgLs242ezw2AsZ/9UDl/GiSVcV3DAGjNMWv3l8k0esW9TiAd8eW3jhkLolGc2L0iZtpc5jL65wmK8zf+UI4+330IWBbvhIv14qF2KFUEUpNZQabImSJcmptUCrHCEMsCxQGRKNVqqsHHGeCmFrgyUtqFUWnLVcupMvky3eJAl/wIPKkNtVCGkgbkvU7VcRroVRVWSNlPuVR7gXmBBZCKvAyFO0sUDYOSI1SDBZcS1OdUyyMCHLkHmI0gnpbIyaVnCkQERTVLdArUiUVoh+gJtEGJZPPKygrQjht8FcRWQaOVDo8AGqkXLkCZiY5L0UrSfI0xre7j7Vrd+gZ30W5VYQookWGpGWqRZKJwiRo9OsLBr+1+2vbLvcqZA1FfrSS+h1A4xvkcd15kHE5uG7GBMXLv8nsP1zkKXosw/I3UtMfvAa87zBTLvlGsUe4VUNrqyf8sFgxp2gCtUZj7THaB2z11nFW9lgfdVi3ViwbkW8HxwTnd2l24vp6hrjnscf4tGtr3H98S06N0cQHGMeah4NU97NI6iso5s/wzS9xiL6m2yGJkXhMsmHnH34EbdPDojjXdSwhz1WbEZv42SSnaXLLAPoAIoJ6BZYHqg2HM1IHowJZUG1O0Mn9zA/GlKNJriOjdFsY3kSMa5C/ADNs2S1HazGAlEtQD8PBGB+hFjrYQ9fZeX2VWT1MXA75Trm49jqRWTco4QVDyD4I4w7fQr1EkdbW2wY76OjGvt7Bt/+szd54+gIlXcpvtXH/sYGalkAdeTa32flb32bMDX5v917mUpwm+v12yxufIVx4yaDcZPm3X30tIdMrkF+n3ByzHR+m8bKkJsrHkJeZhLAGTlty8AARpkiyhP80ynWskHuxIymM4K3vsv0zRnzScRSHVxPUb9xibZVUBMNQBM4PpNEsQgiFtognmeI2T4NUlrdOmHqkX94wDyKeXIp5RvrES39fWQQI9UQaj8HxtJDM1RRxicHlEDeooxZvkopuq5QwpCCMtYbnH9WUwrdl/mkMN2D8/eunW/7dcqM/Ct8QlTMyu/oMzg5gIaJbKW4xYAyuv4UWo2YhQpbF7i2QNilHP0nN02GolA9ZirhvVlBfvYu8XzOoFLH05KV9Ut025dpXUr58uxdDkcjxsEqLb1NsuYwM0w6uo8tjfN0jEPgRX4UsgvuBSk7jsI2lynwOMtus59lfLHYx1A5fWHw5jhDmuV9oDjtk+oJWkgMd4NUVBgWmtN5QpZHKBGjrAJlGWhVxpltqbBNReq6jByL6PzybokySv/G+d61gV/iRxNLfjy5JUdzRMYKggYmDREjafHTCZpPbxEl0D/T0Mog6OckHRddK7OnXVFqJDRga5jMNYFW1OqS94Tgu5SEwt/mkyi6pAT9D++RRXk2NyhnXRuNCdxF8AEldfgccPmhRA11voWCUrHwFvAtSoXEMSUQrwOxARMFhpCY9RqP+1WOFOw1Nc6HOUXuI5eWke0WQlqoQCKMPtJ2+JUrx3x1+zqG/BLP0eEVkWH6Zzh2TDWNyOwhs2YXYztnbZKyZ2xx316hIS+zLgpK6K7RuIxxuEd5Rv3WeR/84/Nj6VNeuf418A00X2LGJg1+FXjt/DumLknREFgSpQVIcpF3Y5ZCr0yU/WvxSaWHCxIDSvLlZylTSg4olSUeZfrIf0G5TS0Ehxgfl5S8IKlcpWmLmLlw2EHyKPDf4aGExxVTM1+HfquCGG3Bt3PUe3cRaoRhVciju+iGQNxs4y99juqVFvc7y2xTw30i4oPPRnh/skn66ruI8HUM9/sUtz6HvPIixf024jcLzFe/j5hPEInGr7rUNSTBgOE0pbW086nz+FNJhSfrMe9pl7YtsYqbvFP3sUPJHy0l/GfLP+SF3YB6nGN3b5LqlOlEo7TAVClxrEBGpHOTB06FWnSG7h8TTXJOI5+i9jhbzoAVdcy6mdCp7tMf55zqComZsakznl9xcOrLGPQ5SAYcNZrMjVV68ha+/z5ydMKfDi1OU4PMavCueYu3zWfIjQlr+oTV+SkySkj7t+Hu9xiNBXeyHJFPuCQhEBZBMsF2LNqmIMtSGiIFpRnmEknBkqEwLYcj7bIbKhaDFBGFUMCicNACpFIoU6GFxjCh6Uk80ySXFoEwyREYtoEqFGlUIESETmPy/uvMG1OEepOj3RWS4c/wg3adVuOXuHXrKa503mLt7u/z2e/uYp76vCpr2CtLyGFINDyhEAGLWVjKwYd9tovrvPzo11m98kvc21riwHdY7N/l+Ad/wG90uuTtX2Dj7jNcmUwR+68xzAMeudRkW33I5PAtxlHMcHyE4RrMK1tExlXuD47Y/+A/kBwNKGYhMstoeA6NuktkSCpqxIq9oLOeY+y+ibSaNJs+05kicxQrlQmrxoQ8denLOioGqYeovCBViq7OaLopjvBZJBHd4G3ujjVpUsERGuIhRzS40TwjmryLti9TMQxGtAntHbIKXG42WXHmqPiYlQ/u8Vq/wkKDoRVOIWmFKV4+QWUhFcdFeFuMDJ/eKGH/uMeimJEdvUk4PmOwGCFmc1aXqrj5KaOjdwmxuH1wxMFowrKpWLVNOlbBM14C+RzTrGMKhVut82wt425PMwrnBMUB2ZXHeES/ic8dwnHM2FojCCJOEo9+XuVQLhPmQzzfIxYZtumjZYzQKXXP4KoveayZkFVApGV93igMEbUmb7qPEQ/v0VBgLm+x7GZ4ogDXJc1T7OQMI1SM5k2GOVSSjKvZGb2iw3sngjBWbFQ9HL9CVEASJ0RhgilsDGWQG5rU0GSiwSKsMx2fECxGxHGEocsqAQUWuXQoTIXWCkMKCkwCbTPPFEamqDR9jMImW5xQtBwWWcyuNwcSakaC8ltUKn0qekw8O+Jw52X65oTi5HtcW8+ZNG5Rnwo2in0id4XF3MUdHdGrpmz6DvZyjPWZFxHeJnPxOO6iyspZBZXB/algklU5LWI+HCm6x28xC/dYFDl6MAGVlnIzXaDPnZ6VikBl2DJjQYvsWGG2h1Bv4vVSOpM9HqmH3NxxuJdafLE94drljAcDm2ouWGk0uLd+yvv7mqKImCY5niNZsatUKj6OtGmQ0/ADvnvzGgdBne077/GrnUOMywmHiyU+f/oGLz3yNk8/foWXsx7fHSX8enQTIXoQzalNUqpyg/rWDsYTNyEI4GiKyCTCbZY3udkZRKUfgEaghChJBACRY8gC9DkTLTRFXkbAytQIDRJylaM0zJuX2FGfQ2iPfyEuMxr1yaaA06ZI1jHsBbJIYbKPtEHXWhTTZcRJiNAZ2snIKzkGJsoxoK+IzgyiqkJ36qAqqIlA5BlCZygNWRxjEGLmAU4tgc42ifsEejNHx330ZIpY2DCcISsdiuQ66AGIGJIIopR87IExQXJEUf0AqlWslT7uWlCmVuy5EElkVaIaLnhVZCVB2Rlid4pI/vI2bH/d/n/fuhsm963rxJMWc2cTe2UZW7n8X5YUv7z0Q56ezzGrL0HxAaq4jDqdIa+ZGHlIFOVos0oWVLhfFDT8KduTQ5JBxFHuQ+Nxtpoj1ppTNupV1jox1VaFjZUlKvMPMPtLuDsGrco6iyDg/izEeHqZv1evMVr5JtXmt0C8i7jucOUAbo49vmU8xbvOU6TNBautiFW1iziNyHofou+9wSiwuJPmyHjEVu4RVa5Sffmz/KMuWEKDfgDZG2B+o1Qp9N+Ao/fQ45T3omepLxykCrgmj3Ga+9jdLjgZ5EOY1yCYkI1HzI1tms9fxcCDyIHkAKJVcHcR2+/R9P8Q7CNKqPACKh2STpax6sul4lKCkAJEAt4dGte/z99PbRDboN8iPk747ncjXrk/4v3DlMiP+erVe/xde5X2RWxPPAHWo9j6I8TdV/kXcZe0/iusPbjGtekYvfsWwzzk0StdttQu04O3mcxnDCZ3kShurj9KmvvcO37A8d49GmmDnhL0ooC2F3Nzu0Xb9kGNaYkzbHYxwg/RlRatVpNpJnDjMV6RkWkPi4JhkDI4nbJUUdjCxDKh2W5SM6dguQTBnOXZD7gTeDQuvczS01cw/LC85mBTQtMGnyytL6BdSik8l5Qx0lXKmPHe+fP6+We+RQlB/vPzz1zAwYCSREgpIdE+Zeb79kO/c4mPVREih3Yf7AxkBwyPj7O+89tM9uBw7tH1Jlx97EmkVeUng2HB6UzyQT8iiqf0wiHVuEcx3Of6pTqtTFOZ7EL7ZxB2Sntb0bpUoZgFYFQJrMfxmJGrBENdx5ApZSz+x9M2NJv5A5ziDOpbGFRo+ic0igXX1g0GaL41ijk8OMDzaggEkpxcShLXREmXAEGcaxZ5SsMueLxZIEXI/XmHjwKHQoDSGQqFFj6L0GYWaERHUHM+ka/HWjNUOZFh4CI/zpsPKMmGC/BoILjEHEGGYIVS2/Bwu4CKF1u+END/5FahTL+IgdCAg06DMCztHwIfKhZ4D02H6I2EzD7liRe7XBI+i/MZ8fBI/qTkFp+SeLhFKevvUc6siHIWvsgndR7E+etvApcp6a3fp6S3vkap6rhF6SPx+6IE6jRAFNDKFRUkNUNgdKFQNvrMQltVaNdQhUCQIY0Ev54Trm3SE19klZhf4EN+aLr8oBYTiwhlWNSosCYE290WV5cf5ftFlWb/iG/WRjzqr4NocaHsCRD0gH8FHKL5PPARgj8579+z8/0fIfg+DbYQqPPXO5Q6BzXWxEFBtAraNtCmQFggJ+dD6kFqgynKfrH5pOLDBqWZ5s+dv77z0Ay4SakKOTkfmwsS4mFPD1NofCI0Lk+cj9Mf8MnVJBMgfIPCM9Bfuo7QfVT1u8jNLaTaQFgeRXOLIyoMKh5TfLQQ/LxhcaVV47e+uQwrj2L80ESlH8HhHvX1FounHiMbgr47RUzuYDUeoV730fGQNEoodJXR9NPXRJ9KKvzsUsZzRsDN7l0u179NZdpA8Sz3R9/kD7bvET/yCk85YzaTt7Du3cU2vsZcu+xFmlCZ2DogGe3TlyZb7oyG06ebzhjFdWTVYbO7xmqzg1ltsbx4DzMMyQoPnBpba+t06yC0iauhU024PktYRKeknZtsmTYjJtyQmhXPoekfsBwEmP0q0czD7y6oh3fwgj0k90jW3qNeRNTHHeKWhZVlHA4dQt8n8WtMcxtpxKw5EQtlcMVxMRsWV5oGQZhwuD9kDgiVgyMwLE0Rh4iizFh0PcFWW3CtEvGYr9iRPu8oj98eQlQYCGEQUaBRFFkByiaNpkyDGUUroDo5I3v7Q7LcI125if3kS8Qv/gL5xuNUr/xz6qFNvmgxosb8+D4nYcQ402REVESKZQbsWC2upR9y+uoZ/+H1z/D4pmRt8TaXmPLBd2fcyXLmy5o0/g6VxQHKWqVd/xobMuLodMT7U4Pd/QOWTFjPniY/tdi7O6CYDFiTB7TymA3Xo9qq0LHM81LIK7i1FTIU7dgiqq5yYlbRxoi249BYuwR+jSCIGKYBhVljybSoJBFdeqz7GU27IA9vU/cP8Ffn3DkzONUmOC46mNMbdrm9fhNnOkNVA5xqEyMeYSaSufYYrG2xtukykT9D+84/p3m4Ty6aSEMh1AwpHTQmgSG4IguIFwzHc876c6Ynr6OzGTkJw1lA/6zHpYqG+ja7qUd23CNKEs4O7zAaDylcD8sw2aobXL10lWURkuQFhgvNuuTFDc1eL+ZoXmCKABUFBJ0vEHW2CMch48V9JhH0jgccz/r0TicUWcEsioiyglmsqRTgaYWtJFuVnG4LIp2QCoiFR0dIfL+OVS1YqUxwowAvGJM0rzOvtpgoh9MsZewkjLIx+mxKm4yGMWKSVHgwCxidzCBNsdtdpO1jK4c4S5kvRiDrNCwfrVJckSPtBrNFSG/cYx4qskgjpIVpagwpIVMYoqBAkqUGComtMsw8xgxzZoaHb5qoIiWMLWyZoSvXWas1WB+9iy7m9Crb3NchS0HBD98bcCwUy3aT3vbncHiO1coZy2pKkU1ZDQ/xnAWZMLnW2cdvGhjcJDWeA20QDBIWu/vME81iMGYyG/MgFsj9d2jE76CtBVpLyHNEnlAIXfoDGxIhCqSQaFuQ+210YCNUSBFq6hj8/Y0jXrgZYayukK4/w3S6webyBPfmF7hRVDDcEavWFk/ttFh97W1+eOcEPS6o5wt+ttun1s2xjBniq01ea36dd2/7PFfd5fqjfXYunfEba9d45v0U5/pd/q+XfxXH+Ues2w+Y3n8f+wOFXZ+iG13aYkhcGDylCuxWzNuP3kImBXrwPnq2KGWIlQCdKHRsYOS6rHWsQUiNNAo6VsaWl9Lwco6Vwe7IJJpTlq6UAl0oqkaM5wrCaJnBeMSd4gHjokZ610P0cwq3j9QLtBEivCrEmqtmjxNnmXlgoBenZQlLFCoFWa0iRQWdzdGLGT3bRCx5yDCDRY6ICwwMpExQOiXLF0g9oxVYzBs+bU9iSJ9g9SrxPEEfzBBhgo76GCMF8SkYEUr40HMg14ilApVbiEECSY/p5S6z9i+iiycQXop68DZ6MoNGA6w6OnIR2kDbCiX+mlT4q9ySg3c4OlJkNYtLT13HrdYQ6WW6yef4rcZXiBv7PEcLT4wR0sF45CnyPCGrSQzDopWHjOJ7DKc+Uo85EmOuuH1WjBUWy1WeemaJ1XbBKGrRje5xUrS5t/k429UWy6zB4A43DhpM0n0a5iUeu/pNLtvHPNV5EekM4PB3mL875e1xg3F8xNemM1ZXu/TdJo0Ni2pvHzH7ALJ7NFbvUTvNqIZtMs9DGhkn/hMsPdVlWVz4IXjgdimhQA5OH7Yd7Pl9rh+YmEGD6lOPYd96GSEaEHQhaMFoD5JDcA6xtua0lx4gGhPgCTAbYJ2B83qpgKh+DZ18HdQ2afx9ppP3SReK1uQjnFYTlbXIzAruRhcqz4KxjFj7dSy9DGIOuUP2YI/jQcYw1xQqZKfi8g+/uMpGTf6YEZ6JYa3wfDfnt39tl+MwZ75qki1+G3+xB84qS0vfZLOfc3g64IOZ5P7+HiuGZPORJ8j2FPsfHKGie2zaAzZEwDRrope3WF1fJ3Nt0tBHpjXMdJnmeop36XEWrS7iZB+74lGTOTmQoTgZDhmONTKNaDmSZWuE39IIW6GOX6EjHmBvLHhwIjErHbT36EMZCprzzHL4Ecs4l7Lc48UxX8SOBSV8y88fx+efe4Eyc/3ha0+d0tf+LiU8eZ5PigPmlLDGoIS/dmmK6C9T+iFYlCC+zOIX1jau9Q7R6QfENRcdbkKj+lPOMEFXT9jt7fHRHAozR8c5t1zNqidobElEYw7iQ6CFWL6BEDeQSyGgWL6oFJKdoZNTaNyijIX/eFrHjE4lQxR7wDKIG+A7VBvfZ7ayyh/2pnx47wzbCQnSOZ70aNRriEWBLzQGJag+zjUdO+NnWxk1bw0wWW60OTp1icOEJJ6ThwolPQylsZxPnP1dVSoCAkCw4IgqdSRjyui2Oh9R63ykZsA1OkhKguHP0wUFn0CsTycUoDRs/AqaEwQfoJkVAisUGCFYAUza4LnwlIDv9RXx6SFLG2P+sRbc5BLyfB8NUkpya/kn/qZNSUVtUfoF/NcIapRA+Bco1Qeash8urD23KFMi/POj+rnzbfzaeZ88dv6+EOVsTw1oG5JAlMSDZcB763V0y0X15hBriizDNRfkawnrVZOjyjaBGAK/xzoL2uJLdMwuz/IOT7FCXXS4TJV1YWGIOr8q5jSWPqAtX0eKDeBXgfJs+APg9zXM85D/kXlEKrb5b3D47nkfrFGqLU4R3AT+K0oK7/98/ve/Oz9uPVgwUAliYwlDG+gjTbEX4+oc2fDJtiVZHRwPNgWsIPgm5dm5xCdn+UXqiqK8MnwT+JeUEOqCbHhY7TATgiktts/f2z/fbw3cRnysNjEBY10gfn4D5bxE5j5dElzaBC2IM4hMkLqcn68LuCwE0hZYT9XBeBLZDBDDBqP5fbJH1/E2N6B9GeIZXn0T6S4zTYcs5BRhQ178f0Eq/L1fsogTE3X9EcKlVe64LcLQ5rGTFq8e/A0+XP8M/vIRS/wHmpM/wTr9PfTQws0u0/a7FMGIkzAgd1bZT5ao6FXW/AVLTot4aYt4qctAanxRUIl7LHSNgeFwz7/ClVaNpJijLZuqsYxT+wzt7Zh2AZFeYr8/Ra08ypcuJ6xWAtbMQ2T7TzHTKYf1lzGkiWF7WNYmun0J3b3CWuMHNBVEScboYEpTTanHdWaEzJMM04gASZgbnNpV7uFxlLukcY9UzekYBVt+QaMquewUhAGkpqbhFmyu1Fm9ep2skjKXxywVIeLtGHSFmgWYJr5rM9UhUVBgSIlJxixMuV/ZpNaM8ZWiMhpDuM/xewpdWIwrqzSzz5HI77KUPuBsYDEaLkjTjDzNqJsZnqmp1zw2VyB0Buzt/yEPjv6E1RuX8Ty4Eyis4Wt80fkei9s+p1nCotAsu8fED+pU7RQnPuXd/Tn16T0+nLQI7xR0R99B7N3BEj5jtcz1jXs8X5uiOpegCTPbQLodFhZEssdQdDgdO0wXc0ynittoYtY2SYTLdDFGT3qYhWC1nbLlzqi3XOx2A+2uYpgNlPwMrbsf8fz8j/HPptxPLAaZzaLf47W0wjizQNs80Si40XZpiBBUymm6Tq32FME4pyevE2e7LKIhrhAYts0stfApqKgZVatJJlPup4rpLEEFM+YiYVgYLIIFW8aUTnWV3kLQD8fMkhNmeUw4njGNIlwpuO4XPL7eJqpdIq43qRpjMm+FouPR7X/A37l6jK2n+GbBe/KM795ZsDU5QamcP5touvEh7bjH/dGU/uAER8UYaGZZWXFEULDkKBpWjmdLLKtKLjSHokWYC3LPIoodGKc8XpdIr6AhxwTzIYsFBJGAWUgwSzgKElS6oFEXmL7kwUzyTi8kGc8ROiPIl5hlAl1ohBYkQYBn2QhMug50nZjC7dCbp+z1J8xGZ+R5QG67uLbA8SQ2BWYR45oWQhUsMgehLYLCwCgS5HRIZgdMMoErJmy3anxZGqzJt6DzPjPdJput8737LrvCwuc9fl7cptNqoHs3qUZ72DLiEU+wtjQk7drMFh3iXLO90sRbW8NxXbLFEWKu4SwnPniTaZLA5BRdTDBPM4yT2wzqmlOzhU5PQKQoVeaoak1ZYtE00aZGaQtDlKoRHSv88ZxfXJvypV/c4vDWP8ZctLDOTrjasGkaB5xEW8yKDdzQZcfLWL/Wpt5usiT/B0Z3xsQ64JGVOcOta3xncZXfPXwBNf9lnrV/yP1LFiw9y5+Zuwxyk9njA76lX+TGnyzx5dr3kSJkMbW5KSa8s+yzEi/zjAVO4vLIbMFGFe41NliYfcg+gtkMYSioNhBLFZhF6LCP0IDSoIsyT6+j6OwIqDv4mUPlzCK5XyBGqnRpljn1VsZeu0IcVXm3d8bdqIpKc7TKYDFAzCMgR1cF+Fs4hslLtSOm1RlvxJucmJI4k0iVI1MNQR0dOWBG6EWK6C/QqUYXPiIycbWDiUToGFhQyAIVLZAtD5o1rMIkrljkeYuMBmJbwtkU+seoYh+hP0SrDCPrkE9yRJZBdRu9uIKIC9A99LKPnr6EYBnsMdICFmOIYrQxReQGOgphkZW5yX/d/sq2zuaf8jW3TnzziyRbHm9YLvNJzNabBWeVHd6+skOto3jC2MGQIcgenPxbGs9YbK52sIIe1+/0+d17W9xfbNP+TMT19TF/u3WJP1t+htmGTzKeIKSiPu4zO8y5PbT49Sf/p3zt+glWT3J3X+LbHSpXV1keW0xWP09Ai2rxORrBs9RWJ7y4JXjWG+N0v4vMCiriK9h+FeHVEPVtdPMK0nuSdvd1XkwykkgyPxRcuW6y1nifcinqlIZ5dIFXoZiiFmscHAjCic21zj7mjcfgqRsIq0oZd/wWZG+Bm8GGD+2/UyoMaIE4RWcD4CsI60Uwvw3xH8LdFsmix6GX88PbI0ZZyrWXdvjcTQNUH3k2wKlsQ34XeArYQKsvE40+goaHTFscjxd8lOQoZbJdj/mHn3+MK/9v9v47SrbkvO5EfxFxXHpTWd7cW3W96XvbN9oCaBCGAEGCoHfCkCBFauSeKImPEikvjZ4kajjS6GlGEkcSn0ARQwsCIAiPRqO70d5eb8r7qqz0mcdGvD9O3e6GI/mkWZrBvNpr5cqsNMdExIk6347v23vq6P6+34yYpKfJmiy3OZ9huunQvJZlK+jSi3xq7jqDm0MUM2D7a7yy2qXaWuRye4TukmC48TKyfhFrWLA9exunjiwzu3mVljNOEOzSa7nEdQ0tyUCXCcfyNOUIu4tdQl1gslIktIepE9Mf7OE0W1TbfSpBm/FygJPLppZ2IoOcOYw7cx7ZXOcu7yuoyiZS3qp8vnVeBfgae0Lxdc+QBv+3UOONxPrj+49vnjGQhoNHeSPjQZKGFpo3hDQvkHoQbIHok4Z7GdL15lvJ83VGygs8ev8mImdD5jpvZDx8I5zSFLdNLbP00iov9z0cy+dQbQzpAqUe2PveACIBMUtqSZrqQ6QBTgJuC2E3SKXvvl7IsgODeaRjwJklXROHKMrT6Hg8sVSnUoBAasrj0ygS+u0e9l6PETdmxBqQCIsdDSudkLd7fQqZaYTIAKOUbThdNFyKWqh+BykMAy2wtKIfAHsmLSnIC3bd9KqZEEVqSiKBIQxFQhIcdhG4wCKGQ+wSUyVCUSQNtr+2d/8kEc03kOaXpG5eR4RgC4EeROx2NBXPxVYilS/xUnop9COSXocZ1WdOyNc1GtTrxFbuW+4L3gh2R0gFHadIR9EZUtrqJdLV8ftI9RlGSAtvPk0aCD9GSlsIUmFDi3Q1/n7SUogpAbeninKcISUlFoSgnXGwpqokfYHd2sXJRjw8FXIyN0WdMco8hWCYJb6HNYb4QdHmu4EJ+vv0zkXEvkpCTQxSi1JawCghkhZphcI8Ke06Ejb5PUvyauQg9i8ZT6SlCF3SDI1t0sKhsf3zuE5qKWkCiJMBYq+LsDyMn0XNdyl02hD3UB2bgpbIM1XuoMyH9ttkhnQMpOaVb4yH7f33DpESN7dmDUNKBd6SaxVAsq+cMkV6RW+SWp8+tX+cJeAaUAwT7lSXWCtbvMQdSMZBKxiADkBqSNQb+9nMG9Zsgy0kVgaC209DfZJkuYZ7fQ0RN4iqE4ihMdheR1lZEhwSU0zvk5PoT/SPEcZ865rRd99nm9gvMMhO0JdZthNFojXFbpYBDqW8IJMPKLGJ212EXkISWQzMELFlQdijEzsMRJY4TrBlhGd6RGSILA/HsbBJcGSME7bpR5JuJPFljkxWoJMAIx2UkEjLwVKSxKR2jX4QYCEoe5KCE5ChhbDzmKiPn9QQdhFHRSgStLBJTIyIe2hlkcRt6NcxvsaPFBECoROklviJoK8FLWPRSsBIhU5C0DE1oRm1QLiQU6D353LLAhyPwBujYRRN2aYY9+ntJnQiiSUFUqY9GyeGODavp7kIK4udLxM5NkJBNurhxWBLg3CLSAWOGGCFG5gooR44BJEmTDRag6M0UkiU5VDI57Fcl97eHp1QM5zNYYTNdmBQpkc1FyMDn67vEhpJ0dZ4hSFKpQz9dpvl9oCS6NOyy2hvjGLcxo26GKXwTUQ5FzKq+kg1TGJliKRHIh0SYwiCAYN+nzjWiCTCKIdMLkMhW8AYiIIBMgpRJqHgxrh2gnBzGDuDURJt5YmMQHS3Ed1VBoGm6dv0YofYWBghGGhB7JYYcjVlz8KWoJEEKku2VCX2fVr1NdrNbYJYIwUoaWHZDrYyODKk4DoIt0KbMgQDZNLFN5K+Bhn3cOIBtuUSC5sgToiSmIEBHRtE5OPaiumiopjz6Ogs0s7gWgYtHZSlyXRX0UEX1wpRlmHXL7AbVvFyHomw2RlIKqaDoyI6/YBWt48QoCyZCliaBA9NzjJ4FhRciedIImHRjS1ik6aym1ijBDjESBNiC4iEm7qPJAaZxIRRQjsRhEgKFuQdQ98o9gKDCSKQkMtn8DJ5hJFIIRBGo5SFa1lkLEHJ0VjFURqRxV6rgfFbJEKghcQSAiyFpQ22jpFKoqUgRuEnkm4YQRKnZllSYCearBWT9xSjTowtWgS2JBAlfN9muxWTxJKiaxi16riOQyyHCWJBL+ziWhFu1iFWLn4kMElM1lHk8xlUbjgVqvH7qc5Lt01bCxIT0ZcxvX6M5fcxlkOARPs+Jo73L2Kzf18n9vPL0mdhO6T+6wlZaTiWH2BPzdCxj5GN++DvoC2brIrxVY4gcpCJwrMSnIxByYSktUXc26OrE3JSspupsB179AMLVxTI5GN6AoqBoklMLAXYgmpoMxuvUCzu4QuH7W6ZXiDYdV1K2mZMBCSuwlMusbC4GWTwGw3o74LQaSmHshFSpucY++m5aEAYpDRkPYPKCWJlkWhJEkHcT8BPMIlGCEM2p3GzDp6TpetmGEQuifbQez6iX8eQpP+wLAF2HuEPGC/sYhc0fmyz13MJQxslNEaBEQ4kVupSEfVBJAhLYYxCaIkl1Js8t0RajiITZEVg8iOQOBhLYGIXnVgpIx9F4Pcg7iDSfDJMYqVFkFIjnFxqaSWiNF3bcjGqAMZCJhrjr2LCHpg0qRYjQCcQa5Koi/lvTCwYY/7LinL//xA//3dPmcZejl1rjjBx2OxpwrU9KhseXTtHtSrIj3o8cu8Uo/mY9vWvoNdXeVWfpDk+g/J2mPHX8ZY0j7fPU3uwwk+oJ9ld9Pi9nkcnEjidFrmMT6bZZVdX6O0I+pkZcqMdTGeVuKGwhYMs1HC8aWKvBBOzvONexd8MP8LOyh6vOAXunlil1rB5YqfMR+VhGiaDqTew/AjhOBgnIekMMJFLHLapTD/En/2LH+Ce6c8jrpfAOwIjp6E4Bd1n4PqLmJsXae12EZPTFE/mEXNzYMcgNgALTAO6f5DetWZOEF55kCvLRSyRoZ1X3OfdYH7sZxifycPGJsnOR5CXV3lxrcAf7Ma4yQY/NblDuXyUYsHBEhpsF7LjCBYxxU30xkm+tCX59NYOg8w492Zd7OVXeb5v6BqX776rxHd+4C5U5VGI+xgzTmTnsRCY7k12X3gGj5vsvPTr/IPPGq5vGDpdSZgkFKyYTGWM8lCWXrfDcjegbAY0VQ2dGaMU93BEhCkNY84eYyjTptxYA11A+xo/AboxcRSjbEU2n2XQ69OqNwikhTdUpDI3DRWBFygyzR52GOA6Bp0R9DT4GHCGKZ47Tn9xhWhzHRltUzt8lreeeRtHRw8zkp1g9LBLEMAgCCgGi9APiQtHcWoZpHz9ju//gFH/9dX9b37fkIZ9j8Pg07B3HJxMWg6RLEHtAaAHCzdTbY4pA9kPgTj1tdszMfRuAA5kJjBmk6c+/1H+9afXOVp16asCp4+P8q63jzNZmyQNlVwgJZ4IlsCdAHkESMA8DmyD+B6McSDy0304RTq6QbD2ZYomhz31IFJlMcbwufkX+de/9yIDmeA7FUKpyIyOUM5FDPt1bj7zClY7oJR1UKUh9rTFwAT8k3fOcN/9P4CWFgMgq30az/0+zy/N8+JWl/m+4ZpfpSNrtH2DkkC+hDw9R065OBsr5MIWQ04Z6/ApNDbF6ApTbzmJb49yNhOT111G/Gd4yTrB8/EUgWdjS5hutPmzZcW4yrJBwq+bNNz/KQwjkIoY8saqdEIaAE+TBu1FoIThEwZ+PQwYWttlfpCn28nTFtCeUphhgXq6Q/jFT/O+89v8z9/zPrLy8H7HJaSh7a1CjW9EDPwOaUC9l44GJCkVofaP45Z94v3AT5Cm7BtSPYDfBl4xhiNG811CsCUk/v4eXwW+nECtD9VAIzvbuAvzBH2f+YImnKwSjZzEXvUR15/iLXKFv3d6kfzc/Tyu7+M90e8y5ObpiA8xACr6BSzxBRArNBlC4WIxTMQQN5CM0udl1nmZk1wwd7ExGCMWsKMh0qAzoPoQPdlDZVrEQyM4UzbDmTT7Q68l7ByVFLKCR0gzUC4AnRsa8fJFZLKLUSC0IQm7ZIIWTl4TaI03Z5g5c5x7cnfxg3iMCcE/BL5MmtFxG/A3STNAdoF/vv/edwG/TEoOvG+//381gKW1CCvqYTKauJKDvMND9NkWDuexWQYuAW8hYR7DIhZZo6lwkx2RpW/GoC8xK8COgX6IED101UZk8yRaIO0IppqIbA2QhNvgfSwifmkJ2V9Hj2ZRw8cQaxqxc51iZYZMdogo0LT3Gug4xnOzXPn16recyP7YTIXPPhuTil80vub97f3ntW/6q4hU6uT/DHT2n1v/P/wm+Ravo6//Itv7D7rfbDs+Kd+Vov6n3n8Xv7X9+l9/vAPorf28gf6bXu3sNr/ms3bra9uhtXfrVWpq0gDYa3/tb14/io1vOM1N0mrA9NL7bwH/m7yXHtfSf9V2t//kr3wLxAO40v6Tv/cG2txq1Vv4psPn6z7/k77zzfGNY/YWbnkOfz3afkj7T7xebv4XHc0fh9e+5q+vPdt1bo2zPuk/yP+z0Hv9VQd4sQNsLJBWFP7XbzN+019ff93v7D9S+Lx5DL0+D/1XIOFPN0u2O9+4/2+NdNZbuTUNE3FrTOpv+v1vxLcM39PJ6k+5lT89kj/5Kwf4vzB++1NNBr02OlhC+DG676NaIdtGILHYsD3+yi/+Aj/7ob9MuxeQ/66f5X/9xz/PE0+8QrC5Qc+2OFONeWSwys5Cnyu7J7k2Lkk2ltmNwU56HCo7/NTxXXK7gr+22aDTCTHWTUQ7JdMkFsQKs76CaT6HcKpw5kGcmVO0piWTw01GKxIxGqM315nZ2kSsb7PXiajYCZfsClvKRQhDWI+QLRt77mH+xrt/hnOzY8Dj4G5D9hiYHegUoasgC+J8jrL7AIw8CNkJXncXMDsgXkobKZ+BaAxz4xK9T/4mU9k9Ntdclk/8KPcML3Dp+gtcq3SQVy7RzTlMNA3Xll7FUwWO3vdWpt+zgi3WYfBVxPNFTPsoqCVMNEynWebCa5f5zUsdnvVtZicCpqsZLq1rNmWG/NBZorf/MKISAy+ByaA3x1iLY1QlYbBaZ9gtUjh0O0X1GB949Tl+6ZKk3rUxRtOQCXR6mJUEpWyMFnS0xKgQKdboaQOxBFZhfo0l1UcOYpIkRsQxQsSpMK1rUR0eImvZtJtNOmGI5bpk/AJbQRdTztNZ2aQA5LNZhLQIEs1et0OcRMROAfPaFqK5hCU0wnU53Gkggqtczm4g5AzvfPA8rflVdvoh589UmFV9ulefpHr2CHJmDzhEzHDKW+/zAt/oFPGnwbf60S3SIgPcCZ6E4VVQYyCPkk6iFjQvQXsDxi3w3gucTL0jTDpbe6kBKeQqKUEgbiBkgfOzZX7+0JdYaTgsmWEeUm1Go3FSTf03hRIiA57NG6vlPqn03wBih6SxTrf7GrmMhzV6O/1ezIV6lkzc4GTZZ6iUowd8upFjud6kS5Zu0kWWStiqz0jP4FXy7MQxWzdugBQoN0eiJYW8BfduEfMd/D7DPG7gg8Lm7ecneNeZaR6od3nhtXX+3jPXWF9dg7ZBeApdGkXZZRq5DFx8GRl2QbroxXlkz6I01kUPzTIm5nn0NkPNmeUTuUf5D75N60qMHQxQcy4PLl7jqdMTjBWz/EssLvUN93UMjWydkUKZPjbKJFxHUEYwIgQjpMH8RnqFcALBAEO3ZXF2skobl8YrXbrLdeJoGtmz8NcDRL+JUwjQovimMSBJw/tvjTrwKVJngwavF8yQ2//sVkFNlnSlfR14jlSroU2aW1NOElRvnu3iGKsUWCY1n900EGnDloAtKUgmh7Fdib76Mna0TNJxELbCrO+R0bsUih2CsTxz3MWPSgecELiD/P7+EJfZIqTNMB/hUfp4tDiBweO6CXHpsizKgEvWwHe0fK4MNFtdxWDPRZUgGgDX65ijfYw9QfRkwvqgRzIkkUMZYgU9A/+7SKVRjwIvjAvi+Sx2S2PyYEwIXp1i1tCdnqVfOEY+m+MvyxJvF5oIzSKKy/v9qPbb8sdJSYVL+307SUoo/D7wYdIMkBYw7MDNUQv/pkIaCxW3gTyv5h1aWGwAPwv8ZdJSm0+iWcLQFoI9jiJiEOsgrvdgcQ3d6SLFgKQQI/pDiMI00hSQewFmcxV9f4RgAvdVSK5vY22/SBTVyarDFHQNqSySyjhBkOC4CZZjMzRUwQQhUv1XlD8c4AAHOMABDnCAA/xfEbFJsOQALWISo1BRjEjTcTBEeE6GD/7QB/nb/8Ov8KUXL/HTP/n93P99P88/++Sfw9LAIReyWV7bydEJOoSt19jalYi8zXhJ8ddPCt7+Y9/P+NGXSP75F3jiC3l+PZvF8iMSbSCbAVzi5gBhBigCCBySuqDfPslF70FmHx2Qa19g+drLGOdJbp+5wT+qbpOIEpc3Yv5NGzrCphVZGBkSZ6fJPfQXufvRGTxnC/QjcCQDUQGWLoHVh/FzMFEE/SIEs+BaYC5Cx4PMSbBHSbXHDXTm4Ok/gOUnKUw5KNHm0tYo45kQOutkbvwur/VhSjWo9PLUNcyOl6kmHjvOO7hePswpL0Lop6D+Meidhcwlko0OL1wJ+IP5Ol+4HhM6gkymxO9tNFjb6iLcCjNFKAyyYHIY0Yf2p2m+sMpr/TlUNeGu8Sblag1TOIE8+y6+8wMLfHK5wydeIc0Ysp19JxqRZlklBmMMUoIhwQhSS7UkwDQ3UY4h1hq1n3kmLAmeg8hbmIKF0JJ8Lou9L1BsZzMktoPuRTi2S72xS6hjXMel2wuI4witI2QYY/WbaNeFvI1W0A363Fi+waIWVO0bTMsVku46EslK8TZqIy4j1acRmdeAD4ApI7TBH6TJcJ5LqvL2fzj2E9vFu3jdZQ/SscACFL8C5+8D+SiIaQySXQPXfUMYwFtKBk/0022oIW6tq+ePvYe7ftLl7OKX0VaNzJF3gXeLUEh1EaCAYRjwQGT2lQbyqfAvRYj2sPwvklMD9hpjUIKlts+lrk03kbC9wQOlIYyBwUafrh/QN5IkjKBYIlY2vX6fBgnZ8jBkFlBxjE4sDDFl08PKOyAs3gLcY2JKnVXIZRHuHO7AMHJ4leq1PeTKAibqI5SD6bdJ5q8hy3nMoIMJu6AHCNXCylvoU3N0l5dJ2jd44ey7uVMoXgoVwasD3HaDqL+LXAvpj17nWiTIJCGN+TLVC7u41gI752JahbN8xEzzoO4y1NjAL44ROCXKpHaZAfCSSTMBZhHMehGXpGJZSsJalvj6KmJ7E2NGkDEUrZj7JifxxJs9Kv7k8VQgTf+/bKCXpMTBtIK8SBdP+sZga0AKFkW6rFMkXeR4iVQj4QwxY57NCC594EUNlQS2heGepEUv47JuO7SVwB0fYbR2L1Y0wmI0RHwVTP0aldvyLE4c5W9lbuPviyJ3oEH8EIYKNxF8AcN18T08i8cDwF3Y/O/06LFHngKDxFAiYVylIovvFDAy5vCZyOBvgtUF/ayP2JjHZFuwbpGs1WFjFdlZQI7aJLffhj0ygxhN3Rj2TNoGIiOwT8+i1ycwIsGKBphcyOqwxMrVGJcWPxcOeJu3i6RKn9T2MyIlZAQpUXEBw30C5hD0gf9l/yoRwEdNSjY8LyAUILMCZyKHXE8Q3h5xsM0gO4RSo5T3+ywgJXluOXPERiCNwVqD5Lk6ufjTqJE1WoVhRLeKlbiYdh/T307H9VoTeekKyeEX0ObH0E8L1OY8yJhSZZzC0AjKymDIYylwXMmg72PbMY6RSATRIOCPK685IBUOcIADHOAABzjAtx2SbAErD8rvYbYGmNggEIxOjXPPWx7C8vLkCnmyIuTuyWEa15ep3n4KQYN4o4SyBDd6PnFDoN0EJ45QOks0MsLZ7x3me7/7CrmJ1xDdbeQjE/xQY5rfe2mRTibGzSh03CFpNJFtAYNUkDQRDmLa5nxmjecul/nttRmMv43oTlOb/UGSh77K8ZsblBdsDu21yVohKkzQnQjREUhriGRoAu0CBCAmwMqDvgqV7dTJgdMgToCqQGYDxL77fL4B0kfrDO0QRL9B8eKXEU4L8cG7sdSnMY/VOVw4TDk7T3+pz3q7RWJ5DA9lqPW2eDmssWQVaO21OHz5i6w9+xNsnMlxx6BCtXsHA9/i8u49rKwv8fjGEstBhM5EKAW7W5v0Oj7EBreY5e3nZ7h/JovQNoPuNLppUY4/yQOtO2iVbqNnneBG4KN0gdnyh7BuW6Rc/l0sbdCuh85bCCXA9yFOEEagY43WMcj9PCOR3uwaHSISB9u2SCyBkBJtK4RnIyR0mw28bAnX80Ck5V1BEBAOAjK2g60EyrHp9nv0+/10LEkLqRxiSxC6BpOVWB4YY+iEe9S7AY62KOdCJkQN1wlokTBWv8TAm4bbT8NQjbQ62kIOQC7uIksBTE7+N75aBDAL6ldIg4J0xTHWhpsbPis3NqlNVjDlEobsPiHwphBBHoLyj+Ke/470fTGabsPsl3aI1Hcg9GOa3ZCRWiElfUxK8SFeA1qYkXEaSzYXLyzgrnyRei9k0NdcCfOUB3vcf0TTSQyba9fRoSRRCXY2R+JHRL2QRIc0O12kU8PKDUFjG6k033tswF947zjH7v5ubIrMGJOmgpQqwCiYLs7ur1HzD1EuVahkVmnbAzK5AOHGdFo7GFXCylhoY0HWx5I2SaVK6M/wkD/P0bkdOrLHbxp4ph0TPPciiA72eIVEt7i8nWWkqjhZsjmirzFfv4hvrfN4fZwrgzF2uzblkYiT4RWkbOJV7mRT2Awh2AU2ugkX9tq8UCmRbbgkmzF+b0Bna5ckbiI8gSgMId2QsUMJ58dqqH3ngj9tcU2G1PngI77B3YgZywvCYYsrZl97PdC4fkSv5PGSSYPkaQFtA519yuinLRdhHSKd8QTHQkNmO2K8pOgWJGvSJlGShFTsseKUWXTOkxjQfg+x1GVjfILo2H28U1ipXS4KmEST5locQSAookkzM38FWDN53o/i+1kmJ17gt0SP3zEPYm3N0XKajFeaBL0jRAsWagfYaMFgE0oj6I0uovcqurmFCJpox0Nu7BLWprA9RZQFywfRhsQH0ZMIK5OOYZ0nETDc0bw/bPGBUpNzRbCpIVDU0FSJ+SVcPorh2f2S6ZAAYzlMCMn9CH6TNCNIGuj04OkIKKcdZwBTkuQ3BnzYvUCjUuKTssjWfhbEz5CSCj+AZASHVAHQIFt9sr117hl6jfdPv8zFSYtf8+/CXDuOWdjD9HxMcxs6IabeIw7qiNe2scdaRL6FlnVkMUt24jTa5Gk2AkwkKOaKOLbCcTWNRgsZG0yQkCQJf1w2zAGpcIADHOAABzjAAb7toH0ILImVKEx/gIgSQHDm/B38q3//a6lOhpL8rV/+pdf9up575RWk8GDQwSz2CMqgZYBAoO0MiT2Muetn+eqHHuFvZa/zI+L3ubuwiKxtMzlImEs8Xo0tAhkhGiGmHqF8iEyEkQ4yV4VajXrnKcTaF9jyR9iNoVmZgOwDfLbpcmf9i/xQ6TIvhPDFdoU9YxC+RPR99FiWt54WnJAK4glMJMGzEc55GHWg8SVM+wbY9yKcUQwj6K5hQJWMt43oXmP3lXWeXFJUvJA7PUHx3p+EShGiNmK2z9ToEOx02VxvcbnjEY5WeLmfYA3yOEFEHA7wg4h28grtzze48blDLOR3eE+hSW8vZLGV8EJ7j4trDfakIFuU9KQkaHQwrZgkX2C6OsNtQ0cZLDcJwk321m+SLdk4x+YoVhWF7gL1y9vcVC7XrCM0rSqH6ifpmAqB20PZFtJ1EUajTSomrIREWAqEQCIxJgEdgbTQVkyiJMK2QUqMkOnNepJAEEMcsteNyXhZYpla7AZxCEbi1KqQddAYpJToRCOFwBiNkSAdhcxkwUowtsJoUK6gUJAQSZyCArtHX0u2E8gnXWS4gY5rSA5hjE2iYWe3wzPLi9x/+yHG/guNZb6VosKfDoKvFZI0iLBPZusGR9wOZyZGcL9leCpIxUIn9l/XSd0rFCbpg8qCAKt+BbHwKptn30GPPCqKmPF2kYWLhO11Bv17Kdx8ioes55DDfQZDZ9h5ZYqtS4tc6lXp+ncxrBSPFHrc8BycXIbxcha7u0O2ucbRsiJXCtnsKYJikZXeDj9+pMUv/dw7qR77YUjy0LiMMTbkD4GdAWEj6MFcjsIG/Egt5Nzdh7jRG+ZaaYjdQBA1tglt8DsRjpAUx1zOjobk8n0mCq9QefsdPJ17O03G2QghurSD01omHixiGkXM9Fm6vuaLL6yxmNE0/Awqa2M3fdRSl3ccepFBV5Ely/1jPZbbXV4Rilb+NH0rixYCKSKObr3A5RuT7N5oYAUdBnkPbQzSKEyYJ2ko8rqD+5a7uJo/jcHlEqmFYe71Xv3WY0SQajg8EEG708auZdnCQgFHDYSuoO1YaAwEYLuCkLREc6wXciQnOY2FS4QhZhoXaQU0S00auWGuiwIhAp80QaUNXBAQ75MfTATIiV1Gug2OdKb5icoEEwD7VrNyf1S9nbQ89N+QliVIA/iGbT+gUz7CfapLnwt4usVrgy6NqMN8OUdUlNg5MIs+ZtYgFzKIpWVCOljhLonoYmYV4uwhxNAhRE+ib4Bts29lDaqbSn4YFywDJjE86Lf4y8c2uXtoEc8ZATGDxmEd2EFwGsXbgPuIWGWDXrzHIVFHWYeBI6krhtmX7dqD6IpBt/rIYwrGXYQjMBYw7fJ2yyEnA54SozSQ3IHhPQw4hsdbkK+XMg8wtO2b3Dv9HA8cWaNkGwI5hfDuRo+XYDML3UVEv4no95F+n8RPsJ8oYcaWUaKCGLfxJi3c4WH8zQz+oAuhpNXqUa3kkI4CSxAGMVHcR+lbsqDfHAekwgEOcIADHOAAB/i2Q6Hdxw9j4l4XdmOMERgMX3niyzz4lruQgUIoi8xQnlJtiMZuk529FqbdRdkJ2hXga2TBg5yD7CVIPY0Yejc6KfJxPcqr8j7+g/4qtRO/wfjPfpI/8/d6/MKVhDAe4HUDQrN/s4xE6QhtthDbL7A0FTIzG/HA9i5fWHOob2yTrF9DuR2uDmf51a0qry71iRzJtJuw60qCcpXjb383f/GuDJWkAavzUDoLHgwSD0uOYzsT0AlIVppQ1tBYZ+nCDq+aGYamCgy3L9N77llKTgVVqLF7+nYK1RqCZ4Hb4OgcbFzFXAjZaBt6QUCv22U7jsg7NjkEvVYfQp+ENezwOkFYZrGY5dKI4XDG4h3ZDY5FXR6Z7nNpx3BBuyzFgi0rQWZDMsUM3zOreFg9gbc2gm1v44g+j21Ncjm+E2tjhyMZqA1rNgd1nvzcZ3i8doZ7/JDl0EYBIhHofgRxhIgNQkuQIPdJBRMZTKyRjkIoiWUsEiEAiUgShBJoDaLrY7TGCAiTmFD3U+LBAikhVykhCi5hoomMwWiB0akIsTBmf7XdYJIYnc2iXIWrLBCKzX6IHvSRTpmvbAtq0S6x7bIUlanORkS5KTBTLK0PuLDaYm/hKkPBItXCSf5LaIHQwE5kyCgoKfGnMCr8k2BQVoOxUYdYHsPysvR5Q5nhzVZ3gv12IAIUQuTTbxhNWG/RLCtqtosaLhBsezz25JfZawTc7q4xc94iosxvvGYx0bvKWydaOKeOQvYtZAaHuXv9qzzHJlE9od4dcHi4yg89cjsXV5/i5GjC4dtGMEmGWs5wqFxhwlOEu8/wYnme5YUG7/3Bd1I99t+l2RLJIiRXMI0+0dpFjDOMO3c32EPgvI/MzCXeXhzhxPU6v70puVJ3qDU2GZ2aYyubYbM3wGQ2KOd8Ovc+gn/oMIc8m0/Laa5cbTPWv8HAy8HzT5Bs3UR5u2i7D3UbESgSf51e1cFvDZPfXcd1fO4ubvC+M7exNCiQCwSzI+co9lZYvHYNUzGUDt/FipGsJA7KGWO4t0XYvw5Sodxh8D0Sv4dYnseuXyI83qJ59J0sWkW6CLZJ0/azvKH0/+ZxEe334y3fDQt42IMvRC5bHZu+0nieIJGCdSNwegrPAd9OdYe2DYxjOJINeQHF49jcQ4MSn2CcO/lptUC3WGCNw8RinH9BgQXSLIeFfaIgs38c9lyZau29DNPgtlKBe2kisdCUieF1J4uLwD8AGgbKBjwDY40QIzf5Kke5zO2c4CTnhM2ZURvd8PiDyCOwFDow4MeIiRLaO4d+6XFU2MZMhYjzw8hzd2KGTiE2XeQNgVkFHYOw9jMGAoPUoFRMOdPju4uX+Uszv8vQ6CxCvQfNNE1sLiD4KqlbwwiSScDGoiuGuZCxWSLLJBlOknqyHAVWfAh64NUDos3raMtCcAJTshEedKTF73lzvIUldhFIBO8m4me4hMVxBEUKwJ8HukLwj/JzXCNglh5LjPBZbgNTwAQGTJSSsipBGI0gtYSoqmHCzR2CsIlTaeMf8UmOWTg7Ns6wS7wB8W4XchZW4iD2YlABQg0QcoU3LHK/EQekwgEOcIADHOAAB/i2w4978K/rHfQgxtGSeN+NJJGajfoWZjfiHe99L3/nn/wDstkczWab/+cv/A2ef2aHwMTYRYUmwrKLJG4W1TfoQCGvtDj5EY/KnM3hO20aww9D7V7Kp8eZOPmrlLZy7LUlkWMhdACBQGoLoy2EE0FnjdXto9w8UiWb3yCWPnrQplBrY+cydDsBy5td/MjhVFVyvxE8WS3Tnb2Tn/ree7m9AGKnDp0IMSGgf4Xt1WEy0zYjJkxXn9ohi5c3qe9uY7YbjMY2jfUy0l7n6FCbrOxwJShCeQasCJhPRfvENVhaJ1jx2AgEURRR73WQbo45N6bVGpDPSh7OBtzm1SmObeBHFrmRBDuToeOepeC2OJfY3Dbp8I7eCvVn5/jCWhY5YjNqZykeO8Tx995Jcex5zM4OWtzN0y/fYOnCH+HXNTdMhvmhUbxGlaS1QmfvAh3xLL/PDtebFiISqTNMkjrZ3AqUjDZIA5r9YF9ZIAQ6DkHL1ENNa4yJMVpDbFBx6hKFJUmkRDlpJoOT9ShVSlieR2wMrVaDJE6QiQAt9t1kBfueMCQShLKxPQdXJoQ9n21fYMcR3c1VZNzlL92T5ZBZ4feWQ55avZNSZphCuMrupedZX91gxurzF77rPHY++03HszH79sYGkOJ1IUdjQGvD8laHl+d3yI4XmJiqctSxyH8Dq3DLpO7rrRu/GSRhMsSqr/EcSSdItRViBafzgjkJyiSAxGjo9XqsNiPGvBWyNQnMEEYJuj5Prr+ArM5AcZqxyXXO3fgcmxsvcu74DeTQBO3meS59LuLs3bN4p78PsmfRxgF9mbO3J/z5liAOrjHV+wSi9g6q47fxgbsXMa5Hv3SKXdthZbRGy1GMCkGheidvPfQ0+K8giu/fL78A3CmojSFKa9grz5KsfhySqzD1HigeAgHKucDEZMD7ttd4VzWmNxLzfGeIpxsjdIqztE4eZynZwWodI7M9y+6IwNUx9669xKRZY83xuOov01friCFNMnwSuxkyM9Rmq9En6WT4weEt7hlbo2aWOX+Pj+1+D7tyFDuvMXKOofwM7z52hVdMkacT6LRiKv6AREjy5QSrmLAhMrSLFYQUSD9EdleIg3UmqHJPEjNHaoGZAVZIhf++Gb5KapV4G3AnaeB3r4J7khaPP38Vr5YlM1KmPjWE7drYniZUEiMEykDS00gbbnp5dkhFv99NhaN8J+9gmIyYJs86Z7iKQfLDFHiJgA2hqGNhjMDWYEmYUIp8eYphM8QDSZ+8dQ04i76VybA/gvPA+4EhoC/gowG0Ypux4RHy9HiKIp8ix88JOJo1HM1m+QKCOAEVGax4k/jqAHyBLPeQxwOi8yexph8BO4fuCkQLxLpGrPVRWhPbCikMJF2OZ6/zY6e/wsPHfaZHa7jeHEa8H5giQvASqeC4S+rksPt6+0t2yfIcWZ4glSH/LuCXgLdi+PsS/sASxJMOsuMgTC/NtgosiFPnsY+Iw3w0P83AWEgB/w6LVc7xk1gc4w3iKERQJ8+L3M5VBFfRXDNnMAOJ3Oxj9rah1US2BtD3kaGfuhEaSR5DVvuYsEMkWgzkIsXhIYYiRU8OkDM95FCXQb+AdjV6SWI5IXrkdSXub4oDUuEABzjAAQ5wgAN82+GZrW1Mw+BqSSITpNlfu40STBzjuB6/8Mt/k89+8XN8/tOf43s++EH+5i/+Ah94z/uwPQcdJSA1OuiiLImSCtu5zszW/8QP3TjD2f5bKViz5M4LtiObF554Fy/7n2RsYp2KE7DagUgUSXIBDgojDLE1QIgBbtin2VQ8107Y1DEN5TDoJyTNbYzuEEU2plDhaNHnkXib48pj6dh93D1bxRJ1sDpoaxoT9VDuNaYnfPDOQDCOEDeQ5stMbL5Gvp0lN1rC6UuuJS5r9nHiiUmyzXk8u0xJSPDz4D0CykD3syRrGTbDDIFwqcmERjxAePs18EqQyVrcO1NjdLKEyMcwlYHhDpgsOdHBbA6Itx/E3PkhTPIE0fIXmIgU945B9tgk4vYfgEP3YcQjkDxP95mrvHzpJsdrgnvFHp+pZ7m82kWtLpKTgs4gZM+u04u6xC0fbQxCx2mZg5S87nwuBWa//lhLiVJqf/U8QVhpqYtUYBJJJpMlm88iE0MviBiEAcISxLZEWBZGSoxQhIOAdrdDGEUovV+TINIAH9IAXyuJEGCCiGSgGChDFPgIo9C2RZy06TlZSm/5bkTcoL34NJ0Xn6fz4gsEg5iKbvFouc177x5n+swPIsTX1j4YrQkHIVJGWL4mJIMsWFiW5JY1Q7QXIXdXGWu+huh5mOYM4tQJyH4zguJPqq3QpMnlOeLGDa69Ok9xqMzGwjivrg4wRnDz/BEens1wV9agMPR397h84Xk+dm2J/FiVmZEOyvo8/fAhTraa3H1aI/KHQEjskbOce88lzu58DFkMEUOP4nbv4PsOP0t28jSxOonlN9A7q9zoQ2Pmhzj3js+TdZ9AlCdArOCqUU6cuZPPXtkmGjgs7fS4cj3mjsNVjs3lOCErWN57wHuANAS9RaBIEDbammKvZuOpKrnBFcTCv4W574fCSXD/CDW8w/F7xkFsIsohd3W2+eDNBv/yeo8n9Swb5CgFCWd6Dca6iiEpUKfGGNg5SnGOmdI4O/UJ6v1dlnoxwWaD4XHD940VeEjNc+aBIezcT4H+LfrWGJa4ixP2LTt5CSKLKtxGH0lm16fZWIZGwHqvTcOqMXHE4rDR2HFCox8S2wqdFYzm4eePDJjLGQak5QVdUm+kW25Ge7xBMBjgXmCGVDMhJqWchIS/eDJh11/jtQhIykz2muy4s7SkSz4yqU9cC6DHmgOKPG/HMEZCBYcMU0ggYIQ9hhnmJBaCu4m5CVxF4hroNAzBnqbgBgRlg+cYRBIx495M9VDIEOz34BLwReBlUv+vlwT8NPDXHLhiBbw1usopT3OE+3kZwZMm1SkoCUEXgUpA1wzJlAWLHcarnyB66yKbM38G23oHceygtgxyz2AaGituErFIpAeQGBK3w48fe4JfvPsJqhOnwPpJEs4R4bCKRYJgQOp+WABKQBGDR4ICJIo5BO/DUCLiPxuLP0LyIPBBAT/tgOM0+NKUZLczDd0F6LQxsQOeQgiB0BLfSJQH2LAjBP8Jh5dJtSVO7/dtCfgXwDUsLjNCiTYLkUN0s0Wy8Sqyv0YyCHB9QSbRJHZEEIQE211UIjBJl6Tbw79ukVS6uGMCNZxQjBqYoEnkQN8eRb91ClOfInrZwR58jfrrN+CAVDjAAQ5wgAMc4ADfdnhxRyATTSgSRAISna529dMVbul5ZDIeX3zscZ597WlqM0Pcde48QgdEYYirc5iiB46DEjaWVUVOjTL74B4fmPo0uXCN5YvvZONazJM7HRYuP8sXdt+JfabNh7O/xdrLTf6oo7jtSMxEM+Tj24J64CBlj8b2FqJf57zsM9k3NIIMAQ4V0WNW9OjZCT0nQ+gVKI80eNv0Av7sBlnVRwQL0F4nsT0sP4bsDNLpwd4i2nfRlFDFJbxaF2rnUEdL2EuXON7tMlcs4xYVgxWbvhygwlXQe0AejAPrEe0th53YgkKRqoyoRAG70YBwEOH1I3bMIV4xM9xz5HYq5xXCGgLhY3SR7kqDy1f+EFN3GVp+jlpngVpXUi7ZeKPDiPEZKM+BsEl2oHFVs7iySS6rGBoaY5iAR6IWD48rapMur940qLrPhh2xshexO/CROkKLlD3QxIBBCAWWhZECgUYakxIKGkBhjEHs5zXkCkUKpVJawiDSUgHbD2h3u+BYSNsh8EN2t7dfJw+MY6U1zVogkv1sAQHGlghbIKSBfkAcx5BxQGuwU3IDYSPdIfaWLLbmG9jNAW8r7fDw3DqFcoZSzSZ77F7k8Pcj1Ay3qt6NNsShZm9zmZsb6zgFh9M5m/W2QpXHqNRKWFFAVsc4TkwhL7ltVJLPrWGsDspygROkIne3IDD7SeTfOk9BAzeAU2Tzilr7Mttmht31S+jWNo0wIaifpHDbOcrnZql6NnZvm2x/nt7GDV5bsLmRCdHKR0ZtZk8JVO4cyH0BN1FEFH8EVeiQ6tX/FJnxDve8I8tuU7FwaYFqPE+bbT677LL8WouJh84wU/luEG8oy2/qHE/cuEzerFBLutReaxP3TrE49g6mc1AUkHoT3DrThDSkzhKHFotXVtH9TarlIUqtRSo3P4t1NIvI3wV8BIaGiJL3YTln2B5SLMstqoOXOFP2mGt0KeV2mMw6aG1ho1GRIokzxG6W4vQI3sxZhnTIRGObXu45ip0laoePc2YixinMEotpOmqGP+QH+S5sygJuWbproO0nJIM2EyYhLmRYcFwGr+3h7K6TK/jcfdcJspUMW3t1Xry6zcq64c+OdPiB26ZpymEWRKp34JKO/Q6SCqnt45t7emv/4QPL+899AYeKEwzNSdrP3UBnBK2cJG5rTNagLI2TKPRmH1GIMJkK5weGP1fyeUzAPWQ4s0+RJMAEgm08ioBLk5e04DHfYrAbIa/XsXrb7JkdWsUsa6Uauy58vBZy18i9XMHlNVLdhovAKqk+RNmApeHXBZyTEI8FXBcbLIs8YwQcMRlIDO+lyyXl8qJ20GsGuRkTqZix+75K7rzPsvfXcLiDJJJY8xFcXaXq7/L9+eucvusmkexyvVnjarnC4/kKW5MPgft+fHEOyBEimAd+hzQ7oUFabuKSEgvHge8ExujSJ8OruLyA4WUCAqOIBvAJFx5RgjsxnKtt8Vumzy9F59BXssRxiAxiCBRInYqkNgVJFMOREIoZDIJXgH9KaktZIyWUHgceQHA709QwfNwWJEe6IDsoFYAVkcsUKQ40SSRp7jWRXQODFpIOFoLCUo6u2GT3aBP3+Db5403CoEVXSsJ2BxIPeXgIx5sgul76lrMKHJAKBzjAAQ5wgAMc4NsRcVruIE3qQAjAvrAWUhCFIZ/75Kf5F7/yP3L9xjVOnz7Nf/y1f4tSEjyLaLgA1TxqYBGta8K2j0qO8Fjm+3j69K/xnTf/I3P+y0zVFzGrAb1dSab9IG48xe5MifyxBn91bsA7ZhIWP2dx47Oap65G0BjgVHdxC2VKdsCMEzKWNZwa6fC2MYcREaLx6XeX6OdPo0ZO8/npmBOnNKWta5R315GtJmoihpwD9U3oLGH6kt2rkvpojhNZG+FM0azXaDWOcezoOE41wAlmYOUFsnKde86WkScsRCYDogzBNeLlmEbo4lohe4niQhJhJ1CNBnRjSZgk5NvLXN1wGV8bITl+hprjE0YWZu1LzH/sE3xyM6YgY+6orXJ4ch6rZEHJQCUHehc2l9E7A1567DFe3FrFIsAeGeLk8RbRjSKl7GGyY0dZthJWelcw1Fnd3mO352OCmJQpkGlF8X7WgJCKBJHqK6hbNf4CQfqHEAYhJEpZ5LJZSBL2Wg0K5SIZN4uSCm00JkxSi0IDiSDNbjACjERKgZECbiVi21ZagpCATjSoGCSoQUBiaTKORU1FKCX47qrHo5mbOEOXeeupLrl7TuCc+zmEPQEiA4yDuFUxnoDxoVPH3w2Yv3mB67s+hYrNWC3D8KBLp7FBb93GshzU+CS+jtmpb2GHQ2ROP4SThTTx/eupAw1RF1QG5LcSVVPAWWAP4VQZrVo0d9YZ6e3g9/dA21i9efY24Oloj5lKnhNDPseOZfjBrV2eXEq43C4x34jZHFyjl7+PIY5yNt5BWlUQXWADxL37+ykinBFULUNl9yKvLVzny80B9U7My+tLnChf5srt78clx3Dao2hjaPU7JDdv8qV5RXm8xtsrFmjBxesNHjklwKvsn78Gs5m2qyiDbuHEXc6YV9ldf5pgp8pSe5eeWGCqH2KffwCy7wDzMleuXKV3eI4XdmOev7TOKF1mC0V0OYcolbByWUToYycxMoywMNgiQpqYxMmgnAqVsRKl2hSl1gVq6jK4A2DAFUoM+FnehaJETBpyuUCaSzLrdAibGzzddrjQsFnpGaxmH6e7S6mcYT0/xelCnu8szfChyQbru69xNtPGzd5PTaRlOWvAHBAhWCYNct/c65I0AI2Bp0gD0SGgg8ATFtPVCUqqS/vaEnFri8zoJv3SKTrZComEpO9jgj5yM4Pr7fDYbSM8K1xOmZiTCpSwX6e0KvtnuEWJsaTP3259kufXHPbCFl5xFz8UbHcE9o4ioxTtWfhntSO8oKaxeEPDQ5vUbUK2IdeEhQJcrIIWJfLme+gCtpB8iC1+LIEhp4orLKwIrI0I01/CPj5P49jd7Ij/Ht3MILdA73QRl9eQW6/wF848zofvfwpd+WGWeJDvNF0+L0pc4E4eI8/fFoI/g6C6f0xfBj4KDEx6jtpAbNLkr6sILirFp0SBS0hWSXUWApNHa1ADw2arT39kgFAlHHGEs2JAdlzR6UwhAh+EhRxEmCBE4yCwMYMu494Vtgu3o4WHJC1l+eB+n/qkVp+/C3wOwX9G0BZgspOIY8MkrTpFf5m8NUDrHZqtBqEICQIfp93FMgGl0TJ5o1HdFnJDY92+TaHmc912kZyG4CRy20av3yAQCWouBu75FvPKAalwgAMc4AAHOMABvg1xy7JO2gIt9wW2Xn9fEGjB//DPf5WXl+c5cfIIv/mR/8hnPvUxoqxBDY+Rn67iSUWz0UT02oStENl7lvjJH+AzHzzNu3P/CbWQw8v2ucepU9YCuXsBbS9wV7/F70zn+NSk4g9e6rO8E5Mr28S4yKyHyloMnJhDxZAPjMSM31dg5ME55PgMQvUhuYjp34SF51j97Bife/n9qD0P4mtM1CLm8iHZ1iZJHBM1bfphEW/hKdbXiwjXIdBbJO0Oi9vLbKpJMkMPMZmA6i8RtjNYD/8Z1JF7QZYAH6JFuHGB+kKGldjhmLhEpTdgMsmSL+TIZCycQRPtKE7kd3ghqPLxr36JWb/DB8ee4pVXR7ixd5Xe7gptP0/JdSmPnEEfOkZotrHHY0R/Buo30bv/C9s3a8xfXse3bUq1DHrsPhrHSjz34h+x2y0yJ7qsd5s8vx5yZbtP2/cZ9PuYIEIlkCgNRqYG8qTijMKA0PuODEpikCAF0ug3JO9NghIQJxGeZ+NlXHrdHq1Wl2KpSL/nE0URKIVwbIySoA1CKYTcd4wQSfp+xkk/u6VtoCTCiomdmLMVyc8cbnDXkQSrV2ZoKiZz5AjicIlqYuDQ+1LLT/EmtosWaRgwhvH7xM11VGuHneVlVvZ8yv4wm1mbvGcTtdYpK5uczLK3E7Ldj6m3OyilGDVFHHFLSvHroRHqcmo5SvlbXDmCdO3670HnPiba1xkZ+KxJQyfq0ws02azLXFJipBMy5lZRtaPsVt5F5WyVH5Cf4+bKHp/tdXk1CJle+gIbz3vMnciSH1rDZAZo6y6k9R0IXNjPIUkkkA8YibcIOxucZ413T3fpTh7n/32zxGi/wy/MOkwWXTSGvXgHrwb2K1eJOvPcOPcQelsw0fkM7typlFQwBlgDcwnEccCG3nXEbh1XKkZGijhJlyiX0N9uEKw9iVVoIWa+A1G8nXLwUR77fIdiLs+HWWP2+BAte0AdyZYr6YkY4hjjN3HiiLyEfmQITIyKBhgUWioGtke9eDvXy+d4QN7AETansYBN2owTYeGk5pr7PSBQahiZlSxeucjg5gYTfclA9xAqYjs/yshyn76VUK9UmHKHuHvirRgeAOGQIBgiLfzoI2iTljXskZIG1pt6OkvqoDBHWl6ggdn9zx52YW8SPr2+y0B0qQyNoBs3iXdq6MohZH8AcQvVjbhhbVGsKHZy43yk3qF0JEvLtrmXVNvhFpkxhuDvWhI5dpQfHWnTCCSuCohNn0GzQW7wNMLe44J8lKd7A1w/JkBCRWKsNFA3u9C7mqAGTTI1KGZK9F0Ls6soJ5p4DD4n8nyA+f0zGcGyICkazHQea/Jh4l4WeUEgLoQIcxNprWL0MtKus5fv0S0+wmPiB/iXzPJhYVhF8F7gD43gUxGULPhhYbD221MZAX3QPYgisDoGwohsrkdjWPL5fIGeTPtYaYEJwGkZSnttHu1dZjR/A1E4TsLdvEaRngQtbeTWCtraQ+OBtpEmgThEBCGZzS4Pzy2y5U5zGo89FE+QZksI4FA6u/MKacZEDNQRmNBBdkpkBlnEoE89aDNwEywBdtlF6gi/42N6AZXSEJ72cIMe0/Yqr9ojaPF+DMcQlibOraHmGqhwG6tnOCAVDnCAAxzgAAc4wP+toAxEFkhPIYPk9Rv2M7ef52f//F9EODm0Eli2JLZgcmyMTHWE3/rSZzh8ZJy3DEXUt9p8TvtElsaxDHG0ih50uFC4h974cYphF9EsI0pHqN2R4wcsmKquo7MBmU7Iv/5VeHUjYnJOUmsmbFWzNK0sRdvm3Mwo584f5uzb3oc9cxdCjKXFzGhggMi9gun+VVpBQNF1GSFiM24TiRKeG2C2VukWHaK9dV5aXmFls0EoBNnrLnvZAmarSbPfYZdlrnuGnUyOoLPFvJ7liL6P84MMuUwH/BasXoK1V8gM5gnkMbyy4L445FBU47LMMy9KVLJ5zowb7uw+z/UbAUvSZXnPYanyCqNrq1zvHSYSLpWMy1g+w+qaT9DOE+VuJ7stmCkHhOFxrlzaQq1dIisErskxCAzL17b48uIu3YUOJUJe7mQIBlssrK7T8ftEKgYRY9CpVaQxadaJkQgh02wFS2FEgpC3iIZb2gepqJyQihhNgsHOeFiOYhCFtNpdSpUy+WIBbRrEPQ2WhVb7QbmU4FhoSyItC9MPEFJgbIUgwRgJxqCkoaTgvSOSD9+R59TZGeSh4wjdhFIE9jXgFFjnvo5QuAULGIDZQm9eIGoIPNnnZHCTXGJw+1Bsg44zdEWGat5mvSuY324QhT06sY/tVNhoDchlbaRw0iyNr70qQN67/9q86f2vP5YEaIH+OwyVepCUKcsjtLsVWmFCJulzZ97i0HAWe8qC7FUwAeNHfZg6zqG1F7lvN6SnswwdUmytPkm81sY4AwbXH2Z1+Cgjh1xK+7utB5rOZsCM3efc3A63Ta0jhkdJ7NNca4zT/fjnGCp4hO+9h/jUebaN5JmWw2JYoOYpnCgit3SDQ94Cd0+1scxG2ta4QAjiQcADfQ14BfwmYm0Hx9lBjI/h2CWcsSxEA2hvEiy+TDhzjmT4FI0nL/KuB05x/NQQItdhMnwcwkMEYoKBcYm0QCkfS1igJLGIaRuLzbDEapRnXTk0wjY9mWcxmeKT1fN8txXiYSEYJo+F2icUerwR6MMec+5XeH9uhWJJsaAVgZF0ozYsrnOf6HLKHOEwJUaQOEIQ72c63JLizOz3pgcsAFeBk6T19m+W6rwlKBiTlkscI6WcpBLcdm6c93oVOoM6o3N1fs2M8rlLEnlpiUz3Btk81DcNOb1OPKNp7XocG1zkD0tD6OGTVKQkLyAn0iyTVGfUQ3AGV8FYdgB8CUwIo/n9sz/MWzjNXzc5/tdol6evxYjYIj5WxWRt7EZCsbVLsPcMQo2QWZolR4Gko4hVBK7HIJvFtxQRi6wzQqBBVR20GE+j7Jd8eGUBbc2jptpQdYjHcsjxiCfiAuUwz2+oMoMYDos+t8sGY2KXR8jxD/QhvhjYjLt9XsXlkrHwBwbxuEYstpFRD7HXJSou0b2nz4AjJGIOmcunIg8Ng9ULQQw4lKwwk9lgx/FpMmALzWP7hKDsRiS7SwhLI4tjGIYxHYNp91Gmw1Bpj0fkgJAh3oHLv9u/cs3+f5G7gM+mI577gB8hLSHZkxozc4n+0Dr+hoUayVDOT+JtD1BbCUnWh16HdrtNo98jF2Ux2QarukebERRFFCGx7GNnAxAjGOswif7mIrNvnuEOcIADHOAABzjAAb6tUJu2GMvCRtuw4wuUVMQIvGyeQydPMlbOMHP0JK3NaxgrJu+53HnH7Vxefo0fum2C4+0Ffv16FzkAW1noosZtavy1gGtrD/P06X/EO0/+U4TzKmJ5QLV/hGJuFMs7xIIu8swrLyICzXuOxgxLzW4+y7bv0Bk43F4b4T1Tj3Lnox/Cnh5FfE2AKdOM7aVtLj33CF82bby8zWEVoAqTzMxMIKMLoHcodWPiq1/BXurydCfHit/jdCXgtFjGkoqaa3M4vIq3fI1LW/Bkz6daHeKQWMc2s1B6Fbb2oF4G5ZGtdin0OswnY1QyQySeJLvXR4cR69khNgfDeNYGYSZgTXQYb2zy3MUx5qwW1RxsdQylgmRE+czX6yxu+JSHY6b8GpuexedeepW4EfJ9RZ/MIEYnWRoiYHDh47y2Iwgy4BiHiuMy5DXoyz5+P0BnFMJzkRmFSNJbZrPvgGC0BksghEAqST6XJwhDwiBGGnAdFzufRWYcIh0RWWBlbDAGIQSVahHX9YjjBD+OwBYgDUKCsGwSV4KrEKEhCUJEpNFFDyXTDImMpfBMjHIMf2Z2lJ+7vUgxJxHLMbiLcHIYMj9HWmkdAdlvIWjgABOgt5G+T0YryHkcO1Vgbidg17SoK0W/VKbZKCJaFvbeCpOtNRKjKE8FZEZzqDDAtO5hoGrYXgXbvsUsvG7+uA8NZifdryil4+71kGQG+KdQ+xuIt34Omj5uK+KB1yxyG3l2BwPGRQN75hCiNAnRGgwdIg3kE5h4D3m9Ql5HYB1m2PoY3YXfp+8fw3eqlAU06xH5fIR2PDKLnya78Tzi+Bji2FsQ4gGMn2F3V/HqYJeCXuZYtkBYX+HmFUOvH7D1lWfwN9c5Nl5izoM7xwSnqi3mTvWQhbOAtS+FPwFsg24Bq5Cbg1mFsJ8HM0AULEhyYGqYKMPGXsjW+gbtHR+/MsK7CpeZLh1BFGcRwk5LRzIuHgEeDSg5pNoNWdLSkS5V3eaw7hBHbXqBppsUaISGMFlFhGWMyuyTSpnXAy1DGvz7+72gyGK7Re66s0nl+BRful6i3/CZGpaULZtDh0eZy8+9rvbfA4QxWMTkhcUtPYMWaZZAZX+ErZIqWRzlDQlLizRboQqUSBCsIJgGYZGzizx05m3Y3MUr5OiSo1bZYXf1AmNyi6ETeRqhTffmJguDSfx4m6aImGy1UGaFF7xh9soeDwlJDQgQuF8zDjMY3rNPqL7hT7IOLAnYq0J8Z4BzYQ2x0cA+dIjSuMSLy5iwSHN9FdOOcZ1hqPfw8y697QSrOMEv33aI0YLHkknbVa+CeKxJsrYAjXkStYAYFRBPQk9ilEf1aAY9NMmvJifpzuc4uXqN8rGnODHWRLLMu8QEkX0nfyO4m49pm12h2Hs5Id7oIJ/vEF98HGQTY4Mq1BGTLrh5EmcU2c1iGhG0NpFOA50pclUN86lSjz+wsrwoTvEwih4p92D8GBMFgEb0fUTYI9mJkc1tENvs1bZ50pzmeWr89r5I5APAlfTqpk+q9dAA/iidXfhlATIree7UMR7jMIQx5dACN4+uN5DLG5iXu9jLGxQdm3prm3BnB5MJiZdPQOV20GMkiQI7C04N0QazB7ILnP9mc1uKA1LhAAc4wAEOcIADfNvh3R88xJ+VK1y5EPPvFyTP7CXQF7x6ZZF/8i9+nl+4Z5TpD//PvPjpT/HFdsh77vU4MvdDnJgZxcfw0fk+j6/4JM0IYQwogWGA3FgkelXwa6fewx32GLVjTyJmlxDRFZzoC5h5h91PZXnltRnapQrbfpZD/jq6sUXTFxwecvn+04ZTZ04zMf4mQuH1hWMDvVdILn6EFxfzXKjnedtYk8KRec5lelCJoFEE04aNG1jhFW7Xu9Q7Dl/2xwmK45SnBXPCh6wLuk+0tYtsN9iTh6Ga577xPk71IgwuQqeGMXkoDOHLVYK4TyFIaKMYEyE51WSNPI3OCo1gwKfcCq+GMX2hGR/USQLNfM9hPh6woCx+ZBTuiXeYMQPqVg2rksXyfNYvbPLVS+ucmh5mIR/z1tGLfOdAcHEwyjU1wPYEA6kIVZPQ8TDKIaqHhD0fK5tFZB3UVIFos4PVTa0ME1si47T0IUkS8vksxWKBKI5ptnvYlkU5mwHXhpyHcSz6/R69fp9sLoeTySCShDgOaLV7JGEIlsIoIAnRxFhehiQUEBqUH2OkAgXaglohy3eMDzGpuhy3JG+fm8EWGcLOGu7hFpyahcxb9vvVBY7xxvrxmzMFBsAngU0Q24jqBEmnSGR5uFOztKIBa1tLzK9FPNFViO0b3Jb3eMBJOFZrYs19FeYeAe8n0m3oT2D1l8B/AOxHSNeh3yzYCCAg6aQlJHbuTZoOt8iHwyD+DRR+A/KfR1hTuDM97jE30U4POaMR9jgsPw01G/jrIFzS9e5RUIcwcpM4HkJVH2Xx6Xm+sFlFHb2P8thx1PJVxmTMZpThfeVNaveNgXsM1FlAg36OjcU9VrcT5oXBa3WYbGwxs/Uso6NbHPagpSSDxOXk7AyP3jZF8ZCFyB0GcQ/7qSqQ9NM2UTlS08QAnE3EzB3gj2H2lf11XKHZinh6N+Lm0jKV/stUD8/w0N2HyRRu7Ks5/CiIGm+EviFpyK7e1HYaoQClse2AcnaXstlkyrwI5nmQAsR9wPeShvX7lqjpkXEVw1GgSAYhTqOtYUqlSe4+08L1QyhPsC1s+jhIAT4CyYDAJGT0Gsg1DG+nRboqPZW2Jmr/SPtfd8S3jjr/+nhsYbiKoYYgjy3YH7NZjgA/ZQxfGeryxdGY1VWb1U6JZGya3vVrhGsduk6DS0t1krkSmcoax90tLh8/RjNX5seFYFvA6L4VLAhsBLso9oAjpPaXTwG/BiwCoYC86zG4fQ650qPcbmN5Fr1Mnq7tYMeSzlYdk7cpDzpItUEsinRzMc9cPYkZDlC1LMkVg/rYDZJrn0eEm2BHyKEYaUYw7YSk30UmMBgIrtd+gMFTo/DVp+h6T/NaaZmprEuhtI1AMizXEW6bvXaRIBNg6h7iDx8j6fdQ8SrSjtGOi5QdlBkQddqocBUTNqC1jTRNTD6HFSX4/YAvThgsd46gXGNTCZz9fwlxP8HpBRiliTu7qJ4PrT4maIDXpd7ockd4lXHnAQwufwHBXcBfBS4Bn9+/Gm8pdqwA/xMwJgRLlFkDim6M4ybo2GVQdYlrQ4hMQtV9iWL/WXr9Ln1PYbwR2C0htwqItiK50UHZPjqXRex5iLrBbCs4/60lYA9IhQMc4AAHOMABDvBth+0zdxOJPg84dfachN6ig5Orcv+pw/zQu3c5XqsjBk9z9/f8LM0XFzhy/jAb116jW+/wieurXF5aJ2r5qJ7CVGyMSUgcjeo/gfid7+OJ24f41Mm7+HF5O7ET4TjzEP4rtq5+hY+8ZHMpyDLWDmj7gnY5w5RX5f1DBSbuHec7b1+gMPpVkFNgzoGWGD/BxCAyPmxe4+Zajl0f7j1W5tzZ2+DwFIYsIlkHx4VmiEkknChQzl3kbUGBbqdMo5qhclqhxE66Gtppogg5PldgRGn8w+M4c8NQVdC9hBnY7LYKREGPyqDJ6XIWGfTZCYuYgkVJQ7XnY7TFnN4g3OuzSIU5x+W4aGFCSc70mNA+MzN3cP5QgWzfMDI8jKvBFwmre4usrK1gG1jclOyIU0ydynN67zHaN7J0MwX6NzfpeBZJFLLnJ1wdbKP8AVbNIZvzMBnDYCxBuFn0Tg/RDZCJAZGgdWrXFvRD/LwmY3mMFBUGg9bgd3pIY8hWq2TyBdrdPVrdFo7lEcYBft8nDkOktBBYaJ3G2FbWxhgNfoKybLQxGKM5aiWUsxlmRid4+8kpTlcC5koeqhvQ297DOxfC6dK+WOAi8O9JA/s/R7pG7JBqxQ+Tutg/TSpa+PZ99bwOYu8/oVY0QTzB6sY2TlDndHuBoVYfW2oO5WKGShJ1YgBTx0C9f38bt4F6GApLpInPe6Rr0BneCF9JxUW0BXttGK6nJRlYpGu6AamsXwH4s8BbofZ5yK8jWhdRJgu1C/vb70L1e0E8RWpWaICPA8fBv594/SLeWJexcgb9XJu1q3/Ec49fw0QDEjMgr7Z470/dB9m3AF5aTsISwmpxJv88ya7iNze7fGavy0o34b8/ssmSLLK6kxDrkIerAfedOUr+2NsQtgsi2j/FBMImNJ+GfB+890AngMFrkOmCDcbY6FWfTj2m3l9is7vHjZbH/NYe74zWmPNadA4/Qma4hKGMoLg/uwhSksh904xjeMO48RZB46ZtKnogNkhJpYfTtiHHmzHY/9VpYly2EYwB47QYpy4gl63QzxoCFFvakOn3IRthC4uE61TwkbJLV5ziJlAHNk0aUJ4Xae9XAYXBw7wpW0C8fvR9WjQxBOZhLBTTYglNBYlC4FDAZlrA6MgUei/AaTYZrDQQrWGifkgl3CQuQtSfZ2tJkgmHWT40y/qCxHHW+f6jVW5YGfZIECjG0IyQEGARkQoKHgPeBrxAqv/g77fNhhIMyh5a26i8xM/0SI6ME/a6KH+X7mAV7cXkj2TS626zAE2D1TeY52Ks5+YxN76AjBeRRGgEQrskkQ1xhHQNou/Ru1AgeSWA1WeQey+w4ayz+sIqMm+4VBrlN3iQJ3grLVHBi7eJd/aohhkeuP0LfL4zxOAFhc4EKEsjqgnGK6FNhNVYRQ8ilGxibA8aEO/2kHs+crdJrGaQY+NcHslxKCOYwXAkv8zi6GWW94ag62K6bUQ0QMs+Stm0uyW8eot/mF+gxgmuIvj7wHVSIincf7ZJx4FD6utyfX+kDgENJBKB2IJ4b4Xk9Cq1U3fjjBwhY89jCRutzyGbdyEi0NV0IMmmT3L9FWSnQLzoIJt7yKYEHuVb4YBUOMABDnCAAxzgAN92ePJGlT+vTjA3WICy5Dve5fETd2UZm/OwR8YJ92IWfuffsDwbM147yeOffZJPfuw/sLq+hAl2yMQ+gVZQ8ZAFg2hGqaRc+DT6hT9ALf8kpZOCLaP4IyQnoiO4L1X4z39Y4hPLkvKI4UzWRxcFpVyB2yoj3DWpGLntMNnTZSh8DMQu9D8MSwFxQ7DYzTEQezSvX+NzVyMOT0/wrrsKVKXH4OX7yGYkMtuDqRVE0EcnpxCjOUT7EnnlcltWImfKlE9vg7UB/TLszmCKOXoihzk6xVi1iijel6r/b1yH9QXo94lyLpE3TsF1iToQiTyrA8lw0uVczmdLODi6z3Zi8dOZNrW8ZNJrsyvgUlzmRD7PVEawuZ0FZ4r5rsWIaxEKzVR2wFouIBpoVpdXmHMPU9TnSIqvcLKwwTvbbb7U6uK3Q2Qug/YDRDckzlgIL4Pn7mcZyASrkEErC93rQydB9ILUMjQGHcU0d/aQtSpWxsYpZ/HjHkm7S5SEyMDCqQ3jDTu0t3bo7/QB0MrCSINWIDFILdG5LKaaQQ00UodoqTG25mgtwy88UOZIXjJvlVDZEqE7ROJmCddfQYwMI8+cAa9HSiT8Bmni8Y+S3la/SEo0DIBtYGP/s4fhVjK73EMe20OWP451cYizIw6y6iEcjzMjCrw25Esgi2D9JMgHSYPUW+KMGdLq+eN8bUZESCrHtwHtGMJh2FqHahbUFqmp4Mz+cSrS6nsF4hTYR0H9Fjifgm4FykOQNzBS29dp+JX93/00iNsBibCvkBl5FXIPMvFomb/ywDADv8Du5ad44avzPL2kiEpTSOs0aYK+gagDDINbwDl3H4VMnsynP4rubbK32qd+fIwjOxHlnXlK2SL3nXkUe/Qcwq6A0KRhVANaF6C1m7Zx4Tz467DxTHrurSwUPch79HZ3WbyyRK/XpG4nXOyP0hvEnD/hMlnVrG/ssDr0XUwfeoSv9U64hVvtm5CGwBZvkAvJfntfBN4J3P76Nt7cK5AWxqxiOEodwQKGUcR+q7jAdSRLJi0LWAxhfO8iu5ksSZBhSDUQdj/liajQQ/B0YthuGc7rHierNmXpkiCw0QzzKpKx/fF560gFv0uZL2h4qJvwPvk0jVyVy0xxnAUchumTY9cMeEucYXvyCC9t7RIGW8wHmwxsgd1skj02QzQ9hVAtNroOg8UEz1wjzF7n92dO8bS6nZwxNAeav20tETolXtMl/rfAENmKSUtwD4JLwKqGuTghcCQPA1FWMe8r+n6C5bowGMHevkG24JMZLdG5CfULGfzKBKKTRd54FRNaxHt7uDtXSPRWmmWESMucTBHh22jdwYoEcS+CbhOrdxGiXbAG2H6D23pX0CWXf8iP8CX9Phwcoq6hsN5EcZW3HW1z99t8Pnf1Hfzg3he5a/ZJ6iLLb7ojLFtTWH5E0g1QUYgugPFsbA1RHMLeNtqsYdYTZDSJvz5D9ajkH9ayzNxrcTU+xr/aNbyykLC1lqD7ILsFGLjIbsTvrwR8ebpLQaYOH33eKGmBtIxCk9rgapE+zP5s8d3ATSRPAcaG7HYJr9YmNyro1UbZjL+PgRsjcBC2i75oUpHIYyDGhpFbd6INKLeOsK9CpccBqXCAAxzgAAc4wAH+b4X+Z17hSj/iemUaefI8Tz/6ASbfmedH2h+n+/RlvvpMg99/eZ364B8zcvrdnL/3Xn7xz/88/6+//nO8NHDx6WNlLHQAes9H9kKEkZgkRJRKmKLgny0nZDoG02ujn3qW6NlX8DdjbhvKcKyW4VzBcKYccHhugcqRFuqIRgwH4Px3qbVeuAitf4fZ7RDM12i0qjS3V+m19riz6PHQ6WFqU3XEwldA3g3JADMoQnEWWjdBaIJ6DkvOwlSHc+MW6pFp5PQYyMOwswO7CrMn2PNLzPcPc/62USqWIllfJrqaxTs0wfBRBeICLNVgrwL9Dn67yWqcRWSrHMn3iQKXzTDD0fEeJ+02VqWDSgTWZo61ksO6LmDthEwOrVAJm0wOPKywyvjoEI4RXIk0JTciKSU42vB711xC73u49+zLVMRLkFjI0AM1QEqNmMihLQfVj4n8BJWxkYOExNcQgcwWELbAjGpMMMBsDqCXkBhNIxkwfHiC2nSZIUcx0dtjWq8yyi6+W+PppMxzfo+1ekJgkjQM9DRCiFS801jYRnNMKHqeRWznyak2pm+4+76HedsHj1HkBu7TLdrNXYpAHHbJWm3ETABOmbTO/jjwi6Rp97cq2H3eCC4bQBc4QUoIhMBlEF8By8BYiChvo3wbnKHUrcP7URBDpNXx3wGM84ZWwhv+ASm+3gHCIdX2z0D230HPQBRAMkua5XCcb25FKdLjFcdgbCb9TuF/BFHd/0wBD5KGv7cyHvpgD8A+DhSgfAqHLA6K0sz7OHz+P/Gur3yBvZ0uRTd+/fgF2xCvgZ3DJB4dbRD5HPnRLM045kvrircd73JH3hDnBDI3ig59RLgEjgYxC2YLei9AL4DMKHQaYHmYxEL3NGKwgxATRMVjrPWX6XRWMKbHjiixUN9huLOHdEcIRImVzT2W4yt87/hD5F3xzeUwYL8NbrXdrW/5pPKI95Am93/trzUp7TAAuhjKdBA06XIvDhbu/ucrwJqBlwLDi2ualV0f0YbH2hZDy6/wA3Mr5I69jSVxiOcjl5eaMU6suT/ZZqfi89GkyruES8YYhvQ6DeWBGKbKG+ejgBMG/lnd8PwNn08dmsbyRnmwJ7ghR1nJ5DiqfM4klznKgFr2LMHZEo1Bwv9nO+GJBUHQ7qNXu/TtHJV2kxmrS6IvoV2Hl/ohqwttmvkuZzyIX76Cnn0B59j389BgCbm9wBfzQ/xR7ixLfclKRtDcEqx1epRmssQFRd6GsoLBIKG4oZCLmxTCLc4fbrAxW+bqgoP/0jW0uokSGWg10P0OVpKQ3Mp50CAsg4ktaLUh7oAVQymD0Tai1SFJeiD6KGKU26ZzpsmvD53i6ehhxBUbHQc43Q5JskrgxryaicG7nx+ZsvjFDz9GfvI5dijz+LXvYPVqjOk0oadJRIAwChmClhGi6qD9CqK9i9nskfQXsIIGfqON9Y6jfMk7CdZJ8pMh4XgAgx5JL8RZGaAvbyHmdxhc9NiYyLN1CIwyGMTrtFZiQCbAskGtJsjZHvmpAjGSqA9rQcIvVxJ+TtisDgmyt5fwggLJkqKzbRg0HeI5B2tUoS2BRBO/sIHcK6BHhsArwIKEehe97qSiv38MDkiFAxzgAAc4wAEO8G0Hce1FZFwFcQojCnibZV67NKD/xC5ffalJtTjBAz/8Yzz60NspjYzT6VxgeOez/MpUwlc3N/EzMX+4F/NY14VGjM4IjCBdtd57BfmPHa7KOpYeoIJraLPIaKHL0dlZaqU833tok3vulLgnHkBUzoE9tB8MHiNNPH0rWE9Apk/Sfp61eshoOM+xap3CQxJ5zkJYzyK6K1DIQbcEpTsRc7NgV0C9jb2wwVdXLEz0VoZOj3HqrSeoFu/DmDXCradYnp8g2bhKuT/PoNWkgCLTTGD7WfzNLJtqjOHaw7i10zjRZxDD84hBE28y4M7sixxaneAV8wDXnTpB0OGaPUQ4OYUfNCjmO0wsLXCpXeDTAdTsLg9OZZmYLSC7i0wtd4laNZxSFxl/ifcUPWaSSdZLPsveIk9e2OY5McsXkxkON26Q5BuIvkRKTZL1MHkL2YlItIUxkprnkR0tstPsEjYUeqBQnkKOuJDkiZIuXi7GKmZRR6fJjZU5UlJ81xGLu49MkK3UsCrXUFubvPuLPa4kLf7uWsyVpkHkDNWqR4xAKAWx4GRtiL9y2OK1uuGPdgt8x6TLND2ey4+wHN9JJTNNUHqRY7UcSg8wvTpizkKc8EEeIg0iT/GNt9Le/gNu1dS/AQU0ScsOfgzEuyFzEzKb+59p0jXGTDp+voZQeDMGpARDhpSoiPb3aZGSGdNg/zUY+yIMfx5UZ/+zb3bbr0mD4wxwDk79DWAPxNj+tlZIK7jfydeSGNl03zoLokgqNEBaTiIqqPEPUX7vbZQbG1DyUlcPbRBKgz0M5IgHL/PCapNu7BANJLEfURA++aPnuWfXomE0qr+D3bZBLcDYCHAYzAY4fRAx1Ndh4xrGKmJ6Dfr1Ffz+ANGoE28MiNZeY7rQYc9xWdt1qe+1GBYNdpoWG42Y55vw3PIFjpy7zgOz5/cFFm+Vkdx6nfBGdgf773WAZ0gJpelv6KdbVExiDJuk9NK4cDHMksV5vSU3gUvGMA4c6gdcu3aZ2tUFnulucMZpcbszTza/w+5IlsurDksrDdpLKxwe8qi8+3b+rXsE72KXfm7Akd4mJ8QFLk8+gJsTfKdnyIjUeeIq8KtAp60Jn32eF1/JEB2v8dqoxWzRZa61wdBojkV7jh1CqqbPydooZU7x1rEEGdu8tPJVtpt9rK6GXJvotiprzv0k/TxiYZlzr16jWtlgatTQdEKeS25QMI8T5kpsDWcYHWwxsnqYH2ld4eaQx3++chiRbRPSZyOXIT/sEgpJMpC8u/kCrcIKnWN1orky9YkC/fskZlkiNjcQvk7tZMV+BpIFaIVIkrQL9QCteyADEA46MsjEAzMAEWBUhLE0AzfD33IfpNP9GZLFSeSXNiF8lbgU0660EU7CzX4IBYv/x/AN3OExIvHXeZn7mRpp47z2AuvNJl0jaNkQtAQ0t4mlQZXH0IemMSsVRD9B9XYw/gZbQYP/rRvxeW+OEIdZ4eIql1K+SCcHpmYws7PIV1YxC88hLy5hZAamayiVJzGQaFAxyDawBLnrG2R5Dnv8bUhVxW/Aay9e5Ym3PYtT/BGyyqVTFQx6iuQyDOYT5PYNnBtdTHUSXSpDrLGCFskLW4hiBuHbaZbdzQ2czTVobXyT+eMNHJAKBzjAAQ5wgAMc4NsOJvQxuoPugRcm5F/6GKvPvsRnLszzq//033D32XM89tnH+Hf//nf48F/6aT6z9Ak+dPbXmPzbLb5/NUF/RXLzYo2vLAUYN0JZHolJEEEfufXv0V/+bWQhQ2zZqWXh8DCUxojyFc7ddS93f5eNV5wGeR9fa+B2C1XQJzBbv0VvL0s+12fsyDXk6Qzi8N8B2wD/CYbttH59swbVD4EzBt15TD9ib2GZ+bUEWT3B9t5RdtbPc6ilaNe3eP4LN3h1SVLN29yVK3KXgePhLl67gxjskovHmNEVkrUc9a0im+ooZ2cLuBPXEfIsVnOaEe8rzFy9yfxWjhdbNlZVMrbWxU0CzEaGJxvjrO91mTAtvmO8SMU9QcefJIhybMcLTKpVXLUGZ7bxJiV3XNlmtn6ULb9NkKyTZZONixYDlWNsNKLbFvRjiYjjVOldeviuxHYzZDKj5MT/t707D5Ijuw/8/n0vz7qPrr5PNM5BAxgcgzk5M+TwmiGHhyhSlNaUtKTEkNZareXdtTfWG97YcDhC4V07vJLtkEO2VruyZdESRUmkSGpIjnjNfQCDGw2g77u77jsrM9/zHwXMYDhDrq3/6MhPRCMC6KrK7ERmdb1f/o4kjtlgvbdFKALc0RyZfBLLaxK6cbQZxxyYIDE8xUjg8fRxiycefR8ieYALwqKjm8j2C1zLfpmn3rfCx3ZDrqkMp6az/OJ4HFO1mQrX2WykueJmCfKHeP/AGgudOomRIVyvSrZVZ/f6ZbxOHUukUZkURukGjuPBlAnWMeAo/eDRj7+v/e4M4D23v+4sK+9MZNC8VRktbn//3TIKNP3shztDBRX9soZR+lkEd6RBfhzkU7cf++No+jMEXBAxMB6+a1vQ7wtx5l32BaAF6k9AfhDEMXQo2NnwSLmC+GAOkbwPknUgC+E56GxAYox+b4ZlTPccnxrYYTOzzJd3TOysIj6QoJw6RDjqUciYhMkxAtIQpIBZoATycj9bpLsLu6vosEbHHqAR9FC6Sy2s0dhskN66QVZUqYWaKw2T13ab1PfqNLMur3uC1coui9Uk9fIl9t74Br2JQ9i2jaB7+5iZt4+NQT+IcveyqQzU6ZcYvD1jRL/5p6aDohp6hNKkJhzGAAuffq+NIYraoF4LaGVM1rIOjbE8Q8svs7xTZDJYYP9Yi3NBhuLCCh/uXOMRK8013WSpbDDeyfKZTp59q9/iRPwC+cIqrVKCsdp1YgNDuIfvBfMkIGhqaHXBFYJO3EFdv4Sxskp3fILEIclD001G5GlKFHgVyAioEeJqg/fQ5NrwJDulLmJlnbHuCkp1WVs5Qrvjkq6UmNGXWN1nISYPsa/aoOC3+cul/ZQDkx8MHefKlQ4/M/UyD4erFOIr+F6M+1SF1ZKmsmHQUw0axwro5BEG/CL3Td/kuwcfYmTB5CU/ZG2zgB4cQs8oKJbRqkJPhxgKDEP2A8KuSWi5aEKE4aJlAGYSQxnoTgBeCy0CwEcYCmEqejJO9bsn0PMnkbtl5NaL9OQt7IqHaAi8rIFRhUXT4c/0ILsjf58DvIcWCT6dXOLgxFfYdapc9/J8T2e56rnYrTpuqMn1muzle1yYy2H0hhAbClVZo1utc2m7TDXn4UsLhOCXAJOQZ0XIK9JC5h3UY7Nwzwh+sY65LVCdLZieBmGhmwICCH1wBiFpxjGTeVpBQMLoV380WyH/Zt2Aw5J/KPvjJy9at9urFEC2LHqNBsbaBaxlSZgJUCkTUzYQ3RK9TR+z6qCaqwStVXSz+BPeR6KgQiQSiUQikZ9COhRI0Ya9NYLzsJhqsLK3gmoFhLUa9UoVyzRw40lc0+VU/BeQxGDuj+HgEmI7pPnDMr22JHQlNhLh+wgrJKCIaLXQRg7T1Kh0jlgqxLYTzNx3ls999JO4mVR/TJoWb93UfHPdpSCswsIzBC9tcrUyw8QTk8ijYwizCQyDOAwMgbgE6e+CsQ7VebSMocIqO2s3mG9sYSVG6Ta6NMvXOL++xFa1zErlKt7GChOZJCnp4GgDY0jhpkuE9VFEJ4+wDWx3CV29hrj1MuuJOabdQ4TmQZz2KkaYgP1ZDo+/zIErMHLrGHtGgjHDI26Brq+x2jMZjzucTncZKgR47BD3lug0XeYrSYzMKB1hMjQ2gpW9iX+zyqutDt9pSTbtNumeh2oqlowErk7Qs3oYoY+od1GWRS9uY4YmyVSWmYTJR8ccdKPGV7CZr+U5OjXCfakeOTQtM8arxThr2iZf3+Jn9hUYmvsMr4lxnDLUY5J90uJ3f2jwly9l+MroWVrqGu+ZMPnigSlmD5xA+B1k+wpsVShaGaZHXIYCh783pBmaTtPzDczSHqesHjlzD8wUIrYEQ1cRI09A4ZF+dsGbpQ53nY+8y2nwrn50SsPdQwfvfF/QDzDcAGboL2jvVrhrKzH6GRPvRvL2ZoM/bn9G7vr7j+793ZkX/MjjRsA8ClwDxvvTGLZepZycIj44d3vixDhQQhgBJGf6+yQGgQlE7EEGT5f5J8k/YfrPX6De6JD0TBbnyzRKgoGxWXxnksTWy+hWETF4BhwLHQio+4hGv5RCy4CdrQrXmwJlubREjkZ5jzw9TgyBrTTVcpX6nonstNiyLZ7fSFCvK47GSjx1YId7e89Q2jhDbuoEMcOlnzESookR4NAf4njnfxj6QYcn3nF8+yEajUlIjBAPzYDoUBUpelrjCY3FOUCjGaSuYHG3ymYtSVEYPN0qcWjfFl/VikbRZMdJ88ZigOHPEz5WIDc1wtyAZG3B4YLnMhkr89jp68QK58H+FI4SUJvv98Ywfg7YjyDFceAf9Tr8y6JNM5hAty7gVF5lPHadQ8nTrM8c5QWZZgoY0gIDzR9hsAk8ZRk0jU0Oli6z7PX4+ftuUk6Nsbh8leduLPCfFS4x+KjLP3/9g+iiy4dGGvzazBIvtzvsGdfotXLsu3CeSreFms0zP7yPE7UaXzxd4V+v2qx9e5d2uIvr3kvKXGHWWmbPLPDoVJyFeJ5qOYV1NcDjSr/+33GQMY32+6VSoVQYjoVyHYjFEEKi8THTFkpLwm5/OIiu+1DeQQWqfxUKG0OHyNVd/O1nINQY3gbCqqB7TXwtMEUclXSRuwmWRIWkk2Qn10KIOKfMFsMnygzrRQ43B0ksz5HZzHJabnJvcpncmM+50S7/ZeMxStU5pBdirJcx2w2Gt4tsTG5RTB3kpoIxCeNCM0aVfeSpKoOyIWAkgcwn8BcC7MUl/HIFGT+KEVjomIWMS9wCMJGn3jkDKoZSEKyEeNslRDyB3/D53r4elUELZdvoSZCWgQpzOItbhLFev4+NXYPBIXRmABWAJbYJKzcwUw3UbgNU+Se+k0RBhUgkEolEIj91NJpQK/DXCZeraFXFD32kKfn7n/05ju4/yyOf+WWe/q3Pk07YnHRmEXwO9A3obkCriecpQgGmaaE8H3oh2BLDlQR+iCm76NABx8UXcdbHP0Hqox8mmbX72QuhQlXrNPYsnGELx5CIuIJwC3b+FK787xhLXUb4LKb4BMiDt9ckdxaWc8AoiBPANyFsoVp7vHZhnb94YZO2ATOxGrmwQamxS3Fxj+uVGvWOR9yIk4tpZqyAnJOgkhqh06qQK+8xZWpKzhjt7iCTzXXy3UVOZTLE1nYRaQM5LmH0OCL/OIj/A/PE33Jq/iq9RR8ZaMyqj2p3eXy4S8+coS0c5hsW6aEhBqcq2EsBk2mTeTvBSinFQ+37Gd2tI5o7pLxrJPfy5FwXU3m0goCwq6j49FPLpSRMOAjDBgXx7CAPHD7Ax+6d5eGUz97yKrnhLfbKHabnZtmXMrEdoLzIqXM7vFFcoBGb4fGDQ3grr/HN8xVqsQHKx8d4pPYK/jf+A73VBrW6RbOS5n/4QMCpyRbkJNqqsr0sWNNphvIDJNNx0jGTs4MShns0bhkkp9Jkp2aR2TXI58F+GtQpUIP0SwBSvGPhrTX0fLqYGLbEFu8WcuCdz3uHd2sU2OLtQYV3e413f93/V1vVqv9I8aP9GX70cbdfTdz9aibwJP2SjizC6DJ0wESFb9BvAinoZ1AUQGR5a/JEjH7AwwRjhPSRf8Av/fIA4fKzBNLlenGXG7UNSksZGnqbKf88rUqDZGoQfzbNzkKT4vwK+7p7ZOQeODG6TY+11Q5b2JR0EsfzmLR8juUsJrNxPthe46DbYiGt8HqS45kavuszmwk4OJ5COQHXbpxjzxnm6OhBDAECg6o2WNE+w7pHQSYwxd3BhfSbwyfvLo4wgB4BXSwaCDwZoz+1VrGNYIpZLHJcx+Q5AWZ9ncLmNqkWPHnyGlP3S06uJalfuEUqKRiy9xClOnQUy969PMcYC2GT8rxDdizOodmn2e9+AUkZ5A8hewXkNogS8E3gw9jEOJl0eNqosRT8kN7wEl06HDhoMzo5zGV7CqkEP5SCVCvk07LMh1yTtabJojR5noPEB6/QXFrj97fGIXmIZL5OIbfE6P2L1I++D/N6He+HX6V+JgFHsqylj/K/loaRzjHe82mbS1stGrsJ6k6CZGGYqtOmS5qc/3+xP7XEa5sFBqnj7C+xuJ7j1wrXOJGD083n+b/nNN/eyBCWkhiJLoE0UW0DwwwItUZIBxVLI+MxFAKj00ZlkgiZQmyVwZbohEZVd5BmeLs/QQ8RmIRGDaN7E3wIQq9f7oSHaGt0UyEsE1Xv0JUesR1FK2PwHf0wtVKZD+SHcBwDOwuPpRQHzE3GO8skZi8hRkNOWEmy649SutRFrFVQLYO422UuqLMoltltz9CoW3zd1ZA20MYgptAI2e+fIIBAgDlmoII5jI0lVHEekcxi6Cm0EoRa48YF8WwSz+1fYY1RTfxEDGvUpry8wNXLb8DPJjGzn0TZAjkuECpH0JqB6gVEJgb5fcj0ADgj6CBEz4bo1kV0dxW9EfJWg9J3FwUVIpFIJBKJ/BS6nQqu26hupz+5AQgJkY7BpcUqFytz/KmU/JoI+UgsRpFhlnmCR5LnGXWvUAtMTBUgfIWud9CBIoxbiLiBCCUYPnRDdKmN1kl6n3wPZsahByx2QvatXqV49QIrXpLT+wVkfRjeg3oHmudh/xoysJmx18C6jOgehMTdH70M0AV0J06z+BSisUXp1vf47quX2GsFvH9fnLGY5NaWR71bwg9qjNktBgnpiTQxO8Z9qR49aXNjL+SA5XH4oXnYKvP1bx6hPXSIL+a7OIkqk8YSmNOIg2/A1B5YnwSRAz4LqQLizCrO8W1ozcOLLeqtM9ySE+zqFKLdoSvidFfGmV6d4Eh8nZ1Q8saOZokBzj07RaPzMAOeYogbdGKasg+24eDENU5P4/d8tJBoU2KYJiI0UNJldOIoJ2bnmEtauPWrjNgdcvum8A6MsSZHud5qM+1I9NA00/ddIFmZ5y82svyVGOP9yVvEbwSU7IcohmWK1kucSVzjBWMfy7UBHp7Lc+izIK2LUD4EU59gbO5r/MzmMrq3AE4RZnsINwv6u6RyRVLl34LhBch9CIyngTgYPfqZA3HeES7Qmmbdo7a5iKo3SY6NYI9PgLx7kf6jy84fdz7fzUTfzkD4/1pkcdfOob0A4b5bsOI25QE+GKmf9DKgFYLbszjfxqDfQwQQMWT+KLJ/v5v+Xfw7e3/neUneXi4gQLgYEz9Pa/gDGMUyieL3aQU95OZl1oobzGbK7B8PaV97he9t+3zr5Yv0tlb5T2ZqPHQ4RKYlia02rV6FettGyT3iymI2bjAS84gN+BzeH+OwbaEbJtS7iIlxSGTA24MSlPdg9foVrI7L8MMBydwscTNDGsFxvUeTHh4JzDdDNcNv/hxdPyQmwTAMQt7KNVGEpBCESIS2CQRUtECKQQbon1GfEvBczGZ6YJPcoRRu5hiYj5Gdvkxu8Bm0ipGr5aE5iLd/hheDx3huYwWnVSXYexm5XuCV4CATJ4aJGcP9426UgMeAz9/emy2EcCnIUf7BXBdvZoydYIAXVitUej7N9BTtiqK1vsnW8CClzTpfljewpsd5on6ThLB5bXmYJf8+OFyhcb5CYfk8XsZmf3ybhZkzPNs4STiaZGDsCmpzFysc4IMpC7k4zx9f2eT8ocOU1WGMvWXWy7ts7r/J1uQc2W3FR45Y7MZTvLGqORy/iHckw82rirXGNg9P72NmoMWX6o8xtupzYuBZdqZ9drwsq7d6qPU2TidE93oYjQZgoFNpQkshtYVKDKBd0M0qwutfx4YlCA2NNiTSMhCWQusuhpbobhsR+mgJ0lLoTg9sD+2HlNEUd0KmRyTdYBp7cQWRctHufXSYQWVcxs9ukOjtIBxB3ZB8nyylZAbRXEEtrqJa6xQm29yTavMDt40sdRDLHkJWUEMxyGUJkyZCiDcT4QwTbEfgj6dAHcTaWkBqF9oGot2GdotCzGVgxOYNHLqAO2OQmD6LR0BYkIhv9gi+8y0++KEXGE8f4M+MQTpjAogjigOoII3qjGDUHZRlYbQhEGnUoeNgasyOQDV+dKbJ20VBhUgkEolEIj91xJv3C+8knvc/4msN2neJTX4a/+QZKqbFKxpcX/O873C+8zkSu3WOXflnfL8DIrQIRA8pQwxXoi3Vn1xnGLfrb0G2SoTKQCxZ/O225skbFcaXVhDBN0lWisSHH8cYshBjbQh3IHEIBp8CXYWROiLuQs8F865SCejvd7gNF77M4q0EL1U8VtavU6mHjA9PMzKaxt26Scuvs6t7pCxJR9mkEzCeN8lOjVF0DbZW1tkwHA5/4Encg7M0X/yfyQcLPDG3jpFbQbQ7/Tr0k5+D2SeBDogZ+ovB/SDuQyPB9cD5E5j972mcE1zUM/iWQ9e2ke0SKb2Ak0tgig7LPsTtgNTaq6yX5tmjxxuhi2MN0m41KIcG6WQcw4Nmu9df3AYawzQJLRvpa4yYjXaSCKvHyMwLmOI7WNomjgt+nuFyhq75ECYZ1q1hXhl4igtqisrVN+isd8kdhQ+N36Du11iPn+X54WN86JcK/OYfzvPfXDnKvl/5V7ij06BeR6+56NUTyJmTiGMl+uMe28A4iFHQ30WMfxUK22BeB/lF3goiOLe/7ow0vNOUUKNaNfzLF0iodeIzDvZgCGIcjUKwB2RBG2jA1xpLiLff7P9xtIJmBW1nwDbpaY3S4Mr/+PP7SQX960JY4s6Zdte1c/vvGrQ0EcgfG7jQAK0eGApc523/3rk9zi5x+8lKC8rhBHmjf4S0fnNLgCDEQgLyHRsTENpcvyTQnRaeZ3O1FpKSFdqtLVoJTcvKsVUs88xr32J+pUhKNKgPewg5gMAgZdfI2RrlKLx0irGew1ysQVwGiAELDs5BGEN0BXghZLowkAU9BVs9KpsbXNosM+7cwq8fwXdi+OkkCAvfGLuro4KiP/hxgDsZJGkjACEItKQGt0c/9ksmFBoLQZwAdEAbhwqSEdHvyvEaEObinBw+gj9wFqlaFLWFp0YYT/xTBHFwL9CxOnwn+BQvbeSx2tehA0+5y0wkVtheKtIaT+AOziJEAfgnt4/rnaBOhn7zzRDtWAT2MZRIE8uHlCqbrFgOS0tV4i98DS8xhOdrbtTLBMmbBNO7pCdCMstJnM2QzrGTBPkdOupljOMHeL06yZWFh2l60wxsvEDnPfczvfkqZrrDRGI/n37IoX1xk7++co58J4tfL3HI2uGio7ky9DCnvDKPPmzxF/4JBjZaNFOCK40hck6PrwdN7ADmzA/woDXKrx76Y3bGB/ir0gyDlmb3/kHaz15GXVxHBBC6GiyB9gQiSMBuCO0usivQXhshu7d72fj9SapSgBAIIUD0wLL6/Rg8D2FqpBYILQk6PqYW6EZIZ1tyOr/MhwZ8jk7UsWyXLk/yIg9QFoKY0WUsdpptpvgDBrigP0NbmZhcw2lf4yH7Fp8odBhL9xf/RiMgXC9D6wZpz6dRmUJb04RmHJF3MVKChAsJF7qWoC5ixOL7STRN7I4maHbxBey2q3g6iyEdcrd/JfaEoIWFLgj8M0eQt/6GGn/Eb/Eenhc/x3XbxpzJoabOIJoS+wXg+g10ukMYSyH9NhbjBHaS4OguZvXuni3vFAUVIpFIJBKJ/BRSwLukeGtJaGZppSeQF8DIal4bgl7D59TKZbpXb/L8G8+zup6Clte/Q2UphAVaBRAahJYJwkC6NsoCs9LF9y5ifusrXA1O83vmM/yLwWdwRy/g5EY4MXovRvx+6JWhfgGSDbAfB56CoQ3gGejsgfB5W9W9pj86cu1Z5DWXnWqcJa9N0slzNtdhshvg+XWmwiLNWBPX9rjSsIgnM0zlYlzfKvJis0OmtcfH5iyOZjbh2dfZvrmPzvs+Qe7TVxGtq6BHIfkIuE8CD4CIv7l9rSHsJtlphbzmmiQTX+QUN0mb1yiEFa52HFRDoULNlgdb7RgXpMV8vc5QSjMuyyw2PCy3R6fmUXFNzCCG4RjgSNpVidHSaKVRoepnKmgDAkXo+2yt7/IH+jB++iw/b/4KeSFBNxBcRAxvEGtfQ88nyHc92lc7ND2HbrpA4nASeaBFengQ7ONM6QGefU7yG4P/iMkTv8cHT9t84WgekzTam4DWZUQ+BGmDGAeO0F/67gGXQAwD/wu4HWCR/p3ou2n6jfk0kENrTdDzef3KIm53m2Nz4xjDDyKEQ6hhS0OeDAKLEEFja4t1leHEeByHty+237kdQDUQvesQP8luR3DlWpHYYIL7JhN3FUm8MxSgAc9TCAm2JUAaBBr20Gx3YMyAQbv/3JrWqI4gH3+3RqP9c2NPgWUpRKjJ3DWisBdqXi8FrEiTfcn+eLv2Xo+djQ2eODbORAwu7Xb4WrFCwnaZzQk6OsnjmRgjsXfJ2DAg5a3w3SvX6Yo2edXBCsoIKVlpCnobDsVWm/pWkVnT52DWYpAawlQoS9FJ53GyPRq5JM80h/h4r4sd02hVBycOsRMghtDhNkHXgmITM2kjnBF0wUDnr3CjdYvijs89YRZbpRgJDWISMhKMN5PRK8B1+iM2bx81afeDmYTYKHwtaGsDXwhMAY4OCKVBiEQDbTTbWhAXGi+EwWYPc/wwFSzWu2l838da3GDs2CmEPQCmQbFbwbi8wPu953ih4jFf95l4pMeRe+7l+O480n8DX09iYSIwQJg/8n+aB8DBJi3a+MIkLk2UMcJi08LYuQxWjc7yLYKOptIJsQyfa2GBijzEQPkm8U4Z+VKbhPLYbVuI1zsYMZvmhfOErYvsTlYxxz/LizMDSFfwcf04GWGQPVojrq9y38Y5todaTOoOr3vTdL/0Glf8PZ45Fefxe4fxJ15gb7vJ3LV5ricLfOtSGqtnMXXA4wuxN/COlnldfJDfjNv8jjVKV+zDGD6JPvwiueWXUBs+VVJYHRevu4PRqyKCNqERYuVaKNfC8GxEV781x0OHCAwMKcEyEI4FvQ7KD/EDMH2JkAqtA1SoiDfqPOIvMzyyQSB/g23a1EiSJGQQ+Kqy+a9aj9K0zuA5CYzAROzWiMtX+M2HLvLUmSWGRnKUsx5Bp4paXkBu72C3LpEf7lIPtpD1PYTMYGb3EaRzyIKFWYCEJZBJiOdswl2D4JUQdkLisQ7t0KPi+rhj4AfAZo+K3KOXziFicdRkjGTiCdqJLf4dD7OKjSUEwe3AokyCyitUdw/ZuAkDk2jy+O025l6bsKtR41FQIRKJRCKRyP8PvWt1uWFgiBB180uExQD96gPUBuJ8v3CLxZ0vUbr+OrreBCckrLcgCJEJiTBBmyaYMSzDRAkbmXYYSjSwrB679R28rf8R85l7+N6ZQR5/MsWBsyEyWMLs/k8gHgHVA3MFrC0gBeITwHFgBtxWP3VcQH81X+kHMWp7EMB0uMhHrBqnrVHKM0eYPJliv32dVrPGlaoFmUF0bY9s2uVA2qBeqzK/sMrsaJdffXCI+08MYlo3aDZrbOthblXO0FNzkF8G8V+A+AB3TwHQSqNaAWJ9meWbi1xZ3mZVTDE/kuKljQHOqizNRoubO7tsdSWrLZ+gqhnPZ2jUupiixz0Hk0ymWzRrFnVtMpgKaUiHlmEgDE232YNiB4WJlCbYCuG4YIPGJJ6KI1tl1v/qHL+99SilD8zws8OScUuQ4QRCBIj484h9z5Mp/QFPT/Z4sDjLt9VhlsMM1ztp9HKFHfKstios/vAFRl2HlQP/NTc+NEsvU+DnGjXOtl+iMLoGwxptZtEkEawhqKKZpX/POA2YCFLAvaB97vQK6KfoQz8I0V9AojRrKzdZvvgKqVySw+ZhTNG/k6/9Nj9Y6xCmc2S7HVxCrJvX6IpBWoVjOO5PygtQQBuMKmRdVA+K519n9+pNKrPvYXzAYkrevlPupn6kx4HuL37qy7jpAVAuO12D9bbPldUmG8sVZmeHmZpJsc82KG43mIoLiL+z9EFrKPZCnr/aoBuPM2AEPD6rcYRAa0293KZ27iKqUmM1P831rRZb5U0GZYn96TNMHIxhzZ/j2b98jabvM7d/mhODU9iPH0dPH0QjfrQIgvEhi6BRotprko9nafbqpHsNVmsttpsBQnWZMTocyDnMHBhkQnqo0GBxy+T1ahYxWmapk2NmY5dCzKZj5dDxsD8es9ZDy1E6DYf13SamgpnhIYTzKcLeOVbMMkW2GPLreOU9AitNaDUZiKexNfT7QVggwtvXdOytsNDt72vVwJAmITaiJzEtiWPYeNgsel2Ekvh2CNKgIgQJDQfxSGe2yTgDWDWPwZULqLCEWr2C2F8H+30gAsYLK4w0dyiODLNix7n5fIk3GgcZtA+SvycGnRzm3gJmQiESW8Cjb17v+nY+lwLiwkKSYQq4JTWvacnSxTLx5QW8xCw904T6MjQ7BHTYMRyM9R12G3XyiTJzssjo2TH+5kae7soK4ngBNT5M4uLz6JUMveq3+cHhY9QTR3l8ahEjM87zYYZqdwozexVTDlDzqgwTZ6/2ImOleZ4e3OTkqSyz732Cay8W+duCTyVxlKHvFDlgvo49EUdZx9k1/ikt3eZP7RaLvSnsdohuxfEeeJyPPDzFocY6/901C++1NqZXxkiAGmxjaBspsyhnCFnqoXu7SBmgbAPtmkjDRGmFNnvorMTqWhB64Em09BFKoaWB4Wsyno9laYQM+HNxgHWGOanrnGURS2wxhKC1dpLwFYUutJApB9XaxdxX5rvHhvnG8D2kGWEQm2rNQ3dfRQUBRqJFLN0h0a5Tb69g+gOEjRDfGqS+kEcOJnCHHFyjh5ruUIplEWERY/l1BoI6VjdHy6+yZ8UxcjGCsIPR3kGWXFRbIm0PCoMMCIcrmPRuX+OiAbmdGp3JFl5uDLlvFKrraNXBaO2iy01Up4HYq6LTu8Bnf8x7VxRUiEQikUgk8lNIiLd6x2n6KdVKgyQg6OyArmKGy1CfQFpJVKzMdn2BXtjGNExUs41qBUgNQRhimALpCrSGwBbInM2DBwv8ogOy2Ob5jRZ/03LY05uo3FP8nyc+x8ezNi4aOEdCXUQEJtgfBecX6H+gt4EW6E1Q6X6dvbh9l1p1YbdCaytBg+Nk78tzxp7H24tzE5Nk7BDVNgijxXRcUO+UeSi/ztDIILZd5d8/U6IWjFI88CQrHz7Ao6UX6FxrcHEly+s9xbotaRoPkpf/lv4IxDv3tzWEXbixRLi1g1n5FkPzy4iWyQEBLFiEVAkoYxV7HGv3WNAG1UoPGgabySYqluLA+ADtpM3Xqi2Kuw10XJMfMOgpG0+B9D2U56MNC8OB0DAwpIOZSSAtAxkIbBy8coPk4lfp7V7m5e2nOfb4EeRUnF4hTsExQTyEyCUQmRUSU18nvnWZv/f6GNf39hhKGhTMNfY2z7NzySS+V2HZnCLwZmGtzfL9itTZkHThFHrkKD32s6dSPONb3GM1ccUgNgMEWmDTH1jovNmIr45ulghJYSSN23epk/2TrtOhuLDF+vXLqF6ZXNzFjveT3aGDEZznQ8vf4eXtOUZSirFBE9Wq0TZ3SbTH6Ldr/3GBhTvjInPQXUO9/iX0wja1qsa+1qQ5+RDB0A8xaxZMfB6Mu3scaCRl4rkNMLPo+nNcf1XyajXEqzYJyy1a4TSV8gBBJouqLDB5/B7EXdMs7oxD1Fqxt7PL7sXXMXuaRw8nsMbPomNJNLCwvcnKyi0O2U3CSp3C5k0yXpmkI0mVhwk4zdhUnH1yi+/UGpSuWcTDGK7ZJtDV/iQW4d61TXAGRzCyMbrbZWQqTrMWZyglCXcDoMloKuS02+PEUIiaSJHwJKpSorjuEds3yF9Pf4wffvkNfm3M5rNHc4h6ByNTgMCErRrUXqDaznCuYdI2HT6abDHU/htuVR2+VCnQcwc5OiixbJMgUNQDgUe/uwV+B2n1p2kI0m8eL9UvbEGqMmgIcAhwUFaILT0cDLYxuaFM2q2AtLZIxwT1jmZAatKmSTw+BrJMov0DxNDLQBy6K9DJQPpRENP03By13HXyaZiZGebE4hL3D5cJkwP8sDHEyPIFhsfLBJ0G2fgVEPdwp1GmTz8kkrp9hnr0h5D+lQJntcfwwnOsXF9AeRIj6KLbbfCaiFAjvB2gjAo7eDnNynCKc7VZejOHMGqXCJYChDA4lrPIjRqsVq7yRKPJ7NpVdrRD71iBqZoiXHiBReHhKx9hBwykfUZnRzg1VsY+5aASkxyyQ+R7x/mXbwySvCb5XGKPR9JFzpfv415rkLHYDleCFqOLJSblPH8YP0tjOYG9UWZ8LsaZwmMkHpK03S2Mv14htC3k1AFEehy9sYux2YSOQmODLREpB6SFMiQEASLoj6IMkyaiKzCEQKkA5XcRpsDQkFQuKdEAYjyMQ4DJN0hwQ+9wnQovySl6hQRycwXx0kuoIQNjJqR2aJgXy7+BrDkgfHSyhRmUCNPr2I5Lp5yi3XF4YErwAzcgWJfQ9jG9Kjqs0SznUWspMk6VQJSw903QeiwGUzO0b66Q9FYx6xq1oghjGgYyqM4csmHD1S0M/0VqRx2+lzXRmTTIPAKBqGiOrL7IzsxzLDn/gjCWxkxNoVwHXfHQmTZsQlh1kNs/OoXm7aKgQiQSiUQikZ966k6AIdRIGSClgE6RsF1EGf0e7UEQYKQgFAGio5H6dkDCBwKN0iE4Cp10mJmb5HNHhznTtFk1Unw8toRT7jJv9XjE3sJqfozO0D+mJA7wdS7w6/KbxKwLCLaADjAPPADahsAFzwJb9wMh0of6Zbh5Gb2iuNadYGxyjoOpAZyZWxzL1SH4Q9TlDMTiDDk7fPweh6EDjyFSQ+jSX/DJrR3Gyzmu+xPk3TnEwPNUX1zjS8txOiqP00mzpPJM6fztH1LTX7DuQvtPEOUXMUtTtBshiVSJhBmnWLeYSQiyhTFiXZ98a4N7ejVWmg5dqdiXC3m04HKpavLMpo9aKdJtlrH8DmHNZqsdR4YhhugRxjROHEaG4PG0xLUTbNg5ztX7H9wxJPVqC6+nUdIjaF6ntJplq+UytSBZXJlg/3SKimFzz+AZssZRsD+PmPxt4sYl7i1KNuKn6YydYnnpKoutMnvhHvW9EmxepzB6nF85+fM8kBynS4GqFuQEZJTP0G6D3zQmkDHB5+NwdqdLc6uDnExzaMRAAKHyqdWqXN/a5dSJIVzH7MeCmiuIhW+QubhOvAoHhOTgcALpxriz0BSxCQbuHeDJ1MvIyRNgGxAXkDYh/eOaNd7d9aAGBCBewGh8D6ucJ94ZZSAVo7JWpTH+BLmhF4EGd9La+ySIIbBu/1tMMOg/R28zT8d0sByBGRQ55O9BVRHXLRIYwODtXejvg6c10u8wX9ziwuoqHxhWjMwcI7gdD9tqh3zz0ipLt5Zxp/OMmB7vn00wkylBr4aVbGHiks5KfnmywdUNKDdvUEoHtDjLIDvAGHdGVQYalntwpTnIuVoOOouQSFMhjmUUgCqG7HI4k+LUZJPYYRMRdsEX6IbgZN5jdeoAL1THOFB8jljKpjd5moFkDZ0q4EtNz2sQxFZZu7rNynoBX7XohTuEwQiv3Bzl5XN1cr0u2fEZYskM9VaH+t4edcdFOBaOTOBj4mjnzeyQO30lQsCQMQQmPWJ4mPhSo4SLwKAHdD2D1m4L7YCajpFuhKhgh3YuR9i7hUwWyAxamMYciEF0vgbGOpoiu8ywJTuMZq5hWIcRk4c4cmiTsXHFohomv7VCsrxMNT3ASP4aiIP0p270S61s+iHFFnAF2NbwZ0ojV0ucXX6WV3oLrAYmYmUeLfx+DokICEyJoUN87WGZbbykQ6OWxnh9nthhhUpN8eHdb3Jf9hXef3+L2NGz7NWTHJ/ykE4Sv9XAFkvsLwxw+VHBC1ddNts1traqzLodTuZiHKiZjPsOUizTYJz/zf0Mo+Eiv777Ozz5oVd4ZeQhDu9UKOjfQvPLfNSc4yMzV/k9OUG3YmBkV0i0y4y3W+RTWfabKWonRvHCBzFe/j5Um4jcEIFuINvLSL+GNgRam/haIpWJliGWbBOzQ1KihO0E7NUlrZaBQGJYJhg+odQ0vS5KDAGfZ5IB/hz4tw2b7qv3oOMeRmqIXk3ipm0M1UKXbpA5YVEZ/zj6dRtRvoU225DtEo4IbCuNbzmY6012ztfwRmIEgxOInTiq4SG9Djo0QDi0fQ/TWiEuPbI5iRw4TSszgHXsCL1mHf9qgN4wMEz6zSjLTr8uSbnolsBYjfd7o8zdxHTH6Io4zpimlo/RNfehszayZKBabeSUhS5MYjjjkGijRAvrby7+xN/BUVAhEolEIpHIT7W7K9QBkOCrABHWblcb6H4TRzuGiAtEz+9P0hP9xolC97snCttCZjI4E1P87JzB04krWO0iQ0eHEJkkJ5YaqLFbJM/+KebILrCPkCM8yfvY4AH2iSomLeBr9BeG+/pptM06xGPQKdEsp9EDgmTcRgwuE7tR46h9iuz0YYzZz4JtAwrKv4+RcPFsk8yZR8gfOoawmkAdMRUyM3uD6coWARXkiIFYh+GxW/wzHELHJD3zdeJ6FroayPan+FEHViDRg1M3ke6LJDqHwDQRiy3ySw4PpA5Ti8e43swz4S4yQZ05NYBM5XHHXEZGTV57ZY3gUpmeCBE2pAYMEkGbWqmB1pp4LOTkUJyP3QcnMztM5kJkOMHXbqVZqIFjmHQMg8AyaIkufksj43FaxVXWi2s8dWSXwZ3XiV0OCZsjBA8+QTCaxpAPIOS/gdHfRuwlqS8mWWt1efWNOivNDivtHjELEq5iLnWT+4Y3MBU8890mXx7axz8/ZDFlSfZVFtn3lV3WE/fwh/kY19SruOU2udn7+UdPT5C0dtnZrvK983tcmb9KZfLjvHc4T+Brtm5WGNM2dmKPe9prONMHMabSCHGn538SRAyRvh955Dg19ySlls/gzC6p1ChCZt86T98c03jn7A3oN9fb6J9DsSriiENuqcshEaAdTWtjmdVb+7HG5vAMj2Sun9fwVhWE4E5WirAeYyh/nrzcJlQjxHUT0/do6gFaPYuYiDEmNJoWkOjfxu42McNdmspm7coNrJ0L5O99mCXzMGvrirpRpr27zfaNF1nbXuWqCTNul7F7JogffxJ62yDa/V3IDXHfA3H+262r1DseKXsPs/4Z1NhphBAoDV001Np4iyUuLBXZW14gYUKws8lOt8dCp8PhUFMwQgZNj9i4QgwIqJfRsSw4Bm7cYSY/w68nPMoz2ww4XbLFadpDH2HF3MdCW/BSucUbQYPdnQvsq67ydKpFvldnZWuEb19fpX5pmUTewEreB24B6WvKzSprRZdgeJhxywHt3S5/6L/flJWm3u7R9X3shEPcAhuNjcedB4VaI4XAlArZaeNXO6w6FjOBYBOTrOcxmZgizmEMqwz8LeDjm+9jq5skZ5u8VN1BGS3yiXsxxEFOGNDKDzKQ7pINXkQkNzDGQ0iVkJkKiEnuBBT07bNK0A/epJTmuqdRK10GrryEnd7Bjyt0p4rhdQnCDsIIAYF0TKQCywRRyOIxirHbJnQ79FZ2+WJmk3/8hZskZh5HxE7TMN5LFYUhLAQZHLcHCFxpcmoqx2Tyef7qUpeCJ3jUusaZ+3eRYZJ6fIOvWP85iA/zuF7lyNmbvGfO5MXMFJd4jLmR7/B8bI4VPsVTIofpnGJJSx6ON3jpwDBHwhny9goSm98GfteR/OXcMeTNBmHtHGJpDSm3MA+aeDKDKIYYvRZGIJBCo0VI1g348HCLR2dqkBN8sxLj2XMJamsau2ugTIu43+TseB1jeBCfJBfRnEfQaYP4bhujfBHlShwlEcMaGZtlyn+Bz+Z2+EPxKDtodOMiItBQ8VDChfRBbJUnaCzRu7zOtt1FFlzEThpjo4frSVzTQYg6gYrTUSuMjeyRspvUGWdGFihJh+VcDv+0Rq6FsAvBjkbOl9HdeWQiAH8UVn2wuxj3jBEENkYHtCW4mnwEIR5ExAyEYxOeX8PaWkUN1QmsAhRbiJpHN/4TpsgQBRUikUgkEon8FNJ3RRHe1vJOgA5BqremQigNMulgDBTQTge53UGh3uqJJ0A6BiKbJCxkyBwe5j2f3MDK3kIoCzc7AsYwTu8GWB8D+zN4YoxzZJkgzhBwizizxG9vcxj4I9DPgjoN8S+AWYHKTaz2KbqMsbp3mLHESayJRbLZ+2DoNNhuf4GpLkN9FIw8N2pD1GIf5gGjSLuTwnSO4RhnMAoOolDBIofXU6zqjzH+vieYyAmQz4BYAPP79Beov0p/lTfa3zf5CMQehFO3+uvZ8BsQv4hltBlsNSh0e0xaDYyYQiibs+kYL/QGeWnb5Rsdh53SOkmrzq+mm9w7rpmc1owrTamjMQcgO6VJnbof9+gvssw8V8zvMTu/ztIFRcyKMZI00bE8vYzLDdmgU1ZI28bsNbhQHOT3M2epz/ocbJc5sdCls15iKgBnKk1SHMBQn0akfofC1hJv3Iiz2yzRqXoUZJPZVIgRy/HQkRxTM1nCVpXl7/87XOc+sh84wzlviL+8ss3pxPf5V5N/whuvWLzUzOAHPu8zdrBrvwoDBreuLfD6pZe5X9zg3+88zqaZ48zyGunlWxQHR1myRnnk4yuYySuQ/HW4PSmkT6LFBI3qBru783TLZcShoyRTd7c61NCuga3AWqX/kfwQ/aDCQeA/BSER099g8KO/Q3a1RWnV4HIrxsYbl1i+pnjRyDH4wAi/PqJI2O/MgFDYVPUE6zuLlLpl8pbGZIaNdI6ss8FMqgTJAhqHDQWDbZ9uJeC8McT1io8TbPPefSmSZprL81tcXStys77JQs+ivtygW+7wyESNB08L4kcGwT4IzkH6y1gbGCd+sMD7f74B6T20rLG5d4XK1mlmRl1e8OBvtzW/LsoMGMvsXL/M6up1JjMuMt1jqVjFDiocMX32jymG4z7YeYgn0WqEemOYntC0hU17vsyI4TG9fwCCJYR/C/vGK9jta4wWPT64vILe7PKNnR5brsY9pKk1bb600+b5y7uE2yUapsVip0dYbmB0bRxTUdvZYSieQabiWNadN5l+rO5Wy8PYWWLNjuN6KQYyNo5rMtqtkZE9XNumKSCOQxgY3PItcp0yyTUoOwb1VoVDsTbpTA4hXgV+H8gBH0a0h7j+UofhfMh7nedIDH0Nw/g5BIeYoYHOtDHdCqY5BLFTbxXIy48C42/tKGBojSKgHEiEX2Gx00BcuoK3fo6XD+5nsWtgBksEZg/8Hlr1J+CIUBM6Eo1C+zGsrIuKtaHa4+PWRf7hUzUSx/41iLOASRyfw5gIerw1NeX2Pog0Q/mz/OKxLfzJBRy1h5EbZtH4HL+rBvlq5zgftU0GzAOsOvtpOD/Lf6BLAo/vxN/LB9UIn+IlMmKTLvv4UO8kb7h1LhpjfAGTR5hEYGIBTwHPmpKKTmBVQlRnnjDWRmcPYx0sgLGGai4gu5Iw9BE6JJGA1P0maycLbBpZWn6KWE7S/XYDvdJEd3s4eY+dIyYvx6fJ4/AHdLhKAlOA77cQlUVQbZA9vJERZOIkQ034hfHvcs/IMn+67x6+uTWD19E4woO2RjdtgqaEZIywWEPeahOWA3QjQ7KbJUMK2W0hQhCGSdtsUm6WCJ3DNMQwNzBo0w8X92ICc7+J6oHYUejYIiL9IjoYQJfGCVf3MOIuodpPkDWxOiGke8j9Lsq2MD2QOQPibfTuHkGxjiWTiIZCFUuY2/Wf+DtZaK1/4gMikUgkEolEIpFIJBKJRN6N/I8/JBKJRCKRSCQSiUQikUjknaKgQiQSiUQikUgkEolEIpG/kyioEIlEIpFIJBKJRCKRSOTvJAoqRCKRSCQSiUQikUgkEvk7iYIKkUgkEolEIpFIJBKJRP5OoqBCJBKJRCKRSCQSiUQikb+T/wft3CcCqf+1u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80" y="1648122"/>
            <a:ext cx="6333495" cy="4224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67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0" y="4771856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39B58-84C6-5D46-BF3E-A42B86744C64}"/>
              </a:ext>
            </a:extLst>
          </p:cNvPr>
          <p:cNvSpPr txBox="1"/>
          <p:nvPr/>
        </p:nvSpPr>
        <p:spPr>
          <a:xfrm>
            <a:off x="2461347" y="1318858"/>
            <a:ext cx="2397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327" y="1172334"/>
            <a:ext cx="3792062" cy="54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152400" y="4905319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482" y="1172335"/>
            <a:ext cx="3653944" cy="52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rmAutofit/>
          </a:bodyPr>
          <a:lstStyle/>
          <a:p>
            <a:r>
              <a:rPr lang="ru-RU" sz="2200" b="1" u="sng" dirty="0">
                <a:solidFill>
                  <a:schemeClr val="bg1"/>
                </a:solidFill>
              </a:rPr>
              <a:t>Удаление шумов </a:t>
            </a:r>
            <a:r>
              <a:rPr lang="ru-RU" sz="2200" b="1" dirty="0">
                <a:solidFill>
                  <a:schemeClr val="bg1"/>
                </a:solidFill>
              </a:rPr>
              <a:t>– </a:t>
            </a:r>
            <a:r>
              <a:rPr lang="ru-RU" sz="2200" dirty="0">
                <a:solidFill>
                  <a:schemeClr val="bg1"/>
                </a:solidFill>
              </a:rPr>
              <a:t>для этого можно использовать операцию размытия.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единичным фильтром (среднее по окну).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гауссовым фильтром, если мы предполагаем, что это гауссов Шум.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использованы также некоторые нелинейные типы фильтров (об этом позже). Эти типы фильтров не используют свертку.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0" y="3828263"/>
            <a:ext cx="9060189" cy="21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265953"/>
            <a:ext cx="10515600" cy="1117372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585080" y="1289094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Повышение резкости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добавим к изображению ту часть, мы бы убрали при его размытии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375" y="1644866"/>
            <a:ext cx="9766300" cy="469639"/>
          </a:xfrm>
        </p:spPr>
        <p:txBody>
          <a:bodyPr/>
          <a:lstStyle/>
          <a:p>
            <a:pPr marL="0" indent="0">
              <a:buNone/>
            </a:pPr>
            <a:r>
              <a:rPr lang="en" sz="2400" b="1" dirty="0">
                <a:solidFill>
                  <a:schemeClr val="bg1"/>
                </a:solidFill>
                <a:latin typeface="Arial" panose="020B0604020202020204" pitchFamily="34" charset="0"/>
              </a:rPr>
              <a:t>sharpened = original + (original − blurred) × amount.</a:t>
            </a:r>
            <a:endParaRPr lang="ru-RU" sz="24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840133" y="2237887"/>
            <a:ext cx="7884698" cy="4620113"/>
            <a:chOff x="3840133" y="2237887"/>
            <a:chExt cx="7884698" cy="462011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3840133" y="2237887"/>
              <a:ext cx="7884698" cy="462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2AB373-2750-C843-965F-855F40C1C59E}"/>
                </a:ext>
              </a:extLst>
            </p:cNvPr>
            <p:cNvSpPr txBox="1"/>
            <p:nvPr/>
          </p:nvSpPr>
          <p:spPr>
            <a:xfrm>
              <a:off x="6321697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8C29B-1876-174D-BB7F-03B318972045}"/>
                </a:ext>
              </a:extLst>
            </p:cNvPr>
            <p:cNvSpPr txBox="1"/>
            <p:nvPr/>
          </p:nvSpPr>
          <p:spPr>
            <a:xfrm>
              <a:off x="7544203" y="2997553"/>
              <a:ext cx="2173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9F6499-5A73-184A-8A69-7B277E2393C8}"/>
                </a:ext>
              </a:extLst>
            </p:cNvPr>
            <p:cNvSpPr txBox="1"/>
            <p:nvPr/>
          </p:nvSpPr>
          <p:spPr>
            <a:xfrm>
              <a:off x="9450853" y="2329692"/>
              <a:ext cx="175266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/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/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C66235-F320-0744-87B6-6038F0B85626}"/>
                </a:ext>
              </a:extLst>
            </p:cNvPr>
            <p:cNvSpPr txBox="1"/>
            <p:nvPr/>
          </p:nvSpPr>
          <p:spPr>
            <a:xfrm>
              <a:off x="7871406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/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)⋅81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/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81</m:t>
                            </m:r>
                          </m:den>
                        </m:f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blipFill>
                  <a:blip r:embed="rId7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F30E76-02B0-1A4A-9036-AC421565DD3F}"/>
                </a:ext>
              </a:extLst>
            </p:cNvPr>
            <p:cNvSpPr txBox="1"/>
            <p:nvPr/>
          </p:nvSpPr>
          <p:spPr>
            <a:xfrm>
              <a:off x="4182416" y="2329692"/>
              <a:ext cx="222809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81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/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 txBox="1">
            <a:spLocks/>
          </p:cNvSpPr>
          <p:nvPr/>
        </p:nvSpPr>
        <p:spPr>
          <a:xfrm>
            <a:off x="186630" y="3076429"/>
            <a:ext cx="4217818" cy="469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Самый простой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фильтр резкости: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𝟓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1406" y="4175823"/>
            <a:ext cx="3504600" cy="25614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416" y="4175823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/>
              <a:lstStyle/>
              <a:p>
                <a:r>
                  <a:rPr lang="ru-RU" sz="2000" b="1" dirty="0">
                    <a:solidFill>
                      <a:schemeClr val="bg1"/>
                    </a:solidFill>
                  </a:rPr>
                  <a:t>Выделение границ – возьмем первую производную по одному направлению,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Если мы теперь усредним несколько точек в перпендикулярном направлении треугольным окном получим аппроксимацию градиента фильтром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Собеля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484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87" y="4175046"/>
            <a:ext cx="3504600" cy="2561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92" y="41750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 bwMode="auto">
          <a:xfrm>
            <a:off x="102573" y="4531984"/>
            <a:ext cx="11683424" cy="219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1132" y="110931"/>
            <a:ext cx="11929524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132" y="1041566"/>
            <a:ext cx="12289564" cy="2872522"/>
          </a:xfrm>
        </p:spPr>
        <p:txBody>
          <a:bodyPr>
            <a:noAutofit/>
          </a:bodyPr>
          <a:lstStyle/>
          <a:p>
            <a:pPr marL="361950" lvl="1" indent="-254000"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например, 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Средний уровень: </a:t>
            </a:r>
            <a:endParaRPr dirty="0"/>
          </a:p>
          <a:p>
            <a:pPr marL="107949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b="1" dirty="0">
                <a:solidFill>
                  <a:srgbClr val="FFC000"/>
                </a:solidFill>
              </a:rPr>
              <a:t>	</a:t>
            </a:r>
            <a:r>
              <a:rPr lang="ru-RU" b="1" dirty="0">
                <a:solidFill>
                  <a:srgbClr val="66FF33"/>
                </a:solidFill>
              </a:rPr>
              <a:t>полуавтоматическое описание изображений (в рамках задачи</a:t>
            </a:r>
            <a:r>
              <a:rPr lang="ru-RU" b="1" dirty="0" smtClean="0">
                <a:solidFill>
                  <a:srgbClr val="66FF33"/>
                </a:solidFill>
              </a:rPr>
              <a:t>) или  ручное описание признаков, так или иначе формально задающих класс ( объект)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границ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выделение сложных поверхностей или форм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частей некоторых сцен,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 другие базовые операции классических систем компьютерного зрения.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374"/>
          <a:stretch/>
        </p:blipFill>
        <p:spPr bwMode="auto">
          <a:xfrm>
            <a:off x="196909" y="4549502"/>
            <a:ext cx="3048873" cy="197661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 bwMode="auto">
          <a:xfrm>
            <a:off x="903189" y="4566444"/>
            <a:ext cx="2281562" cy="1425570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t="8229"/>
          <a:stretch/>
        </p:blipFill>
        <p:spPr bwMode="auto">
          <a:xfrm>
            <a:off x="3245782" y="4573977"/>
            <a:ext cx="3065782" cy="19482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11564" y="4573977"/>
            <a:ext cx="5398961" cy="1799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Выделение границ – возьмем вторую производную по обоим направлениям (Лапласиан),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ru-RU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аналогично с диагональными членами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могут инвертированные ядра.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591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29" y="3892242"/>
            <a:ext cx="3504600" cy="25614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04" y="38319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>
                <a:solidFill>
                  <a:schemeClr val="bg1"/>
                </a:solidFill>
              </a:rPr>
              <a:t>не свертки </a:t>
            </a:r>
            <a:r>
              <a:rPr lang="ru-RU" sz="2200" dirty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2" y="4233393"/>
            <a:ext cx="11280433" cy="1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10931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26663" y="1140727"/>
            <a:ext cx="11649386" cy="5176536"/>
          </a:xfrm>
        </p:spPr>
        <p:txBody>
          <a:bodyPr>
            <a:noAutofit/>
          </a:bodyPr>
          <a:lstStyle/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</a:t>
            </a:r>
            <a:endParaRPr dirty="0"/>
          </a:p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Средний уровень: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границ объектов,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полуавтоматические методы принятия решений.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Высокий уровень: 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819150" lvl="2" indent="-254000">
              <a:lnSpc>
                <a:spcPct val="120000"/>
              </a:lnSpc>
              <a:defRPr/>
            </a:pPr>
            <a:r>
              <a:rPr lang="ru-RU" sz="2400" spc="50" dirty="0">
                <a:solidFill>
                  <a:srgbClr val="66FF33"/>
                </a:solidFill>
              </a:rPr>
              <a:t>Автоматический поиск и выделение сложных объектов, сцен или событий.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spc="50" dirty="0">
                <a:solidFill>
                  <a:srgbClr val="FF0000"/>
                </a:solidFill>
              </a:rPr>
              <a:t>Как правило, признаки абстрактны – их сложно описать формально</a:t>
            </a:r>
            <a:endParaRPr dirty="0"/>
          </a:p>
          <a:p>
            <a:pPr marL="1276350" lvl="3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Задачи решаются с использованием методов машинного обучения,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в т.ч. с использованием </a:t>
            </a:r>
            <a:r>
              <a:rPr lang="ru-RU" sz="2400" b="1" i="1" u="sng" spc="50" dirty="0">
                <a:solidFill>
                  <a:schemeClr val="bg1"/>
                </a:solidFill>
              </a:rPr>
              <a:t>нейронных сетей глубокого обучения</a:t>
            </a:r>
            <a:r>
              <a:rPr lang="ru-RU" sz="2400" i="1" spc="50" dirty="0">
                <a:solidFill>
                  <a:schemeClr val="bg1"/>
                </a:solidFill>
              </a:rPr>
              <a:t>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endParaRPr lang="ru-RU" sz="1050" i="1" spc="50" dirty="0">
              <a:solidFill>
                <a:schemeClr val="bg1"/>
              </a:solidFill>
            </a:endParaRPr>
          </a:p>
          <a:p>
            <a:pPr marL="819150" lvl="4" indent="-25400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sz="2300" u="sng" dirty="0">
                <a:solidFill>
                  <a:schemeClr val="bg1"/>
                </a:solidFill>
              </a:rPr>
              <a:t>Часто, когда речь идет о системах компьютерного зрения по умолчанию имеют ввиду высокий уровень, однако могут предполагаться и остальные уровни. </a:t>
            </a:r>
            <a:endParaRPr dirty="0"/>
          </a:p>
          <a:p>
            <a:pPr marL="254000" lvl="3" indent="-254000">
              <a:lnSpc>
                <a:spcPct val="120000"/>
              </a:lnSpc>
              <a:defRPr/>
            </a:pPr>
            <a:r>
              <a:rPr lang="ru-RU" sz="2000" i="1" dirty="0">
                <a:solidFill>
                  <a:schemeClr val="bg1"/>
                </a:solidFill>
              </a:rPr>
              <a:t>Уровни имеют явную иерархию, </a:t>
            </a:r>
            <a:br>
              <a:rPr lang="ru-RU" sz="2000" i="1" dirty="0">
                <a:solidFill>
                  <a:schemeClr val="bg1"/>
                </a:solidFill>
              </a:rPr>
            </a:br>
            <a:r>
              <a:rPr lang="ru-RU" sz="2000" i="1" dirty="0">
                <a:solidFill>
                  <a:schemeClr val="bg1"/>
                </a:solidFill>
              </a:rPr>
              <a:t>каждый следующий уровень строится по результатам работы предыдущего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69870" y="225981"/>
            <a:ext cx="10801619" cy="106443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Типичные задачи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73732" y="1421236"/>
            <a:ext cx="11451365" cy="4536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Возможны специфические задачи обработки видео, например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Понимание видео </a:t>
            </a:r>
            <a:r>
              <a:rPr lang="en-US" sz="2400" b="1">
                <a:solidFill>
                  <a:schemeClr val="bg1"/>
                </a:solidFill>
              </a:rPr>
              <a:t>(video understanding)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endParaRPr lang="ru-RU" sz="240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локализация объекта во времени и пространстве 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классификация определенной активности или сцены.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Слежение за объектом </a:t>
            </a:r>
            <a:r>
              <a:rPr lang="en-US" sz="2400" b="1">
                <a:solidFill>
                  <a:schemeClr val="bg1"/>
                </a:solidFill>
              </a:rPr>
              <a:t>(object tracking)  - </a:t>
            </a:r>
            <a:r>
              <a:rPr lang="ru-RU" sz="2400">
                <a:solidFill>
                  <a:schemeClr val="bg1"/>
                </a:solidFill>
              </a:rPr>
              <a:t>определение координат, смещения, скорости, прогнозирование положения объектов.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Предсказание </a:t>
            </a:r>
            <a:r>
              <a:rPr lang="en-US" sz="2400" b="1">
                <a:solidFill>
                  <a:schemeClr val="bg1"/>
                </a:solidFill>
              </a:rPr>
              <a:t>(video prediction)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r>
              <a:rPr lang="ru-RU" sz="2400">
                <a:solidFill>
                  <a:schemeClr val="bg1"/>
                </a:solidFill>
              </a:rPr>
              <a:t>предсказание действий объекта по видеосъемке.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Улучшение качества изображения по серии кадров.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Восстановление </a:t>
            </a:r>
            <a:r>
              <a:rPr lang="en-US" sz="2400">
                <a:solidFill>
                  <a:schemeClr val="bg1"/>
                </a:solidFill>
              </a:rPr>
              <a:t>3D </a:t>
            </a:r>
            <a:r>
              <a:rPr lang="ru-RU" sz="2400">
                <a:solidFill>
                  <a:schemeClr val="bg1"/>
                </a:solidFill>
              </a:rPr>
              <a:t>формы объекта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по серии кадров.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400"/>
          </a:p>
          <a:p>
            <a:pPr>
              <a:lnSpc>
                <a:spcPct val="110000"/>
              </a:lnSpc>
              <a:defRPr/>
            </a:pPr>
            <a:endParaRPr lang="ru-RU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47272" y="322965"/>
            <a:ext cx="10706528" cy="1064435"/>
          </a:xfrm>
          <a:prstGeom prst="rect">
            <a:avLst/>
          </a:prstGeom>
          <a:solidFill>
            <a:srgbClr val="134790"/>
          </a:solidFill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1200" y="1451264"/>
            <a:ext cx="4226118" cy="33391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08132" y="1708562"/>
            <a:ext cx="4236833" cy="282455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rcRect t="9746" b="23836"/>
          <a:stretch/>
        </p:blipFill>
        <p:spPr bwMode="auto">
          <a:xfrm>
            <a:off x="4751888" y="1843564"/>
            <a:ext cx="1775829" cy="25545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013098" y="6858000"/>
            <a:ext cx="7974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., Porshnev S. and Kalmykov A. Automatic Asbestos Control Using Deep Learning Based Computer Vision System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Applied Sciences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Vol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11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no. 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22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; p.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10532.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:10.3390/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112210532 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92712" y="31763"/>
            <a:ext cx="10673346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 bwMode="auto">
          <a:xfrm>
            <a:off x="1633584" y="1144182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15715" y="1674337"/>
            <a:ext cx="2477270" cy="2024505"/>
          </a:xfrm>
          <a:prstGeom prst="rect">
            <a:avLst/>
          </a:prstGeom>
        </p:spPr>
      </p:pic>
      <p:pic>
        <p:nvPicPr>
          <p:cNvPr id="8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56836" y="1674337"/>
            <a:ext cx="2352773" cy="19081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rcRect l="1715" t="6598" r="-1"/>
          <a:stretch/>
        </p:blipFill>
        <p:spPr bwMode="auto">
          <a:xfrm>
            <a:off x="1669452" y="4598232"/>
            <a:ext cx="8261075" cy="1975473"/>
          </a:xfrm>
          <a:prstGeom prst="rect">
            <a:avLst/>
          </a:prstGeom>
        </p:spPr>
      </p:pic>
      <p:sp>
        <p:nvSpPr>
          <p:cNvPr id="10" name="Rectangle 7"/>
          <p:cNvSpPr/>
          <p:nvPr/>
        </p:nvSpPr>
        <p:spPr bwMode="auto">
          <a:xfrm>
            <a:off x="4615715" y="4180916"/>
            <a:ext cx="2627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Маска прожилок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/>
          <p:nvPr/>
        </p:nvSpPr>
        <p:spPr bwMode="auto">
          <a:xfrm>
            <a:off x="7433452" y="4188601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56836" y="122459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2"/>
          <p:cNvSpPr/>
          <p:nvPr/>
        </p:nvSpPr>
        <p:spPr bwMode="auto">
          <a:xfrm>
            <a:off x="4615715" y="128101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Изображение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03855" y="1465680"/>
            <a:ext cx="1967254" cy="26236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12390262" y="2718977"/>
            <a:ext cx="228659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M.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Porshnev S.  </a:t>
            </a:r>
            <a:endParaRPr/>
          </a:p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and Kalmykov A. Computer vision system for the automatic asbestos content control in stones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J. Phys.: Conf. Ser.,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 Vol.1727, 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 012014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:10.1088/1742-6596/1727/1/012014.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7" name="Rectangle 12"/>
          <p:cNvSpPr/>
          <p:nvPr/>
        </p:nvSpPr>
        <p:spPr bwMode="auto">
          <a:xfrm>
            <a:off x="1344259" y="990197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Условия съемки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4228</Words>
  <Application>Microsoft Office PowerPoint</Application>
  <DocSecurity>0</DocSecurity>
  <PresentationFormat>Широкоэкранный</PresentationFormat>
  <Paragraphs>512</Paragraphs>
  <Slides>51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Helvetica Neue</vt:lpstr>
      <vt:lpstr>Times New Roman</vt:lpstr>
      <vt:lpstr>Тема Office</vt:lpstr>
      <vt:lpstr>1_Тема Office</vt:lpstr>
      <vt:lpstr>2_Тема Office</vt:lpstr>
      <vt:lpstr>Презентация PowerPoint</vt:lpstr>
      <vt:lpstr>Термин «компьютерное зрение»</vt:lpstr>
      <vt:lpstr>Абстрактность признаков в  компьютерном зрении</vt:lpstr>
      <vt:lpstr>Примеры фильтрации (свертка)</vt:lpstr>
      <vt:lpstr>Абстрактность признаков в  компьютерном зрении</vt:lpstr>
      <vt:lpstr>Абстрактность признаков в  компьютерном зрении</vt:lpstr>
      <vt:lpstr>Типичные задачи компьютерного зрения</vt:lpstr>
      <vt:lpstr>Примеры задачи компьютерного зрения</vt:lpstr>
      <vt:lpstr>Примеры задачи компьютерного зрения</vt:lpstr>
      <vt:lpstr>Презентация PowerPoint</vt:lpstr>
      <vt:lpstr>Цифровое изображение</vt:lpstr>
      <vt:lpstr>Цифровое изображение</vt:lpstr>
      <vt:lpstr>Квантование цифрового изображения </vt:lpstr>
      <vt:lpstr>Разрешение цифрового изображения </vt:lpstr>
      <vt:lpstr>Размер цифрового изображения </vt:lpstr>
      <vt:lpstr>Представление изображений</vt:lpstr>
      <vt:lpstr>Представление изображений</vt:lpstr>
      <vt:lpstr>Представление изображений</vt:lpstr>
      <vt:lpstr>Примеры задачи компьютерного зрения</vt:lpstr>
      <vt:lpstr>Многоканальное представление изображений</vt:lpstr>
      <vt:lpstr>Технические проблемы получения изображений.</vt:lpstr>
      <vt:lpstr>Технические проблемы получения изображений.</vt:lpstr>
      <vt:lpstr>Теорема Котельникова и проблема дискретизации</vt:lpstr>
      <vt:lpstr>Квантование и дискретизация</vt:lpstr>
      <vt:lpstr>Теорема Котельникова и проблема дискретизации</vt:lpstr>
      <vt:lpstr>Некоторые виды шумов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Презентация PowerPoint</vt:lpstr>
      <vt:lpstr>Типы операций классической обработки изображений</vt:lpstr>
      <vt:lpstr>Отличия классических и современных подходов</vt:lpstr>
      <vt:lpstr>Операция свертки.</vt:lpstr>
      <vt:lpstr>Операция свертки.</vt:lpstr>
      <vt:lpstr>Операция свертки с окном.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 c окном</vt:lpstr>
      <vt:lpstr>Примеры фильтрации (свертка)</vt:lpstr>
      <vt:lpstr>Примеры операций фильтрации. </vt:lpstr>
      <vt:lpstr>Операция фильтрации. Смысл ядра свертки</vt:lpstr>
      <vt:lpstr>Операция фильтрации. Смысл ядра свертки</vt:lpstr>
      <vt:lpstr>Примеры операций фильтрации. </vt:lpstr>
      <vt:lpstr>Операция фильтрации. </vt:lpstr>
      <vt:lpstr>Примеры операций фильтрации. </vt:lpstr>
      <vt:lpstr>Примеры операций фильтрации. </vt:lpstr>
      <vt:lpstr>Отличия нелинейных операций фильтрации.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subject/>
  <dc:creator>Ronkin</dc:creator>
  <cp:keywords/>
  <dc:description/>
  <cp:lastModifiedBy>Ронкин Михаил Владимирович</cp:lastModifiedBy>
  <cp:revision>233</cp:revision>
  <dcterms:created xsi:type="dcterms:W3CDTF">2021-09-13T05:13:58Z</dcterms:created>
  <dcterms:modified xsi:type="dcterms:W3CDTF">2025-07-23T12:04:20Z</dcterms:modified>
  <cp:category/>
  <dc:identifier/>
  <cp:contentStatus/>
  <dc:language/>
  <cp:version/>
</cp:coreProperties>
</file>